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FF954-AD64-4482-9E24-07ABE03EF33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810C6-FB14-4CA3-A6BA-4879D0686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10C6-FB14-4CA3-A6BA-4879D06866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4187B6-B74E-442C-9B8F-CD03D0E38ACE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4ACB0-21AC-4DE6-B3E7-1741C1B013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368152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Project Report Template</a:t>
            </a:r>
            <a:br>
              <a:rPr lang="en-US" sz="4800" dirty="0" smtClean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95532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                           Project done by</a:t>
            </a:r>
          </a:p>
          <a:p>
            <a:r>
              <a:rPr lang="en-IN" dirty="0" smtClean="0"/>
              <a:t>V.CHAGI                  </a:t>
            </a:r>
            <a:r>
              <a:rPr lang="en-IN" dirty="0" smtClean="0"/>
              <a:t>    </a:t>
            </a:r>
            <a:r>
              <a:rPr lang="en-IN" dirty="0" smtClean="0"/>
              <a:t>-  TEAM LEADER</a:t>
            </a:r>
          </a:p>
          <a:p>
            <a:r>
              <a:rPr lang="en-IN" dirty="0" smtClean="0"/>
              <a:t>T.DEVATHARSHINI-  TEAM MEMBER</a:t>
            </a:r>
          </a:p>
          <a:p>
            <a:r>
              <a:rPr lang="en-IN" dirty="0" smtClean="0"/>
              <a:t>K.MEENA                   -  TEAM MEMBER      </a:t>
            </a:r>
          </a:p>
          <a:p>
            <a:r>
              <a:rPr lang="en-IN" dirty="0" smtClean="0"/>
              <a:t>S.SARANYA               -  TEAM MEMBER</a:t>
            </a:r>
          </a:p>
          <a:p>
            <a:r>
              <a:rPr lang="en-IN" dirty="0" smtClean="0"/>
              <a:t>S.SABARI SELVI      -  TEAM MEMBER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1340768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Analyzing the Performance &amp; Efficiency of The Radisson Hotels using Data Visualization Techniques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1" y="2514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Sri </a:t>
            </a:r>
            <a:r>
              <a:rPr lang="en-US" dirty="0" err="1" smtClean="0"/>
              <a:t>Sarada</a:t>
            </a:r>
            <a:r>
              <a:rPr lang="en-US" dirty="0" smtClean="0"/>
              <a:t> </a:t>
            </a:r>
            <a:r>
              <a:rPr lang="en-US" dirty="0" err="1" smtClean="0"/>
              <a:t>Niketan</a:t>
            </a:r>
            <a:r>
              <a:rPr lang="en-US" dirty="0" smtClean="0"/>
              <a:t> College For Women, </a:t>
            </a:r>
            <a:r>
              <a:rPr lang="en-US" dirty="0" err="1" smtClean="0"/>
              <a:t>Karur</a:t>
            </a:r>
            <a:r>
              <a:rPr lang="en-US" dirty="0" smtClean="0"/>
              <a:t> </a:t>
            </a:r>
            <a:r>
              <a:rPr lang="en-US" dirty="0" smtClean="0"/>
              <a:t>-05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1" y="3276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Member: </a:t>
            </a:r>
            <a:r>
              <a:rPr lang="en-US" dirty="0" err="1" smtClean="0"/>
              <a:t>Ms.P.PRIYADHARSHINI</a:t>
            </a:r>
            <a:r>
              <a:rPr lang="en-US" dirty="0" smtClean="0"/>
              <a:t> </a:t>
            </a:r>
            <a:r>
              <a:rPr lang="en-US" dirty="0" err="1" smtClean="0"/>
              <a:t>M.Sc.,M.Phil</a:t>
            </a:r>
            <a:r>
              <a:rPr lang="en-US" dirty="0" smtClean="0"/>
              <a:t>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7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CONCLUSION</a:t>
            </a:r>
            <a:endParaRPr lang="en-US" sz="2400" dirty="0" smtClean="0"/>
          </a:p>
          <a:p>
            <a:pPr>
              <a:buNone/>
            </a:pPr>
            <a:r>
              <a:rPr lang="en-IN" sz="2400" b="1" dirty="0" smtClean="0"/>
              <a:t> </a:t>
            </a:r>
            <a:endParaRPr lang="en-US" sz="2400" dirty="0" smtClean="0"/>
          </a:p>
          <a:p>
            <a:r>
              <a:rPr lang="en-IN" sz="2000" dirty="0" smtClean="0"/>
              <a:t>The conclusion of this project is the </a:t>
            </a:r>
            <a:r>
              <a:rPr lang="en-IN" sz="2000" smtClean="0"/>
              <a:t>radisson</a:t>
            </a:r>
            <a:r>
              <a:rPr lang="en-IN" sz="2000" dirty="0" smtClean="0"/>
              <a:t> </a:t>
            </a:r>
            <a:r>
              <a:rPr lang="en-IN" sz="2000" dirty="0" smtClean="0"/>
              <a:t>hotel focused on the needs of today’s </a:t>
            </a:r>
            <a:r>
              <a:rPr lang="en-IN" sz="2000" dirty="0" smtClean="0"/>
              <a:t>travellers</a:t>
            </a:r>
            <a:r>
              <a:rPr lang="en-IN" sz="2000" dirty="0" smtClean="0"/>
              <a:t>, the Group has evolved its portfolio by introducing hotels and resorts that offer contemporary indulgences, elevated guest experiences and superior design quality.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IN" sz="2400" b="1" dirty="0" smtClean="0"/>
              <a:t> FUTURE </a:t>
            </a:r>
            <a:r>
              <a:rPr lang="en-IN" sz="2400" b="1" dirty="0" smtClean="0"/>
              <a:t>SCOPE</a:t>
            </a:r>
          </a:p>
          <a:p>
            <a:pPr lvl="0"/>
            <a:r>
              <a:rPr lang="en-IN" sz="2000" dirty="0" smtClean="0"/>
              <a:t>Hoping and aiming for full recovery in terms of travel demand on the development side .</a:t>
            </a:r>
            <a:endParaRPr lang="en-US" sz="2000" dirty="0" smtClean="0"/>
          </a:p>
          <a:p>
            <a:pPr lvl="0"/>
            <a:r>
              <a:rPr lang="en-IN" sz="2000" dirty="0" smtClean="0"/>
              <a:t>The increase inflation and cost debt will cost are challenge but also bring an opportunity and will most likely drive to innovate exiting upcoming next.</a:t>
            </a:r>
            <a:endParaRPr lang="en-US" sz="2000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 </a:t>
            </a:r>
            <a:endParaRPr lang="en-US" sz="2400" dirty="0" smtClean="0"/>
          </a:p>
          <a:p>
            <a:pPr>
              <a:buNone/>
            </a:pPr>
            <a:r>
              <a:rPr lang="en-IN" sz="2400" b="1" dirty="0" smtClean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REPORT 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hotel industry is a broad category of businesses that provide lodging services for travelers and tourists. This can include a wide range of establishments, from luxury resorts to budget-friendly motels, as well as extended stay hotels, boutique hotels, and more. Hotels can be found in nearly every corner of the world, and are often a major component of the tourism and travel industry in a given area.</a:t>
            </a:r>
          </a:p>
          <a:p>
            <a:r>
              <a:rPr lang="en-US" dirty="0" smtClean="0"/>
              <a:t>Radisson owns multiple five-star hotels across India. They have been in the hospitality industry for the past 100 years. Due to strategic moves from other competitors and ineffective decision-making in management, Radisson is losing its market share and revenue in the luxury/business hotels category.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1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1.INTRODUCTION</a:t>
            </a:r>
          </a:p>
          <a:p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0400" y="1981201"/>
            <a:ext cx="3505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</a:t>
            </a:r>
            <a:r>
              <a:rPr lang="en-US" sz="2400" b="1" dirty="0" smtClean="0"/>
              <a:t>description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057400"/>
            <a:ext cx="257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1.1 OVERVIEW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Radisson is losing its market share and revenue in the luxury/business hotels category. As a strategic move, the managing director of Radisson wanted to incorporate Business and Data Intelligence in order to regain their market share and revenue. </a:t>
            </a:r>
            <a:r>
              <a:rPr lang="en-US" sz="2000" dirty="0" smtClean="0"/>
              <a:t>Our </a:t>
            </a:r>
            <a:r>
              <a:rPr lang="en-US" sz="2000" dirty="0" smtClean="0"/>
              <a:t>task is to create an analytics dashboard &amp; story to provide them insights to make better business decisions.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219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1.2 Purpose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24936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2.PROBLEM DEFINITION &amp; DESIGN THINKING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864216" y="1600200"/>
            <a:ext cx="4653568" cy="487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2.1 Empathy Map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2.2 Ideation &amp; Brainstorming Map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447800"/>
            <a:ext cx="7696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09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3. RESULT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933676" y="1600200"/>
            <a:ext cx="2514647" cy="487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DASHBOARD</a:t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124200" cy="1066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STORY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76400" y="838200"/>
            <a:ext cx="4319588" cy="1981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3048000"/>
            <a:ext cx="2514600" cy="1752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 rot="10800000" flipH="1">
            <a:off x="6324600" y="3048000"/>
            <a:ext cx="2133599" cy="1752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90800" y="3657601"/>
            <a:ext cx="4038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4. </a:t>
            </a:r>
            <a:r>
              <a:rPr lang="en-IN" sz="3200" b="1" dirty="0" smtClean="0"/>
              <a:t>ADVANTAGES &amp;DISADVANTAGES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IN" sz="1800" b="1" dirty="0" smtClean="0"/>
          </a:p>
          <a:p>
            <a:pPr lvl="0"/>
            <a:r>
              <a:rPr lang="en-IN" sz="2000" dirty="0" smtClean="0"/>
              <a:t>The brand name comes with a perception of being expensive.</a:t>
            </a:r>
            <a:endParaRPr lang="en-US" sz="2000" dirty="0" smtClean="0"/>
          </a:p>
          <a:p>
            <a:pPr lvl="0"/>
            <a:r>
              <a:rPr lang="en-IN" sz="2000" dirty="0" smtClean="0"/>
              <a:t>Current economic status is bound to take a toll on spending power.</a:t>
            </a: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r>
              <a:rPr lang="en-US" sz="3200" dirty="0" smtClean="0"/>
              <a:t>Disadvantages</a:t>
            </a:r>
          </a:p>
          <a:p>
            <a:pPr lvl="0"/>
            <a:endParaRPr lang="en-US" sz="1800" dirty="0" smtClean="0"/>
          </a:p>
          <a:p>
            <a:pPr lvl="0"/>
            <a:r>
              <a:rPr lang="en-IN" sz="2000" dirty="0" smtClean="0"/>
              <a:t>Still trying to establish itself in the emerging economies.</a:t>
            </a:r>
          </a:p>
          <a:p>
            <a:r>
              <a:rPr lang="en-IN" sz="2000" dirty="0" smtClean="0"/>
              <a:t>one of </a:t>
            </a:r>
            <a:r>
              <a:rPr lang="en-IN" sz="2000" dirty="0" smtClean="0"/>
              <a:t>the leading </a:t>
            </a:r>
            <a:r>
              <a:rPr lang="en-IN" sz="2000" dirty="0" smtClean="0"/>
              <a:t>international hotel groups in the country with seven distinct brands</a:t>
            </a:r>
          </a:p>
          <a:p>
            <a:pPr lvl="0"/>
            <a:r>
              <a:rPr lang="en-IN" sz="2000" dirty="0" smtClean="0"/>
              <a:t>Creative hospitality and innovative spirit</a:t>
            </a:r>
          </a:p>
          <a:p>
            <a:pPr lvl="0"/>
            <a:endParaRPr lang="en-IN" sz="2000" dirty="0" smtClean="0"/>
          </a:p>
          <a:p>
            <a:pPr lvl="0">
              <a:buNone/>
            </a:pPr>
            <a:endParaRPr lang="en-IN" sz="1800" b="1" dirty="0" smtClean="0"/>
          </a:p>
          <a:p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r>
              <a:rPr lang="en-US" sz="1800" dirty="0" smtClean="0"/>
              <a:t>   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Advantages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APPLICATION </a:t>
            </a:r>
            <a:r>
              <a:rPr lang="en-IN" b="1" dirty="0" smtClean="0"/>
              <a:t>:</a:t>
            </a:r>
            <a:endParaRPr lang="en-IN" b="1" dirty="0" smtClean="0"/>
          </a:p>
          <a:p>
            <a:pPr lvl="0"/>
            <a:r>
              <a:rPr lang="en-IN" dirty="0" smtClean="0"/>
              <a:t>Radisson  </a:t>
            </a:r>
            <a:r>
              <a:rPr lang="en-IN" dirty="0" smtClean="0"/>
              <a:t>Hotels is an international hotel chain headquartered in the United States.</a:t>
            </a:r>
            <a:endParaRPr lang="en-US" dirty="0" smtClean="0"/>
          </a:p>
          <a:p>
            <a:pPr lvl="0"/>
            <a:r>
              <a:rPr lang="en-IN" dirty="0" smtClean="0"/>
              <a:t>A division of the Radisson Hotel Group it operates the brand Radisson Blue, Radisson, Radisson RED, Radisson Individuals, Park Plaza, Park Inn by Radisson, Country Inn &amp; Suites by Radisson hotels </a:t>
            </a:r>
            <a:endParaRPr lang="en-US" dirty="0" smtClean="0"/>
          </a:p>
          <a:p>
            <a:r>
              <a:rPr lang="en-IN" dirty="0" smtClean="0"/>
              <a:t>Radisson hotel to provide travellers with shelter, food, refreshment, and similar services and goods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355</TotalTime>
  <Words>407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Project Report Template </vt:lpstr>
      <vt:lpstr>PROJECT REPORT  TEMPLATE</vt:lpstr>
      <vt:lpstr>Slide 3</vt:lpstr>
      <vt:lpstr>2.PROBLEM DEFINITION &amp; DESIGN THINKING </vt:lpstr>
      <vt:lpstr>Slide 5</vt:lpstr>
      <vt:lpstr>3. RESULT </vt:lpstr>
      <vt:lpstr>STORY </vt:lpstr>
      <vt:lpstr>4. ADVANTAGES &amp;DISADVANTAGES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Template</dc:title>
  <dc:creator>Student</dc:creator>
  <cp:lastModifiedBy>Meena</cp:lastModifiedBy>
  <cp:revision>35</cp:revision>
  <dcterms:created xsi:type="dcterms:W3CDTF">2023-04-17T09:37:08Z</dcterms:created>
  <dcterms:modified xsi:type="dcterms:W3CDTF">2023-04-18T20:00:59Z</dcterms:modified>
</cp:coreProperties>
</file>