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6" r:id="rId4"/>
    <p:sldId id="296" r:id="rId5"/>
    <p:sldId id="297" r:id="rId6"/>
    <p:sldId id="281" r:id="rId7"/>
    <p:sldId id="289" r:id="rId8"/>
    <p:sldId id="278" r:id="rId9"/>
    <p:sldId id="300" r:id="rId10"/>
    <p:sldId id="279" r:id="rId11"/>
    <p:sldId id="298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18284-80D2-4ED7-9EA1-93ECBF7FBA7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DA479F-9BED-4826-87EE-81A4530843AC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7DC45C70-502C-4238-BCF6-003B9A4E88ED}" type="parTrans" cxnId="{02551E9E-B080-4006-8EE9-A1483279B489}">
      <dgm:prSet/>
      <dgm:spPr/>
      <dgm:t>
        <a:bodyPr/>
        <a:lstStyle/>
        <a:p>
          <a:endParaRPr lang="en-US"/>
        </a:p>
      </dgm:t>
    </dgm:pt>
    <dgm:pt modelId="{350BEB84-B298-41F9-9395-91353FC95C93}" type="sibTrans" cxnId="{02551E9E-B080-4006-8EE9-A1483279B489}">
      <dgm:prSet/>
      <dgm:spPr/>
      <dgm:t>
        <a:bodyPr/>
        <a:lstStyle/>
        <a:p>
          <a:endParaRPr lang="en-US"/>
        </a:p>
      </dgm:t>
    </dgm:pt>
    <dgm:pt modelId="{822C0039-0D3E-42F6-B86A-92E29C36BC5A}">
      <dgm:prSet/>
      <dgm:spPr/>
      <dgm:t>
        <a:bodyPr/>
        <a:lstStyle/>
        <a:p>
          <a:r>
            <a:rPr lang="en-US" dirty="0"/>
            <a:t>2. Architecture</a:t>
          </a:r>
        </a:p>
      </dgm:t>
    </dgm:pt>
    <dgm:pt modelId="{47EE07E0-4D33-4439-BA3F-020EE31C7DFD}" type="parTrans" cxnId="{37EE1D60-5E7C-41DE-8829-C29521588259}">
      <dgm:prSet/>
      <dgm:spPr/>
      <dgm:t>
        <a:bodyPr/>
        <a:lstStyle/>
        <a:p>
          <a:endParaRPr lang="en-US"/>
        </a:p>
      </dgm:t>
    </dgm:pt>
    <dgm:pt modelId="{2F3E9CC6-DA64-4575-B936-53ABC4D47FCD}" type="sibTrans" cxnId="{37EE1D60-5E7C-41DE-8829-C29521588259}">
      <dgm:prSet/>
      <dgm:spPr/>
      <dgm:t>
        <a:bodyPr/>
        <a:lstStyle/>
        <a:p>
          <a:endParaRPr lang="en-US"/>
        </a:p>
      </dgm:t>
    </dgm:pt>
    <dgm:pt modelId="{E2100BAD-DC76-4225-BFD3-45D43CFD4FC2}">
      <dgm:prSet/>
      <dgm:spPr/>
      <dgm:t>
        <a:bodyPr/>
        <a:lstStyle/>
        <a:p>
          <a:r>
            <a:rPr lang="en-US" dirty="0"/>
            <a:t>3. Frontend</a:t>
          </a:r>
        </a:p>
      </dgm:t>
    </dgm:pt>
    <dgm:pt modelId="{82EAC68D-2BA8-45D8-B66D-A81E7B51359F}" type="parTrans" cxnId="{829BCD54-4208-46FA-8140-01CC3C222605}">
      <dgm:prSet/>
      <dgm:spPr/>
      <dgm:t>
        <a:bodyPr/>
        <a:lstStyle/>
        <a:p>
          <a:endParaRPr lang="en-US"/>
        </a:p>
      </dgm:t>
    </dgm:pt>
    <dgm:pt modelId="{96FF45F5-1849-42A9-9E70-5103D80F8D7A}" type="sibTrans" cxnId="{829BCD54-4208-46FA-8140-01CC3C222605}">
      <dgm:prSet/>
      <dgm:spPr/>
      <dgm:t>
        <a:bodyPr/>
        <a:lstStyle/>
        <a:p>
          <a:endParaRPr lang="en-US"/>
        </a:p>
      </dgm:t>
    </dgm:pt>
    <dgm:pt modelId="{9803EEAE-A766-4EC5-A7EA-9578FDCD8BCB}">
      <dgm:prSet/>
      <dgm:spPr/>
      <dgm:t>
        <a:bodyPr/>
        <a:lstStyle/>
        <a:p>
          <a:r>
            <a:rPr lang="en-US" dirty="0"/>
            <a:t>4. Backend</a:t>
          </a:r>
        </a:p>
      </dgm:t>
    </dgm:pt>
    <dgm:pt modelId="{EC30FA8D-2421-4CEF-A9E0-AD19D35B71EC}" type="parTrans" cxnId="{73B04F06-5D0C-49EC-9843-4745F866A41A}">
      <dgm:prSet/>
      <dgm:spPr/>
      <dgm:t>
        <a:bodyPr/>
        <a:lstStyle/>
        <a:p>
          <a:endParaRPr lang="en-US"/>
        </a:p>
      </dgm:t>
    </dgm:pt>
    <dgm:pt modelId="{C105A426-ACEE-41C4-9614-E144CB674379}" type="sibTrans" cxnId="{73B04F06-5D0C-49EC-9843-4745F866A41A}">
      <dgm:prSet/>
      <dgm:spPr/>
      <dgm:t>
        <a:bodyPr/>
        <a:lstStyle/>
        <a:p>
          <a:endParaRPr lang="en-US"/>
        </a:p>
      </dgm:t>
    </dgm:pt>
    <dgm:pt modelId="{294120C7-637D-4305-AD03-F758649D7988}">
      <dgm:prSet/>
      <dgm:spPr/>
      <dgm:t>
        <a:bodyPr/>
        <a:lstStyle/>
        <a:p>
          <a:r>
            <a:rPr lang="en-US" dirty="0"/>
            <a:t>5. S</a:t>
          </a:r>
          <a:r>
            <a:rPr lang="en-US" b="0" i="0" dirty="0"/>
            <a:t>ystem sequence</a:t>
          </a:r>
          <a:endParaRPr lang="en-US" dirty="0"/>
        </a:p>
      </dgm:t>
    </dgm:pt>
    <dgm:pt modelId="{8BB8B305-7E88-4B41-9B5E-29FB634655CB}" type="parTrans" cxnId="{6E263FF1-D3D2-436B-B083-89ABE0F435A1}">
      <dgm:prSet/>
      <dgm:spPr/>
      <dgm:t>
        <a:bodyPr/>
        <a:lstStyle/>
        <a:p>
          <a:endParaRPr lang="en-US"/>
        </a:p>
      </dgm:t>
    </dgm:pt>
    <dgm:pt modelId="{0FCC8EB6-3859-484C-A6B0-6F2DABE8C118}" type="sibTrans" cxnId="{6E263FF1-D3D2-436B-B083-89ABE0F435A1}">
      <dgm:prSet/>
      <dgm:spPr/>
      <dgm:t>
        <a:bodyPr/>
        <a:lstStyle/>
        <a:p>
          <a:endParaRPr lang="en-US"/>
        </a:p>
      </dgm:t>
    </dgm:pt>
    <dgm:pt modelId="{120CA210-F735-4330-A83B-AEAF38D57992}">
      <dgm:prSet/>
      <dgm:spPr/>
      <dgm:t>
        <a:bodyPr/>
        <a:lstStyle/>
        <a:p>
          <a:r>
            <a:rPr lang="en-US" dirty="0"/>
            <a:t>6. Demo</a:t>
          </a:r>
        </a:p>
      </dgm:t>
    </dgm:pt>
    <dgm:pt modelId="{CC4F4188-9CE1-42CD-BCA1-415941A778F4}" type="parTrans" cxnId="{28AA9EE7-8B95-4E9C-B487-A0E20E9F8922}">
      <dgm:prSet/>
      <dgm:spPr/>
      <dgm:t>
        <a:bodyPr/>
        <a:lstStyle/>
        <a:p>
          <a:endParaRPr lang="en-US"/>
        </a:p>
      </dgm:t>
    </dgm:pt>
    <dgm:pt modelId="{112AD8D3-9B12-4D31-9552-5AE6942B77DC}" type="sibTrans" cxnId="{28AA9EE7-8B95-4E9C-B487-A0E20E9F8922}">
      <dgm:prSet/>
      <dgm:spPr/>
      <dgm:t>
        <a:bodyPr/>
        <a:lstStyle/>
        <a:p>
          <a:endParaRPr lang="en-US"/>
        </a:p>
      </dgm:t>
    </dgm:pt>
    <dgm:pt modelId="{76370B95-635D-4C8C-8786-CDA9EC917DEC}" type="pres">
      <dgm:prSet presAssocID="{56718284-80D2-4ED7-9EA1-93ECBF7FBA77}" presName="linear" presStyleCnt="0">
        <dgm:presLayoutVars>
          <dgm:dir/>
          <dgm:animLvl val="lvl"/>
          <dgm:resizeHandles val="exact"/>
        </dgm:presLayoutVars>
      </dgm:prSet>
      <dgm:spPr/>
    </dgm:pt>
    <dgm:pt modelId="{BB4DDD4E-E669-4732-915A-41A460A9539E}" type="pres">
      <dgm:prSet presAssocID="{BADA479F-9BED-4826-87EE-81A4530843AC}" presName="parentLin" presStyleCnt="0"/>
      <dgm:spPr/>
    </dgm:pt>
    <dgm:pt modelId="{41CBC836-732C-4788-AAE3-E747E24C6FCD}" type="pres">
      <dgm:prSet presAssocID="{BADA479F-9BED-4826-87EE-81A4530843AC}" presName="parentLeftMargin" presStyleLbl="node1" presStyleIdx="0" presStyleCnt="6"/>
      <dgm:spPr/>
    </dgm:pt>
    <dgm:pt modelId="{7E7EF638-3C84-45DB-93CC-05E16EB983C3}" type="pres">
      <dgm:prSet presAssocID="{BADA479F-9BED-4826-87EE-81A4530843A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C4B90E9-D81A-4E4B-93AB-987D65CC90EC}" type="pres">
      <dgm:prSet presAssocID="{BADA479F-9BED-4826-87EE-81A4530843AC}" presName="negativeSpace" presStyleCnt="0"/>
      <dgm:spPr/>
    </dgm:pt>
    <dgm:pt modelId="{CFAD6FFB-B782-4A4B-9DDC-D674D334876B}" type="pres">
      <dgm:prSet presAssocID="{BADA479F-9BED-4826-87EE-81A4530843AC}" presName="childText" presStyleLbl="conFgAcc1" presStyleIdx="0" presStyleCnt="6">
        <dgm:presLayoutVars>
          <dgm:bulletEnabled val="1"/>
        </dgm:presLayoutVars>
      </dgm:prSet>
      <dgm:spPr/>
    </dgm:pt>
    <dgm:pt modelId="{17631735-4A9B-402D-A072-54687ADCEFAB}" type="pres">
      <dgm:prSet presAssocID="{350BEB84-B298-41F9-9395-91353FC95C93}" presName="spaceBetweenRectangles" presStyleCnt="0"/>
      <dgm:spPr/>
    </dgm:pt>
    <dgm:pt modelId="{810F81D5-1D8D-4AA3-BCE4-E648A4CC6FCF}" type="pres">
      <dgm:prSet presAssocID="{822C0039-0D3E-42F6-B86A-92E29C36BC5A}" presName="parentLin" presStyleCnt="0"/>
      <dgm:spPr/>
    </dgm:pt>
    <dgm:pt modelId="{2A56C62F-961A-4AAD-81E2-4B5636DFB771}" type="pres">
      <dgm:prSet presAssocID="{822C0039-0D3E-42F6-B86A-92E29C36BC5A}" presName="parentLeftMargin" presStyleLbl="node1" presStyleIdx="0" presStyleCnt="6"/>
      <dgm:spPr/>
    </dgm:pt>
    <dgm:pt modelId="{5158B17B-3865-40B6-9A0E-390C0BB9E99F}" type="pres">
      <dgm:prSet presAssocID="{822C0039-0D3E-42F6-B86A-92E29C36BC5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0AD169-65CE-4156-B621-B0666589A3E3}" type="pres">
      <dgm:prSet presAssocID="{822C0039-0D3E-42F6-B86A-92E29C36BC5A}" presName="negativeSpace" presStyleCnt="0"/>
      <dgm:spPr/>
    </dgm:pt>
    <dgm:pt modelId="{7525091C-8D11-4137-AE0D-AFEA5E93C9EB}" type="pres">
      <dgm:prSet presAssocID="{822C0039-0D3E-42F6-B86A-92E29C36BC5A}" presName="childText" presStyleLbl="conFgAcc1" presStyleIdx="1" presStyleCnt="6">
        <dgm:presLayoutVars>
          <dgm:bulletEnabled val="1"/>
        </dgm:presLayoutVars>
      </dgm:prSet>
      <dgm:spPr/>
    </dgm:pt>
    <dgm:pt modelId="{F3F69133-CD07-48C6-8FC6-7A6DEEF0EC5A}" type="pres">
      <dgm:prSet presAssocID="{2F3E9CC6-DA64-4575-B936-53ABC4D47FCD}" presName="spaceBetweenRectangles" presStyleCnt="0"/>
      <dgm:spPr/>
    </dgm:pt>
    <dgm:pt modelId="{34B04DA7-107B-4B99-98E4-5EBAF1D8ED6F}" type="pres">
      <dgm:prSet presAssocID="{E2100BAD-DC76-4225-BFD3-45D43CFD4FC2}" presName="parentLin" presStyleCnt="0"/>
      <dgm:spPr/>
    </dgm:pt>
    <dgm:pt modelId="{013D85DB-7A63-402A-A98A-2DCBAC74C447}" type="pres">
      <dgm:prSet presAssocID="{E2100BAD-DC76-4225-BFD3-45D43CFD4FC2}" presName="parentLeftMargin" presStyleLbl="node1" presStyleIdx="1" presStyleCnt="6"/>
      <dgm:spPr/>
    </dgm:pt>
    <dgm:pt modelId="{72EBD20D-BCCC-4D2F-8C94-E29ACF5E862A}" type="pres">
      <dgm:prSet presAssocID="{E2100BAD-DC76-4225-BFD3-45D43CFD4F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0B07342-7564-445E-9D99-B1DE906A872B}" type="pres">
      <dgm:prSet presAssocID="{E2100BAD-DC76-4225-BFD3-45D43CFD4FC2}" presName="negativeSpace" presStyleCnt="0"/>
      <dgm:spPr/>
    </dgm:pt>
    <dgm:pt modelId="{DC1213B9-8E87-47C2-8562-EF93089052B8}" type="pres">
      <dgm:prSet presAssocID="{E2100BAD-DC76-4225-BFD3-45D43CFD4FC2}" presName="childText" presStyleLbl="conFgAcc1" presStyleIdx="2" presStyleCnt="6">
        <dgm:presLayoutVars>
          <dgm:bulletEnabled val="1"/>
        </dgm:presLayoutVars>
      </dgm:prSet>
      <dgm:spPr/>
    </dgm:pt>
    <dgm:pt modelId="{17CEB351-A97A-49BB-9C8B-8B90F5662031}" type="pres">
      <dgm:prSet presAssocID="{96FF45F5-1849-42A9-9E70-5103D80F8D7A}" presName="spaceBetweenRectangles" presStyleCnt="0"/>
      <dgm:spPr/>
    </dgm:pt>
    <dgm:pt modelId="{521C2509-6E40-4533-9528-43D9650651B7}" type="pres">
      <dgm:prSet presAssocID="{9803EEAE-A766-4EC5-A7EA-9578FDCD8BCB}" presName="parentLin" presStyleCnt="0"/>
      <dgm:spPr/>
    </dgm:pt>
    <dgm:pt modelId="{22175702-C013-4EF9-B307-1DE419B96F24}" type="pres">
      <dgm:prSet presAssocID="{9803EEAE-A766-4EC5-A7EA-9578FDCD8BCB}" presName="parentLeftMargin" presStyleLbl="node1" presStyleIdx="2" presStyleCnt="6"/>
      <dgm:spPr/>
    </dgm:pt>
    <dgm:pt modelId="{DFEF84F7-BECA-41C4-9483-ACDBF7612A08}" type="pres">
      <dgm:prSet presAssocID="{9803EEAE-A766-4EC5-A7EA-9578FDCD8BC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0AB62BC-2E07-46F5-9C07-6CF066ED6126}" type="pres">
      <dgm:prSet presAssocID="{9803EEAE-A766-4EC5-A7EA-9578FDCD8BCB}" presName="negativeSpace" presStyleCnt="0"/>
      <dgm:spPr/>
    </dgm:pt>
    <dgm:pt modelId="{9F82387B-5729-4230-854E-02CDD67DF81A}" type="pres">
      <dgm:prSet presAssocID="{9803EEAE-A766-4EC5-A7EA-9578FDCD8BCB}" presName="childText" presStyleLbl="conFgAcc1" presStyleIdx="3" presStyleCnt="6">
        <dgm:presLayoutVars>
          <dgm:bulletEnabled val="1"/>
        </dgm:presLayoutVars>
      </dgm:prSet>
      <dgm:spPr/>
    </dgm:pt>
    <dgm:pt modelId="{9FA64C66-11A8-4658-9788-A2183422D102}" type="pres">
      <dgm:prSet presAssocID="{C105A426-ACEE-41C4-9614-E144CB674379}" presName="spaceBetweenRectangles" presStyleCnt="0"/>
      <dgm:spPr/>
    </dgm:pt>
    <dgm:pt modelId="{DF9875B3-4823-4874-813A-41A4D46BEF63}" type="pres">
      <dgm:prSet presAssocID="{294120C7-637D-4305-AD03-F758649D7988}" presName="parentLin" presStyleCnt="0"/>
      <dgm:spPr/>
    </dgm:pt>
    <dgm:pt modelId="{F1BDA579-B9A0-4887-95AD-F12FBD98120A}" type="pres">
      <dgm:prSet presAssocID="{294120C7-637D-4305-AD03-F758649D7988}" presName="parentLeftMargin" presStyleLbl="node1" presStyleIdx="3" presStyleCnt="6"/>
      <dgm:spPr/>
    </dgm:pt>
    <dgm:pt modelId="{433026A3-E5B5-4D15-A2B2-D6FA5D9067BF}" type="pres">
      <dgm:prSet presAssocID="{294120C7-637D-4305-AD03-F758649D79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98C23F6-F651-4D32-A71D-BEBDECCEAE18}" type="pres">
      <dgm:prSet presAssocID="{294120C7-637D-4305-AD03-F758649D7988}" presName="negativeSpace" presStyleCnt="0"/>
      <dgm:spPr/>
    </dgm:pt>
    <dgm:pt modelId="{4D10398E-7A74-4590-BF3C-36261D0C3BE8}" type="pres">
      <dgm:prSet presAssocID="{294120C7-637D-4305-AD03-F758649D7988}" presName="childText" presStyleLbl="conFgAcc1" presStyleIdx="4" presStyleCnt="6">
        <dgm:presLayoutVars>
          <dgm:bulletEnabled val="1"/>
        </dgm:presLayoutVars>
      </dgm:prSet>
      <dgm:spPr/>
    </dgm:pt>
    <dgm:pt modelId="{2F96FF76-9FBA-4CFA-9015-644BE76FAB19}" type="pres">
      <dgm:prSet presAssocID="{0FCC8EB6-3859-484C-A6B0-6F2DABE8C118}" presName="spaceBetweenRectangles" presStyleCnt="0"/>
      <dgm:spPr/>
    </dgm:pt>
    <dgm:pt modelId="{9066178B-FECA-40BE-A21A-9D28E75DD7D4}" type="pres">
      <dgm:prSet presAssocID="{120CA210-F735-4330-A83B-AEAF38D57992}" presName="parentLin" presStyleCnt="0"/>
      <dgm:spPr/>
    </dgm:pt>
    <dgm:pt modelId="{A502B9AD-176B-4F98-9F8D-80B7E7224D3D}" type="pres">
      <dgm:prSet presAssocID="{120CA210-F735-4330-A83B-AEAF38D57992}" presName="parentLeftMargin" presStyleLbl="node1" presStyleIdx="4" presStyleCnt="6"/>
      <dgm:spPr/>
    </dgm:pt>
    <dgm:pt modelId="{E0DB4618-3D0F-461F-A8E7-DE2E9C39E212}" type="pres">
      <dgm:prSet presAssocID="{120CA210-F735-4330-A83B-AEAF38D5799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7B221CA-EE63-48B8-A6F5-CD2FE7EAF590}" type="pres">
      <dgm:prSet presAssocID="{120CA210-F735-4330-A83B-AEAF38D57992}" presName="negativeSpace" presStyleCnt="0"/>
      <dgm:spPr/>
    </dgm:pt>
    <dgm:pt modelId="{70287395-F0C4-4A09-9202-B60FA98B2BC3}" type="pres">
      <dgm:prSet presAssocID="{120CA210-F735-4330-A83B-AEAF38D5799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3B04F06-5D0C-49EC-9843-4745F866A41A}" srcId="{56718284-80D2-4ED7-9EA1-93ECBF7FBA77}" destId="{9803EEAE-A766-4EC5-A7EA-9578FDCD8BCB}" srcOrd="3" destOrd="0" parTransId="{EC30FA8D-2421-4CEF-A9E0-AD19D35B71EC}" sibTransId="{C105A426-ACEE-41C4-9614-E144CB674379}"/>
    <dgm:cxn modelId="{59200524-CFD9-4180-A709-4041F28C43F9}" type="presOf" srcId="{56718284-80D2-4ED7-9EA1-93ECBF7FBA77}" destId="{76370B95-635D-4C8C-8786-CDA9EC917DEC}" srcOrd="0" destOrd="0" presId="urn:microsoft.com/office/officeart/2005/8/layout/list1"/>
    <dgm:cxn modelId="{BDB06F2A-668F-4C41-BEBF-B081D510F147}" type="presOf" srcId="{120CA210-F735-4330-A83B-AEAF38D57992}" destId="{E0DB4618-3D0F-461F-A8E7-DE2E9C39E212}" srcOrd="1" destOrd="0" presId="urn:microsoft.com/office/officeart/2005/8/layout/list1"/>
    <dgm:cxn modelId="{37EE1D60-5E7C-41DE-8829-C29521588259}" srcId="{56718284-80D2-4ED7-9EA1-93ECBF7FBA77}" destId="{822C0039-0D3E-42F6-B86A-92E29C36BC5A}" srcOrd="1" destOrd="0" parTransId="{47EE07E0-4D33-4439-BA3F-020EE31C7DFD}" sibTransId="{2F3E9CC6-DA64-4575-B936-53ABC4D47FCD}"/>
    <dgm:cxn modelId="{53174C65-5FB6-4A60-96FE-BDB2A0B7024A}" type="presOf" srcId="{822C0039-0D3E-42F6-B86A-92E29C36BC5A}" destId="{2A56C62F-961A-4AAD-81E2-4B5636DFB771}" srcOrd="0" destOrd="0" presId="urn:microsoft.com/office/officeart/2005/8/layout/list1"/>
    <dgm:cxn modelId="{85420347-07A7-429D-BE28-E6247A2DD107}" type="presOf" srcId="{822C0039-0D3E-42F6-B86A-92E29C36BC5A}" destId="{5158B17B-3865-40B6-9A0E-390C0BB9E99F}" srcOrd="1" destOrd="0" presId="urn:microsoft.com/office/officeart/2005/8/layout/list1"/>
    <dgm:cxn modelId="{69586649-FF19-4F03-8919-B31E3B9E44EF}" type="presOf" srcId="{294120C7-637D-4305-AD03-F758649D7988}" destId="{F1BDA579-B9A0-4887-95AD-F12FBD98120A}" srcOrd="0" destOrd="0" presId="urn:microsoft.com/office/officeart/2005/8/layout/list1"/>
    <dgm:cxn modelId="{4F8FD96A-AFD2-43A6-A653-7D579BFBF067}" type="presOf" srcId="{E2100BAD-DC76-4225-BFD3-45D43CFD4FC2}" destId="{013D85DB-7A63-402A-A98A-2DCBAC74C447}" srcOrd="0" destOrd="0" presId="urn:microsoft.com/office/officeart/2005/8/layout/list1"/>
    <dgm:cxn modelId="{829BCD54-4208-46FA-8140-01CC3C222605}" srcId="{56718284-80D2-4ED7-9EA1-93ECBF7FBA77}" destId="{E2100BAD-DC76-4225-BFD3-45D43CFD4FC2}" srcOrd="2" destOrd="0" parTransId="{82EAC68D-2BA8-45D8-B66D-A81E7B51359F}" sibTransId="{96FF45F5-1849-42A9-9E70-5103D80F8D7A}"/>
    <dgm:cxn modelId="{C415E07C-34F7-4297-913D-E01D1E2A8DA0}" type="presOf" srcId="{294120C7-637D-4305-AD03-F758649D7988}" destId="{433026A3-E5B5-4D15-A2B2-D6FA5D9067BF}" srcOrd="1" destOrd="0" presId="urn:microsoft.com/office/officeart/2005/8/layout/list1"/>
    <dgm:cxn modelId="{FD17557F-E8C4-4B17-B8B5-1232C1BDFFBA}" type="presOf" srcId="{120CA210-F735-4330-A83B-AEAF38D57992}" destId="{A502B9AD-176B-4F98-9F8D-80B7E7224D3D}" srcOrd="0" destOrd="0" presId="urn:microsoft.com/office/officeart/2005/8/layout/list1"/>
    <dgm:cxn modelId="{31743084-51C1-4C47-8FB0-93A746EDA094}" type="presOf" srcId="{9803EEAE-A766-4EC5-A7EA-9578FDCD8BCB}" destId="{22175702-C013-4EF9-B307-1DE419B96F24}" srcOrd="0" destOrd="0" presId="urn:microsoft.com/office/officeart/2005/8/layout/list1"/>
    <dgm:cxn modelId="{7862AA8A-E1B0-46BE-9973-B762400F943A}" type="presOf" srcId="{BADA479F-9BED-4826-87EE-81A4530843AC}" destId="{7E7EF638-3C84-45DB-93CC-05E16EB983C3}" srcOrd="1" destOrd="0" presId="urn:microsoft.com/office/officeart/2005/8/layout/list1"/>
    <dgm:cxn modelId="{A1C31E94-D15F-4A6C-A717-3EF5EFE80AD1}" type="presOf" srcId="{BADA479F-9BED-4826-87EE-81A4530843AC}" destId="{41CBC836-732C-4788-AAE3-E747E24C6FCD}" srcOrd="0" destOrd="0" presId="urn:microsoft.com/office/officeart/2005/8/layout/list1"/>
    <dgm:cxn modelId="{02551E9E-B080-4006-8EE9-A1483279B489}" srcId="{56718284-80D2-4ED7-9EA1-93ECBF7FBA77}" destId="{BADA479F-9BED-4826-87EE-81A4530843AC}" srcOrd="0" destOrd="0" parTransId="{7DC45C70-502C-4238-BCF6-003B9A4E88ED}" sibTransId="{350BEB84-B298-41F9-9395-91353FC95C93}"/>
    <dgm:cxn modelId="{DF4B3EBC-9062-407D-992C-1777782B5FB5}" type="presOf" srcId="{E2100BAD-DC76-4225-BFD3-45D43CFD4FC2}" destId="{72EBD20D-BCCC-4D2F-8C94-E29ACF5E862A}" srcOrd="1" destOrd="0" presId="urn:microsoft.com/office/officeart/2005/8/layout/list1"/>
    <dgm:cxn modelId="{28AA9EE7-8B95-4E9C-B487-A0E20E9F8922}" srcId="{56718284-80D2-4ED7-9EA1-93ECBF7FBA77}" destId="{120CA210-F735-4330-A83B-AEAF38D57992}" srcOrd="5" destOrd="0" parTransId="{CC4F4188-9CE1-42CD-BCA1-415941A778F4}" sibTransId="{112AD8D3-9B12-4D31-9552-5AE6942B77DC}"/>
    <dgm:cxn modelId="{C21BBAEA-AD7D-47D4-AA19-E76F26E2C50D}" type="presOf" srcId="{9803EEAE-A766-4EC5-A7EA-9578FDCD8BCB}" destId="{DFEF84F7-BECA-41C4-9483-ACDBF7612A08}" srcOrd="1" destOrd="0" presId="urn:microsoft.com/office/officeart/2005/8/layout/list1"/>
    <dgm:cxn modelId="{6E263FF1-D3D2-436B-B083-89ABE0F435A1}" srcId="{56718284-80D2-4ED7-9EA1-93ECBF7FBA77}" destId="{294120C7-637D-4305-AD03-F758649D7988}" srcOrd="4" destOrd="0" parTransId="{8BB8B305-7E88-4B41-9B5E-29FB634655CB}" sibTransId="{0FCC8EB6-3859-484C-A6B0-6F2DABE8C118}"/>
    <dgm:cxn modelId="{E5FC1B2B-E132-44B9-BA77-8B5FE136A67F}" type="presParOf" srcId="{76370B95-635D-4C8C-8786-CDA9EC917DEC}" destId="{BB4DDD4E-E669-4732-915A-41A460A9539E}" srcOrd="0" destOrd="0" presId="urn:microsoft.com/office/officeart/2005/8/layout/list1"/>
    <dgm:cxn modelId="{A34DC3E5-0CD4-40C1-8CDD-FFD95B3A0E69}" type="presParOf" srcId="{BB4DDD4E-E669-4732-915A-41A460A9539E}" destId="{41CBC836-732C-4788-AAE3-E747E24C6FCD}" srcOrd="0" destOrd="0" presId="urn:microsoft.com/office/officeart/2005/8/layout/list1"/>
    <dgm:cxn modelId="{6A2142DC-B354-4715-B0F5-DB7C9CF335F5}" type="presParOf" srcId="{BB4DDD4E-E669-4732-915A-41A460A9539E}" destId="{7E7EF638-3C84-45DB-93CC-05E16EB983C3}" srcOrd="1" destOrd="0" presId="urn:microsoft.com/office/officeart/2005/8/layout/list1"/>
    <dgm:cxn modelId="{175A154C-BC8A-40CC-AA51-087A53EAF8D4}" type="presParOf" srcId="{76370B95-635D-4C8C-8786-CDA9EC917DEC}" destId="{EC4B90E9-D81A-4E4B-93AB-987D65CC90EC}" srcOrd="1" destOrd="0" presId="urn:microsoft.com/office/officeart/2005/8/layout/list1"/>
    <dgm:cxn modelId="{674B030D-8AAE-4D32-9F2E-E6A10AE084B8}" type="presParOf" srcId="{76370B95-635D-4C8C-8786-CDA9EC917DEC}" destId="{CFAD6FFB-B782-4A4B-9DDC-D674D334876B}" srcOrd="2" destOrd="0" presId="urn:microsoft.com/office/officeart/2005/8/layout/list1"/>
    <dgm:cxn modelId="{C8C8E677-E3D7-4653-8293-D6FF3674EC87}" type="presParOf" srcId="{76370B95-635D-4C8C-8786-CDA9EC917DEC}" destId="{17631735-4A9B-402D-A072-54687ADCEFAB}" srcOrd="3" destOrd="0" presId="urn:microsoft.com/office/officeart/2005/8/layout/list1"/>
    <dgm:cxn modelId="{92CF5034-48D1-49F7-925F-F72A9CE869FE}" type="presParOf" srcId="{76370B95-635D-4C8C-8786-CDA9EC917DEC}" destId="{810F81D5-1D8D-4AA3-BCE4-E648A4CC6FCF}" srcOrd="4" destOrd="0" presId="urn:microsoft.com/office/officeart/2005/8/layout/list1"/>
    <dgm:cxn modelId="{CA22E2D3-E7E0-461A-A47C-59A799C045D3}" type="presParOf" srcId="{810F81D5-1D8D-4AA3-BCE4-E648A4CC6FCF}" destId="{2A56C62F-961A-4AAD-81E2-4B5636DFB771}" srcOrd="0" destOrd="0" presId="urn:microsoft.com/office/officeart/2005/8/layout/list1"/>
    <dgm:cxn modelId="{347F38E4-77A6-4A7F-B967-4690FDAF37A1}" type="presParOf" srcId="{810F81D5-1D8D-4AA3-BCE4-E648A4CC6FCF}" destId="{5158B17B-3865-40B6-9A0E-390C0BB9E99F}" srcOrd="1" destOrd="0" presId="urn:microsoft.com/office/officeart/2005/8/layout/list1"/>
    <dgm:cxn modelId="{1A600CFB-8892-427F-B45A-548B3930679F}" type="presParOf" srcId="{76370B95-635D-4C8C-8786-CDA9EC917DEC}" destId="{7B0AD169-65CE-4156-B621-B0666589A3E3}" srcOrd="5" destOrd="0" presId="urn:microsoft.com/office/officeart/2005/8/layout/list1"/>
    <dgm:cxn modelId="{398D3A7B-CA09-4AD1-BE7E-09D8D24F45A4}" type="presParOf" srcId="{76370B95-635D-4C8C-8786-CDA9EC917DEC}" destId="{7525091C-8D11-4137-AE0D-AFEA5E93C9EB}" srcOrd="6" destOrd="0" presId="urn:microsoft.com/office/officeart/2005/8/layout/list1"/>
    <dgm:cxn modelId="{1A5524D0-F3B1-49A1-A1B0-D2C7C6F3EA86}" type="presParOf" srcId="{76370B95-635D-4C8C-8786-CDA9EC917DEC}" destId="{F3F69133-CD07-48C6-8FC6-7A6DEEF0EC5A}" srcOrd="7" destOrd="0" presId="urn:microsoft.com/office/officeart/2005/8/layout/list1"/>
    <dgm:cxn modelId="{CB91C311-5DC8-4DA5-B8C7-6F24F2571CCC}" type="presParOf" srcId="{76370B95-635D-4C8C-8786-CDA9EC917DEC}" destId="{34B04DA7-107B-4B99-98E4-5EBAF1D8ED6F}" srcOrd="8" destOrd="0" presId="urn:microsoft.com/office/officeart/2005/8/layout/list1"/>
    <dgm:cxn modelId="{467288D1-24AF-41CA-9320-B02EBEEF7FAA}" type="presParOf" srcId="{34B04DA7-107B-4B99-98E4-5EBAF1D8ED6F}" destId="{013D85DB-7A63-402A-A98A-2DCBAC74C447}" srcOrd="0" destOrd="0" presId="urn:microsoft.com/office/officeart/2005/8/layout/list1"/>
    <dgm:cxn modelId="{D6FF1CD6-38CD-4717-8FDE-62A9CC115BAA}" type="presParOf" srcId="{34B04DA7-107B-4B99-98E4-5EBAF1D8ED6F}" destId="{72EBD20D-BCCC-4D2F-8C94-E29ACF5E862A}" srcOrd="1" destOrd="0" presId="urn:microsoft.com/office/officeart/2005/8/layout/list1"/>
    <dgm:cxn modelId="{72668B14-45E7-4284-AFD6-0152CBA3C0CC}" type="presParOf" srcId="{76370B95-635D-4C8C-8786-CDA9EC917DEC}" destId="{00B07342-7564-445E-9D99-B1DE906A872B}" srcOrd="9" destOrd="0" presId="urn:microsoft.com/office/officeart/2005/8/layout/list1"/>
    <dgm:cxn modelId="{D82F65D9-9BD3-43BE-8DC7-625AF1B16570}" type="presParOf" srcId="{76370B95-635D-4C8C-8786-CDA9EC917DEC}" destId="{DC1213B9-8E87-47C2-8562-EF93089052B8}" srcOrd="10" destOrd="0" presId="urn:microsoft.com/office/officeart/2005/8/layout/list1"/>
    <dgm:cxn modelId="{D4EF1EC9-E7B9-44A9-9E5E-A37E9C41EF34}" type="presParOf" srcId="{76370B95-635D-4C8C-8786-CDA9EC917DEC}" destId="{17CEB351-A97A-49BB-9C8B-8B90F5662031}" srcOrd="11" destOrd="0" presId="urn:microsoft.com/office/officeart/2005/8/layout/list1"/>
    <dgm:cxn modelId="{860AEF92-4734-4605-BD97-C453C5794A34}" type="presParOf" srcId="{76370B95-635D-4C8C-8786-CDA9EC917DEC}" destId="{521C2509-6E40-4533-9528-43D9650651B7}" srcOrd="12" destOrd="0" presId="urn:microsoft.com/office/officeart/2005/8/layout/list1"/>
    <dgm:cxn modelId="{ABDE9E3F-A97E-4D3B-8204-622134660409}" type="presParOf" srcId="{521C2509-6E40-4533-9528-43D9650651B7}" destId="{22175702-C013-4EF9-B307-1DE419B96F24}" srcOrd="0" destOrd="0" presId="urn:microsoft.com/office/officeart/2005/8/layout/list1"/>
    <dgm:cxn modelId="{53875996-B533-49A4-9BD6-37E1BBFC2B4A}" type="presParOf" srcId="{521C2509-6E40-4533-9528-43D9650651B7}" destId="{DFEF84F7-BECA-41C4-9483-ACDBF7612A08}" srcOrd="1" destOrd="0" presId="urn:microsoft.com/office/officeart/2005/8/layout/list1"/>
    <dgm:cxn modelId="{A9F6AA30-D136-434E-945F-BE3427DFCD4A}" type="presParOf" srcId="{76370B95-635D-4C8C-8786-CDA9EC917DEC}" destId="{00AB62BC-2E07-46F5-9C07-6CF066ED6126}" srcOrd="13" destOrd="0" presId="urn:microsoft.com/office/officeart/2005/8/layout/list1"/>
    <dgm:cxn modelId="{419FC54D-EE2F-466D-8D0F-F7B4C898F031}" type="presParOf" srcId="{76370B95-635D-4C8C-8786-CDA9EC917DEC}" destId="{9F82387B-5729-4230-854E-02CDD67DF81A}" srcOrd="14" destOrd="0" presId="urn:microsoft.com/office/officeart/2005/8/layout/list1"/>
    <dgm:cxn modelId="{7688EAFD-28CF-4617-945E-235F9E1F92D4}" type="presParOf" srcId="{76370B95-635D-4C8C-8786-CDA9EC917DEC}" destId="{9FA64C66-11A8-4658-9788-A2183422D102}" srcOrd="15" destOrd="0" presId="urn:microsoft.com/office/officeart/2005/8/layout/list1"/>
    <dgm:cxn modelId="{E8CB4A00-C607-40B2-951A-F1589D858A84}" type="presParOf" srcId="{76370B95-635D-4C8C-8786-CDA9EC917DEC}" destId="{DF9875B3-4823-4874-813A-41A4D46BEF63}" srcOrd="16" destOrd="0" presId="urn:microsoft.com/office/officeart/2005/8/layout/list1"/>
    <dgm:cxn modelId="{BE08A91C-BF69-4C45-B106-7F6BA91F7CAD}" type="presParOf" srcId="{DF9875B3-4823-4874-813A-41A4D46BEF63}" destId="{F1BDA579-B9A0-4887-95AD-F12FBD98120A}" srcOrd="0" destOrd="0" presId="urn:microsoft.com/office/officeart/2005/8/layout/list1"/>
    <dgm:cxn modelId="{BF924D92-6117-4DDD-8A49-D69352E7D946}" type="presParOf" srcId="{DF9875B3-4823-4874-813A-41A4D46BEF63}" destId="{433026A3-E5B5-4D15-A2B2-D6FA5D9067BF}" srcOrd="1" destOrd="0" presId="urn:microsoft.com/office/officeart/2005/8/layout/list1"/>
    <dgm:cxn modelId="{06789148-3ED4-4F9D-85A4-4B99A4848B6A}" type="presParOf" srcId="{76370B95-635D-4C8C-8786-CDA9EC917DEC}" destId="{798C23F6-F651-4D32-A71D-BEBDECCEAE18}" srcOrd="17" destOrd="0" presId="urn:microsoft.com/office/officeart/2005/8/layout/list1"/>
    <dgm:cxn modelId="{01C7FE7B-7750-4688-BE4E-D4FC8CE8C090}" type="presParOf" srcId="{76370B95-635D-4C8C-8786-CDA9EC917DEC}" destId="{4D10398E-7A74-4590-BF3C-36261D0C3BE8}" srcOrd="18" destOrd="0" presId="urn:microsoft.com/office/officeart/2005/8/layout/list1"/>
    <dgm:cxn modelId="{5B9D6438-7DE0-4CA0-AA8B-FBC8599005B5}" type="presParOf" srcId="{76370B95-635D-4C8C-8786-CDA9EC917DEC}" destId="{2F96FF76-9FBA-4CFA-9015-644BE76FAB19}" srcOrd="19" destOrd="0" presId="urn:microsoft.com/office/officeart/2005/8/layout/list1"/>
    <dgm:cxn modelId="{7198DBDE-4E6B-4D70-95C9-DA5834B05F31}" type="presParOf" srcId="{76370B95-635D-4C8C-8786-CDA9EC917DEC}" destId="{9066178B-FECA-40BE-A21A-9D28E75DD7D4}" srcOrd="20" destOrd="0" presId="urn:microsoft.com/office/officeart/2005/8/layout/list1"/>
    <dgm:cxn modelId="{7785D669-C71C-4E97-813C-A51FDA55E4EF}" type="presParOf" srcId="{9066178B-FECA-40BE-A21A-9D28E75DD7D4}" destId="{A502B9AD-176B-4F98-9F8D-80B7E7224D3D}" srcOrd="0" destOrd="0" presId="urn:microsoft.com/office/officeart/2005/8/layout/list1"/>
    <dgm:cxn modelId="{542933DC-471A-497C-9577-1EF1E1B43143}" type="presParOf" srcId="{9066178B-FECA-40BE-A21A-9D28E75DD7D4}" destId="{E0DB4618-3D0F-461F-A8E7-DE2E9C39E212}" srcOrd="1" destOrd="0" presId="urn:microsoft.com/office/officeart/2005/8/layout/list1"/>
    <dgm:cxn modelId="{EDFEB4BC-E020-47D1-9D90-B883C5DA14D3}" type="presParOf" srcId="{76370B95-635D-4C8C-8786-CDA9EC917DEC}" destId="{07B221CA-EE63-48B8-A6F5-CD2FE7EAF590}" srcOrd="21" destOrd="0" presId="urn:microsoft.com/office/officeart/2005/8/layout/list1"/>
    <dgm:cxn modelId="{83CE28A4-0E8D-41F4-8724-583495F9EC80}" type="presParOf" srcId="{76370B95-635D-4C8C-8786-CDA9EC917DEC}" destId="{70287395-F0C4-4A09-9202-B60FA98B2BC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6FFB-B782-4A4B-9DDC-D674D334876B}">
      <dsp:nvSpPr>
        <dsp:cNvPr id="0" name=""/>
        <dsp:cNvSpPr/>
      </dsp:nvSpPr>
      <dsp:spPr>
        <a:xfrm>
          <a:off x="0" y="357897"/>
          <a:ext cx="71752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EF638-3C84-45DB-93CC-05E16EB983C3}">
      <dsp:nvSpPr>
        <dsp:cNvPr id="0" name=""/>
        <dsp:cNvSpPr/>
      </dsp:nvSpPr>
      <dsp:spPr>
        <a:xfrm>
          <a:off x="358760" y="92217"/>
          <a:ext cx="502264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4" tIns="0" rIns="18984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Introduction</a:t>
          </a:r>
        </a:p>
      </dsp:txBody>
      <dsp:txXfrm>
        <a:off x="384699" y="118156"/>
        <a:ext cx="4970765" cy="479482"/>
      </dsp:txXfrm>
    </dsp:sp>
    <dsp:sp modelId="{7525091C-8D11-4137-AE0D-AFEA5E93C9EB}">
      <dsp:nvSpPr>
        <dsp:cNvPr id="0" name=""/>
        <dsp:cNvSpPr/>
      </dsp:nvSpPr>
      <dsp:spPr>
        <a:xfrm>
          <a:off x="0" y="1174377"/>
          <a:ext cx="71752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8B17B-3865-40B6-9A0E-390C0BB9E99F}">
      <dsp:nvSpPr>
        <dsp:cNvPr id="0" name=""/>
        <dsp:cNvSpPr/>
      </dsp:nvSpPr>
      <dsp:spPr>
        <a:xfrm>
          <a:off x="358760" y="908698"/>
          <a:ext cx="502264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4" tIns="0" rIns="18984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Architecture</a:t>
          </a:r>
        </a:p>
      </dsp:txBody>
      <dsp:txXfrm>
        <a:off x="384699" y="934637"/>
        <a:ext cx="4970765" cy="479482"/>
      </dsp:txXfrm>
    </dsp:sp>
    <dsp:sp modelId="{DC1213B9-8E87-47C2-8562-EF93089052B8}">
      <dsp:nvSpPr>
        <dsp:cNvPr id="0" name=""/>
        <dsp:cNvSpPr/>
      </dsp:nvSpPr>
      <dsp:spPr>
        <a:xfrm>
          <a:off x="0" y="1990858"/>
          <a:ext cx="71752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D20D-BCCC-4D2F-8C94-E29ACF5E862A}">
      <dsp:nvSpPr>
        <dsp:cNvPr id="0" name=""/>
        <dsp:cNvSpPr/>
      </dsp:nvSpPr>
      <dsp:spPr>
        <a:xfrm>
          <a:off x="358760" y="1725178"/>
          <a:ext cx="5022643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4" tIns="0" rIns="18984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Frontend</a:t>
          </a:r>
        </a:p>
      </dsp:txBody>
      <dsp:txXfrm>
        <a:off x="384699" y="1751117"/>
        <a:ext cx="4970765" cy="479482"/>
      </dsp:txXfrm>
    </dsp:sp>
    <dsp:sp modelId="{9F82387B-5729-4230-854E-02CDD67DF81A}">
      <dsp:nvSpPr>
        <dsp:cNvPr id="0" name=""/>
        <dsp:cNvSpPr/>
      </dsp:nvSpPr>
      <dsp:spPr>
        <a:xfrm>
          <a:off x="0" y="2807338"/>
          <a:ext cx="71752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F84F7-BECA-41C4-9483-ACDBF7612A08}">
      <dsp:nvSpPr>
        <dsp:cNvPr id="0" name=""/>
        <dsp:cNvSpPr/>
      </dsp:nvSpPr>
      <dsp:spPr>
        <a:xfrm>
          <a:off x="358760" y="2541658"/>
          <a:ext cx="5022643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4" tIns="0" rIns="18984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Backend</a:t>
          </a:r>
        </a:p>
      </dsp:txBody>
      <dsp:txXfrm>
        <a:off x="384699" y="2567597"/>
        <a:ext cx="4970765" cy="479482"/>
      </dsp:txXfrm>
    </dsp:sp>
    <dsp:sp modelId="{4D10398E-7A74-4590-BF3C-36261D0C3BE8}">
      <dsp:nvSpPr>
        <dsp:cNvPr id="0" name=""/>
        <dsp:cNvSpPr/>
      </dsp:nvSpPr>
      <dsp:spPr>
        <a:xfrm>
          <a:off x="0" y="3623818"/>
          <a:ext cx="71752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026A3-E5B5-4D15-A2B2-D6FA5D9067BF}">
      <dsp:nvSpPr>
        <dsp:cNvPr id="0" name=""/>
        <dsp:cNvSpPr/>
      </dsp:nvSpPr>
      <dsp:spPr>
        <a:xfrm>
          <a:off x="358760" y="3358138"/>
          <a:ext cx="5022643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4" tIns="0" rIns="18984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S</a:t>
          </a:r>
          <a:r>
            <a:rPr lang="en-US" sz="1800" b="0" i="0" kern="1200" dirty="0"/>
            <a:t>ystem sequence</a:t>
          </a:r>
          <a:endParaRPr lang="en-US" sz="1800" kern="1200" dirty="0"/>
        </a:p>
      </dsp:txBody>
      <dsp:txXfrm>
        <a:off x="384699" y="3384077"/>
        <a:ext cx="4970765" cy="479482"/>
      </dsp:txXfrm>
    </dsp:sp>
    <dsp:sp modelId="{70287395-F0C4-4A09-9202-B60FA98B2BC3}">
      <dsp:nvSpPr>
        <dsp:cNvPr id="0" name=""/>
        <dsp:cNvSpPr/>
      </dsp:nvSpPr>
      <dsp:spPr>
        <a:xfrm>
          <a:off x="0" y="4440298"/>
          <a:ext cx="71752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B4618-3D0F-461F-A8E7-DE2E9C39E212}">
      <dsp:nvSpPr>
        <dsp:cNvPr id="0" name=""/>
        <dsp:cNvSpPr/>
      </dsp:nvSpPr>
      <dsp:spPr>
        <a:xfrm>
          <a:off x="358760" y="4174618"/>
          <a:ext cx="502264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4" tIns="0" rIns="18984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6. Demo</a:t>
          </a:r>
        </a:p>
      </dsp:txBody>
      <dsp:txXfrm>
        <a:off x="384699" y="4200557"/>
        <a:ext cx="497076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442F7-8DC6-4C6D-85C9-C488F2F9AAB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380B-D640-4CB7-9302-0FE18E4B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F2B9-A54C-4D0C-B21D-E1CDB5DF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81952-1A8B-4344-9DED-11ECA0A56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0DE1-21E4-4E82-BED8-D06234F3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2340-A873-418B-9B7D-C32EB5DBC501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8BE2-23C5-4EC7-B065-9860D33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8319-B1EF-4930-944A-41035C9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B440-4F7A-4E93-8973-CF81F06E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E336F-2510-4EBD-8776-FDCCEFF0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CA4F-0F54-4B08-9005-EDDED3A0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30C9-F504-4186-8B84-0F03129E5E79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2E40-237D-4026-8A30-5D9F133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2D64-D5CC-4274-B689-9AEBF34A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9BC12-159F-474F-A971-EEB71A1F0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99074-78C5-4A6D-9E17-96CB4822F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753C-D7EC-4D1B-B005-CAF89C32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B0F6-34D6-4147-ACFD-CAA41C207426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9E74-0E1A-4314-9F17-A06B308E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803A-A6C8-45B5-9864-BD95511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2E75-7B79-45A0-9991-E7C6056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E27D-BC74-452F-9988-BC565BB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2BE8-3D73-4F10-A16F-B0638B71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10F-D18D-467C-831C-85193F9CD915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A248-F8C6-40F8-AA7A-26F9F766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519A-140E-4BB3-9EDF-18A45F23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481F-E54F-43CC-A287-98E9D677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7F2A-1538-4AA5-8928-57010DAC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1ECB-1F89-48D4-8175-B41DA2CC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E2D2-7064-40BB-92FF-CCF5A334F97C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905B-D2A7-4BEE-96BE-77E90A9A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32C-F780-4FE8-B152-7CBAA8A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24BB-5040-4CFC-8C34-C370217F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D78B-FE1E-4237-85EA-993FADB06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BC5F-4257-4C85-81BD-8ABA5F807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DBBCA-E8AA-4684-83DB-2A84B91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A7DE-E426-4CA9-8CD3-459A8705DDFC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D485-219B-48DC-9956-8651CF2F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4ACF-34C5-4EAA-9E8C-0662ED0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21-3C63-4767-9A71-DD8DEE35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B832-597C-46D4-9278-E43F3C56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8AC3F-27CC-48E6-8C07-6CD8A32C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F2456-4316-4361-93B9-4F9CA643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70CAE-EA2F-4530-A0FD-29579EF5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8F156-6DB1-4B34-B6D1-D1A4CA95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CEFB-6BF5-4FA8-A733-E96A19A36F93}" type="datetime1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584B6-5D49-4304-993B-A4507C5E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20E01-8915-4CB0-80F6-BDB08C9C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10C9-3F84-46CB-AFA5-C3F87917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9914D-228B-479F-8B44-0FA6F9D8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3D5E-C6BE-4963-B1C6-3BA576C6ABCB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E345A-AF08-48B9-8F50-429AB9AA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9D435-3D61-447B-AEBB-2FD7BF50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3A65F-5DF8-4876-A19A-6BB627A1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DCA1-131B-4A33-863E-B1DCD027804A}" type="datetime1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D7302-60D6-4FEA-9658-E1A2F7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E419-A040-440A-B411-FCA29C8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177-2CC7-4319-8241-BC09E49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8633-D6CA-40F0-9DE1-09151050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41238-C423-40E5-AEDA-A11286ED3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3324-6A4F-45E1-A4E5-F6879A72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0243-D808-4707-A450-82D6107434CF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DD8C-9FF2-4634-8672-025D9C1D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4DA7-A76A-4BD6-BB4B-D6882948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0F2-7B7C-4BE7-84D8-FA8D98BC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A46B2-81BD-45C9-81F8-15E96001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A8DEE-416A-45D8-B403-8F8762A7E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D606-3878-4800-9746-18D8D8DD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37F9-90BA-472E-AA9F-A62128CC7D8B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70EF3-310F-4CC8-A0CD-4B797B1A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B015-1EB3-44C9-9E52-6A50806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C9CF2-3B5D-480A-8F5E-703350A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E640-036E-4630-87EE-555A8406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A456-E375-4C9B-94CF-443D10DA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23BA-DC2C-4161-97DA-3CD4349D1647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F52D-34C0-46B5-98AC-EB7CDCE07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C7DB-CA13-4D27-832F-C541EBF5A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E89F-EF9B-4BB4-9884-6AFAEBF7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3" Type="http://schemas.openxmlformats.org/officeDocument/2006/relationships/hyperlink" Target="https://cassandra.apache.org/doc/latest/" TargetMode="External"/><Relationship Id="rId7" Type="http://schemas.openxmlformats.org/officeDocument/2006/relationships/hyperlink" Target="https://www.geeksforgeeks.org/architecture-of-apache-cassandr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apache-cassandra-tutorial/" TargetMode="External"/><Relationship Id="rId5" Type="http://schemas.openxmlformats.org/officeDocument/2006/relationships/hyperlink" Target="https://docs.datastax.com/en/cassandra-oss/3.x/index.html" TargetMode="External"/><Relationship Id="rId4" Type="http://schemas.openxmlformats.org/officeDocument/2006/relationships/hyperlink" Target="https://en.wikipedia.org/wiki/Apache_Cassandra" TargetMode="External"/><Relationship Id="rId9" Type="http://schemas.openxmlformats.org/officeDocument/2006/relationships/hyperlink" Target="https://nodejs.org/e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7" name="Rectangle 115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pache, cassandra, logo Icon in Vector Logo">
            <a:extLst>
              <a:ext uri="{FF2B5EF4-FFF2-40B4-BE49-F238E27FC236}">
                <a16:creationId xmlns:a16="http://schemas.microsoft.com/office/drawing/2014/main" id="{75A92552-A211-43EB-BE1D-23428B4F2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 bwMode="auto">
          <a:xfrm>
            <a:off x="764988" y="1747211"/>
            <a:ext cx="3368969" cy="33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9" name="Freeform: Shape 115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E807-F6AF-4D56-BD67-35637EDE3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353" y="457201"/>
            <a:ext cx="5749155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116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8502-2EEE-4660-9BD6-70601140EA2B}"/>
              </a:ext>
            </a:extLst>
          </p:cNvPr>
          <p:cNvSpPr txBox="1"/>
          <p:nvPr/>
        </p:nvSpPr>
        <p:spPr>
          <a:xfrm>
            <a:off x="5759354" y="2798064"/>
            <a:ext cx="5461095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Group 11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Lecturer: </a:t>
            </a:r>
            <a:r>
              <a:rPr lang="en-US" sz="2200" dirty="0" err="1">
                <a:solidFill>
                  <a:srgbClr val="FFFFFF"/>
                </a:solidFill>
              </a:rPr>
              <a:t>Võ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Thị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Ngọc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Châu</a:t>
            </a: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Team members: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        </a:t>
            </a:r>
            <a:r>
              <a:rPr lang="en-US" sz="2200" dirty="0" err="1">
                <a:solidFill>
                  <a:srgbClr val="FFFFFF"/>
                </a:solidFill>
              </a:rPr>
              <a:t>Nguyễn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Ngọc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Thắng</a:t>
            </a:r>
            <a:r>
              <a:rPr lang="en-US" sz="2200" dirty="0">
                <a:solidFill>
                  <a:srgbClr val="FFFFFF"/>
                </a:solidFill>
              </a:rPr>
              <a:t> - 2270194</a:t>
            </a:r>
          </a:p>
        </p:txBody>
      </p:sp>
      <p:pic>
        <p:nvPicPr>
          <p:cNvPr id="1032" name="Picture 8" descr="Cổng thông tin trường ĐHBK ĐHQG-HCM">
            <a:extLst>
              <a:ext uri="{FF2B5EF4-FFF2-40B4-BE49-F238E27FC236}">
                <a16:creationId xmlns:a16="http://schemas.microsoft.com/office/drawing/2014/main" id="{8E35E878-1904-42F7-9858-CEC007A4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B22D1-BF90-44D6-9270-8F91CCF5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E6286-F12E-4435-A49F-416B0A18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61" y="1104900"/>
            <a:ext cx="9471401" cy="5177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5083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5. S</a:t>
            </a:r>
            <a:r>
              <a:rPr lang="en-US" sz="4800" b="1" i="0" dirty="0">
                <a:latin typeface="+mj-lt"/>
              </a:rPr>
              <a:t>ystem sequence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44E26-A09F-4EFA-835E-347CED4A8B4A}"/>
              </a:ext>
            </a:extLst>
          </p:cNvPr>
          <p:cNvSpPr txBox="1"/>
          <p:nvPr/>
        </p:nvSpPr>
        <p:spPr>
          <a:xfrm>
            <a:off x="3436071" y="6173786"/>
            <a:ext cx="5319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Purchasing sequence diagram</a:t>
            </a: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607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2276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6. Demo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373388" y="447675"/>
            <a:ext cx="2614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latin typeface="+mj-lt"/>
              </a:rPr>
              <a:t>Reference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963FB-AFE8-4E3F-9AC7-99AE059FD0CE}"/>
              </a:ext>
            </a:extLst>
          </p:cNvPr>
          <p:cNvSpPr txBox="1"/>
          <p:nvPr/>
        </p:nvSpPr>
        <p:spPr>
          <a:xfrm>
            <a:off x="1052946" y="1764360"/>
            <a:ext cx="81002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https://cassandra.apache.org/doc/latest/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https://en.wikipedia.org/wiki/Apache_Cassandra</a:t>
            </a:r>
            <a:endParaRPr lang="en-US" dirty="0"/>
          </a:p>
          <a:p>
            <a:r>
              <a:rPr lang="en-US" dirty="0">
                <a:hlinkClick r:id="rId5"/>
              </a:rPr>
              <a:t>https://docs.datastax.com/en/cassandra-oss/3.x/index.html</a:t>
            </a:r>
            <a:endParaRPr lang="en-US" dirty="0"/>
          </a:p>
          <a:p>
            <a:r>
              <a:rPr lang="en-US" dirty="0">
                <a:hlinkClick r:id="rId6"/>
              </a:rPr>
              <a:t>https://data-flair.training/blogs/apache-cassandra-tutorial/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https://www.geeksforgeeks.org/architecture-of-apache-cassandra</a:t>
            </a:r>
            <a:endParaRPr lang="en-US" dirty="0"/>
          </a:p>
          <a:p>
            <a:r>
              <a:rPr lang="en-US" dirty="0">
                <a:hlinkClick r:id="rId8"/>
              </a:rPr>
              <a:t>https://reactjs.org/</a:t>
            </a:r>
            <a:endParaRPr lang="en-US" dirty="0"/>
          </a:p>
          <a:p>
            <a:r>
              <a:rPr lang="en-US" dirty="0">
                <a:hlinkClick r:id="rId9"/>
              </a:rPr>
              <a:t>https://nodejs.org/en/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19FE6E3-3A19-6CC7-56D8-CEDFB4A6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2848" y="6356350"/>
            <a:ext cx="15209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ECE89F-EF9B-4BB4-9884-6AFAEBF7AB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E807-F6AF-4D56-BD67-35637EDE3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F5BE81A6-CBC7-4D69-8D2D-AF4F24E9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3A0E2073-1884-1E8D-CFBC-566522C4E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315948"/>
              </p:ext>
            </p:extLst>
          </p:nvPr>
        </p:nvGraphicFramePr>
        <p:xfrm>
          <a:off x="4178595" y="1190847"/>
          <a:ext cx="7175205" cy="498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935DB-9A6D-4F36-B3B1-D0999CA9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D181-1F2C-4072-A13C-FDCE926B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4" y="3633788"/>
            <a:ext cx="3611058" cy="23988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What is the Purchasing?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843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1. Introduction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Shopping Cart Icon Vector Art, Icons, and Graphics for Free Download">
            <a:extLst>
              <a:ext uri="{FF2B5EF4-FFF2-40B4-BE49-F238E27FC236}">
                <a16:creationId xmlns:a16="http://schemas.microsoft.com/office/drawing/2014/main" id="{8AA6AEAE-F51D-4008-8773-185E1959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28" y="1398955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54B2FC-B770-44DB-BB9E-2B48D7C9846E}"/>
              </a:ext>
            </a:extLst>
          </p:cNvPr>
          <p:cNvSpPr txBox="1"/>
          <p:nvPr/>
        </p:nvSpPr>
        <p:spPr>
          <a:xfrm>
            <a:off x="6094476" y="1183422"/>
            <a:ext cx="47014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is one work to ensure enough raw materials to serve to maintain production and business company's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3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4EAA31-73E3-4A9A-88B4-8717EC2D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22" y="812065"/>
            <a:ext cx="8501564" cy="5726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787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+mj-lt"/>
              </a:rPr>
              <a:t>1. Introduction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B6B0-D6B0-416E-B50A-C3B809ED15D0}"/>
              </a:ext>
            </a:extLst>
          </p:cNvPr>
          <p:cNvSpPr txBox="1"/>
          <p:nvPr/>
        </p:nvSpPr>
        <p:spPr>
          <a:xfrm>
            <a:off x="2047876" y="4577030"/>
            <a:ext cx="446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Purchasing requirement</a:t>
            </a:r>
          </a:p>
        </p:txBody>
      </p:sp>
    </p:spTree>
    <p:extLst>
      <p:ext uri="{BB962C8B-B14F-4D97-AF65-F5344CB8AC3E}">
        <p14:creationId xmlns:p14="http://schemas.microsoft.com/office/powerpoint/2010/main" val="49407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787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+mj-lt"/>
              </a:rPr>
              <a:t>1. Introduction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B6B0-D6B0-416E-B50A-C3B809ED15D0}"/>
              </a:ext>
            </a:extLst>
          </p:cNvPr>
          <p:cNvSpPr txBox="1"/>
          <p:nvPr/>
        </p:nvSpPr>
        <p:spPr>
          <a:xfrm>
            <a:off x="456515" y="4793408"/>
            <a:ext cx="446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Application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2FBC7-5589-4486-8852-954F76B9008A}"/>
              </a:ext>
            </a:extLst>
          </p:cNvPr>
          <p:cNvSpPr txBox="1"/>
          <p:nvPr/>
        </p:nvSpPr>
        <p:spPr>
          <a:xfrm>
            <a:off x="5197460" y="1594451"/>
            <a:ext cx="64334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supplier selection:  Inventor Information</a:t>
            </a:r>
          </a:p>
          <a:p>
            <a:r>
              <a:rPr lang="en-US" sz="2800" dirty="0"/>
              <a:t>	+ price</a:t>
            </a:r>
          </a:p>
          <a:p>
            <a:r>
              <a:rPr lang="en-US" sz="2800" dirty="0"/>
              <a:t>	+ quantity</a:t>
            </a:r>
          </a:p>
          <a:p>
            <a:r>
              <a:rPr lang="en-US" sz="2800" dirty="0"/>
              <a:t>	+  quality</a:t>
            </a:r>
          </a:p>
          <a:p>
            <a:r>
              <a:rPr lang="en-US" sz="2800" dirty="0"/>
              <a:t>	+ lead time</a:t>
            </a:r>
          </a:p>
          <a:p>
            <a:r>
              <a:rPr lang="en-US" sz="2800" dirty="0"/>
              <a:t>	+ Preferred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purchase contract management</a:t>
            </a:r>
          </a:p>
        </p:txBody>
      </p:sp>
      <p:pic>
        <p:nvPicPr>
          <p:cNvPr id="2050" name="Picture 2" descr="Information Info I Browser Web Online Internet Svg Png Icon Free Download  (#504197) - OnlineWebFonts.COM">
            <a:extLst>
              <a:ext uri="{FF2B5EF4-FFF2-40B4-BE49-F238E27FC236}">
                <a16:creationId xmlns:a16="http://schemas.microsoft.com/office/drawing/2014/main" id="{0372D00E-7854-4503-81EA-BC86B211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33" y="2331175"/>
            <a:ext cx="2018130" cy="163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1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>
            <a:extLst>
              <a:ext uri="{FF2B5EF4-FFF2-40B4-BE49-F238E27FC236}">
                <a16:creationId xmlns:a16="http://schemas.microsoft.com/office/drawing/2014/main" id="{772AA12F-4A39-45B9-855A-5E35758CEFA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66385" y="1917700"/>
            <a:ext cx="7305675" cy="3159126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377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2. </a:t>
            </a:r>
            <a:r>
              <a:rPr lang="en-US" sz="4800" b="1" i="0" dirty="0">
                <a:latin typeface="+mj-lt"/>
              </a:rPr>
              <a:t>Architecture</a:t>
            </a:r>
            <a:endParaRPr lang="en-US" sz="4800" b="1" dirty="0">
              <a:latin typeface="+mj-lt"/>
            </a:endParaRP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B6B0-D6B0-416E-B50A-C3B809ED15D0}"/>
              </a:ext>
            </a:extLst>
          </p:cNvPr>
          <p:cNvSpPr txBox="1"/>
          <p:nvPr/>
        </p:nvSpPr>
        <p:spPr>
          <a:xfrm>
            <a:off x="3464865" y="5514975"/>
            <a:ext cx="450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8850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373388" y="291090"/>
            <a:ext cx="455295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800" b="1" dirty="0">
                <a:latin typeface="+mj-lt"/>
                <a:ea typeface="+mj-ea"/>
                <a:cs typeface="+mj-cs"/>
              </a:rPr>
              <a:t>Frontend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ECE89F-EF9B-4BB4-9884-6AFAEBF7AB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3.png">
            <a:extLst>
              <a:ext uri="{FF2B5EF4-FFF2-40B4-BE49-F238E27FC236}">
                <a16:creationId xmlns:a16="http://schemas.microsoft.com/office/drawing/2014/main" id="{868C28C8-6314-4AE7-9854-09AD5FB8204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19237" y="1231901"/>
            <a:ext cx="9153525" cy="5124449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F8309-E05D-4F10-9705-90F54594224C}"/>
              </a:ext>
            </a:extLst>
          </p:cNvPr>
          <p:cNvSpPr txBox="1"/>
          <p:nvPr/>
        </p:nvSpPr>
        <p:spPr>
          <a:xfrm>
            <a:off x="4225927" y="6297128"/>
            <a:ext cx="30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Application UI</a:t>
            </a:r>
          </a:p>
        </p:txBody>
      </p:sp>
    </p:spTree>
    <p:extLst>
      <p:ext uri="{BB962C8B-B14F-4D97-AF65-F5344CB8AC3E}">
        <p14:creationId xmlns:p14="http://schemas.microsoft.com/office/powerpoint/2010/main" val="12886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281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4. Backend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Api - Free interface icons">
            <a:extLst>
              <a:ext uri="{FF2B5EF4-FFF2-40B4-BE49-F238E27FC236}">
                <a16:creationId xmlns:a16="http://schemas.microsoft.com/office/drawing/2014/main" id="{F7EA26FE-52DC-49EB-B024-EC6EC0FE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67" y="723046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9C612-2E28-46CA-AA05-BD57B3F6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12" y="1891873"/>
            <a:ext cx="9058275" cy="3819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9D2F85-499D-40EB-B111-81F37C458032}"/>
              </a:ext>
            </a:extLst>
          </p:cNvPr>
          <p:cNvSpPr txBox="1"/>
          <p:nvPr/>
        </p:nvSpPr>
        <p:spPr>
          <a:xfrm>
            <a:off x="5192711" y="5611328"/>
            <a:ext cx="93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78858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11C72-59E4-475C-8A10-208211AB70DD}"/>
              </a:ext>
            </a:extLst>
          </p:cNvPr>
          <p:cNvSpPr txBox="1"/>
          <p:nvPr/>
        </p:nvSpPr>
        <p:spPr>
          <a:xfrm>
            <a:off x="263021" y="447675"/>
            <a:ext cx="281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+mj-lt"/>
              </a:rPr>
              <a:t>4. Backend</a:t>
            </a:r>
          </a:p>
        </p:txBody>
      </p:sp>
      <p:pic>
        <p:nvPicPr>
          <p:cNvPr id="7" name="Picture 8" descr="Cổng thông tin trường ĐHBK ĐHQG-HCM">
            <a:extLst>
              <a:ext uri="{FF2B5EF4-FFF2-40B4-BE49-F238E27FC236}">
                <a16:creationId xmlns:a16="http://schemas.microsoft.com/office/drawing/2014/main" id="{CFE91D54-690C-4240-BED5-8A06FE44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4600"/>
            <a:ext cx="746774" cy="5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A735-221C-4BB8-93F4-ADC8565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89F-EF9B-4BB4-9884-6AFAEBF7AB65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D2F85-499D-40EB-B111-81F37C458032}"/>
              </a:ext>
            </a:extLst>
          </p:cNvPr>
          <p:cNvSpPr txBox="1"/>
          <p:nvPr/>
        </p:nvSpPr>
        <p:spPr>
          <a:xfrm>
            <a:off x="3882521" y="2634675"/>
            <a:ext cx="325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Connect database</a:t>
            </a:r>
          </a:p>
        </p:txBody>
      </p:sp>
      <p:pic>
        <p:nvPicPr>
          <p:cNvPr id="8" name="image22.png">
            <a:extLst>
              <a:ext uri="{FF2B5EF4-FFF2-40B4-BE49-F238E27FC236}">
                <a16:creationId xmlns:a16="http://schemas.microsoft.com/office/drawing/2014/main" id="{8385C789-A4A1-4BBB-A8FA-235B95753BE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76324" y="1516201"/>
            <a:ext cx="9344026" cy="988874"/>
          </a:xfrm>
          <a:prstGeom prst="rect">
            <a:avLst/>
          </a:prstGeom>
          <a:ln/>
        </p:spPr>
      </p:pic>
      <p:pic>
        <p:nvPicPr>
          <p:cNvPr id="10" name="image18.png">
            <a:extLst>
              <a:ext uri="{FF2B5EF4-FFF2-40B4-BE49-F238E27FC236}">
                <a16:creationId xmlns:a16="http://schemas.microsoft.com/office/drawing/2014/main" id="{C190DB16-AA56-426D-AECF-99EB7567C55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3875" y="3795001"/>
            <a:ext cx="11144249" cy="584775"/>
          </a:xfrm>
          <a:prstGeom prst="rect">
            <a:avLst/>
          </a:prstGeom>
          <a:ln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8A8D02-E1B9-448F-BC98-C5109A396D01}"/>
              </a:ext>
            </a:extLst>
          </p:cNvPr>
          <p:cNvSpPr txBox="1"/>
          <p:nvPr/>
        </p:nvSpPr>
        <p:spPr>
          <a:xfrm>
            <a:off x="4119417" y="4662939"/>
            <a:ext cx="325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Query example</a:t>
            </a:r>
          </a:p>
        </p:txBody>
      </p:sp>
    </p:spTree>
    <p:extLst>
      <p:ext uri="{BB962C8B-B14F-4D97-AF65-F5344CB8AC3E}">
        <p14:creationId xmlns:p14="http://schemas.microsoft.com/office/powerpoint/2010/main" val="261503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222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</vt:lpstr>
      <vt:lpstr>Contents</vt:lpstr>
      <vt:lpstr>What is the Purchasing?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Nguyen, TuanX</dc:creator>
  <cp:lastModifiedBy>Nguyen, TuanX</cp:lastModifiedBy>
  <cp:revision>127</cp:revision>
  <dcterms:created xsi:type="dcterms:W3CDTF">2022-10-20T16:22:15Z</dcterms:created>
  <dcterms:modified xsi:type="dcterms:W3CDTF">2022-11-18T01:52:12Z</dcterms:modified>
</cp:coreProperties>
</file>