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2" r:id="rId4"/>
    <p:sldId id="266" r:id="rId5"/>
    <p:sldId id="275" r:id="rId6"/>
    <p:sldId id="274" r:id="rId7"/>
    <p:sldId id="281" r:id="rId8"/>
    <p:sldId id="287" r:id="rId9"/>
    <p:sldId id="280" r:id="rId10"/>
    <p:sldId id="288" r:id="rId11"/>
    <p:sldId id="277" r:id="rId12"/>
    <p:sldId id="289" r:id="rId13"/>
    <p:sldId id="278" r:id="rId14"/>
    <p:sldId id="284" r:id="rId15"/>
    <p:sldId id="286" r:id="rId16"/>
    <p:sldId id="285" r:id="rId17"/>
    <p:sldId id="279" r:id="rId18"/>
    <p:sldId id="292" r:id="rId19"/>
    <p:sldId id="264" r:id="rId20"/>
    <p:sldId id="293" r:id="rId21"/>
    <p:sldId id="290" r:id="rId22"/>
    <p:sldId id="294" r:id="rId23"/>
    <p:sldId id="295" r:id="rId24"/>
    <p:sldId id="291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18284-80D2-4ED7-9EA1-93ECBF7FBA7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DA479F-9BED-4826-87EE-81A4530843AC}">
      <dgm:prSet/>
      <dgm:spPr/>
      <dgm:t>
        <a:bodyPr/>
        <a:lstStyle/>
        <a:p>
          <a:r>
            <a:rPr lang="en-US" dirty="0"/>
            <a:t>I. Cassandra DB</a:t>
          </a:r>
        </a:p>
      </dgm:t>
    </dgm:pt>
    <dgm:pt modelId="{7DC45C70-502C-4238-BCF6-003B9A4E88ED}" type="parTrans" cxnId="{02551E9E-B080-4006-8EE9-A1483279B489}">
      <dgm:prSet/>
      <dgm:spPr/>
      <dgm:t>
        <a:bodyPr/>
        <a:lstStyle/>
        <a:p>
          <a:endParaRPr lang="en-US"/>
        </a:p>
      </dgm:t>
    </dgm:pt>
    <dgm:pt modelId="{350BEB84-B298-41F9-9395-91353FC95C93}" type="sibTrans" cxnId="{02551E9E-B080-4006-8EE9-A1483279B489}">
      <dgm:prSet/>
      <dgm:spPr/>
      <dgm:t>
        <a:bodyPr/>
        <a:lstStyle/>
        <a:p>
          <a:endParaRPr lang="en-US"/>
        </a:p>
      </dgm:t>
    </dgm:pt>
    <dgm:pt modelId="{822C0039-0D3E-42F6-B86A-92E29C36BC5A}">
      <dgm:prSet/>
      <dgm:spPr/>
      <dgm:t>
        <a:bodyPr/>
        <a:lstStyle/>
        <a:p>
          <a:r>
            <a:rPr lang="en-US" dirty="0"/>
            <a:t>II. Project</a:t>
          </a:r>
        </a:p>
      </dgm:t>
    </dgm:pt>
    <dgm:pt modelId="{47EE07E0-4D33-4439-BA3F-020EE31C7DFD}" type="parTrans" cxnId="{37EE1D60-5E7C-41DE-8829-C29521588259}">
      <dgm:prSet/>
      <dgm:spPr/>
      <dgm:t>
        <a:bodyPr/>
        <a:lstStyle/>
        <a:p>
          <a:endParaRPr lang="en-US"/>
        </a:p>
      </dgm:t>
    </dgm:pt>
    <dgm:pt modelId="{2F3E9CC6-DA64-4575-B936-53ABC4D47FCD}" type="sibTrans" cxnId="{37EE1D60-5E7C-41DE-8829-C29521588259}">
      <dgm:prSet/>
      <dgm:spPr/>
      <dgm:t>
        <a:bodyPr/>
        <a:lstStyle/>
        <a:p>
          <a:endParaRPr lang="en-US"/>
        </a:p>
      </dgm:t>
    </dgm:pt>
    <dgm:pt modelId="{76370B95-635D-4C8C-8786-CDA9EC917DEC}" type="pres">
      <dgm:prSet presAssocID="{56718284-80D2-4ED7-9EA1-93ECBF7FBA77}" presName="linear" presStyleCnt="0">
        <dgm:presLayoutVars>
          <dgm:dir/>
          <dgm:animLvl val="lvl"/>
          <dgm:resizeHandles val="exact"/>
        </dgm:presLayoutVars>
      </dgm:prSet>
      <dgm:spPr/>
    </dgm:pt>
    <dgm:pt modelId="{BB4DDD4E-E669-4732-915A-41A460A9539E}" type="pres">
      <dgm:prSet presAssocID="{BADA479F-9BED-4826-87EE-81A4530843AC}" presName="parentLin" presStyleCnt="0"/>
      <dgm:spPr/>
    </dgm:pt>
    <dgm:pt modelId="{41CBC836-732C-4788-AAE3-E747E24C6FCD}" type="pres">
      <dgm:prSet presAssocID="{BADA479F-9BED-4826-87EE-81A4530843AC}" presName="parentLeftMargin" presStyleLbl="node1" presStyleIdx="0" presStyleCnt="2"/>
      <dgm:spPr/>
    </dgm:pt>
    <dgm:pt modelId="{7E7EF638-3C84-45DB-93CC-05E16EB983C3}" type="pres">
      <dgm:prSet presAssocID="{BADA479F-9BED-4826-87EE-81A4530843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4B90E9-D81A-4E4B-93AB-987D65CC90EC}" type="pres">
      <dgm:prSet presAssocID="{BADA479F-9BED-4826-87EE-81A4530843AC}" presName="negativeSpace" presStyleCnt="0"/>
      <dgm:spPr/>
    </dgm:pt>
    <dgm:pt modelId="{CFAD6FFB-B782-4A4B-9DDC-D674D334876B}" type="pres">
      <dgm:prSet presAssocID="{BADA479F-9BED-4826-87EE-81A4530843AC}" presName="childText" presStyleLbl="conFgAcc1" presStyleIdx="0" presStyleCnt="2">
        <dgm:presLayoutVars>
          <dgm:bulletEnabled val="1"/>
        </dgm:presLayoutVars>
      </dgm:prSet>
      <dgm:spPr/>
    </dgm:pt>
    <dgm:pt modelId="{17631735-4A9B-402D-A072-54687ADCEFAB}" type="pres">
      <dgm:prSet presAssocID="{350BEB84-B298-41F9-9395-91353FC95C93}" presName="spaceBetweenRectangles" presStyleCnt="0"/>
      <dgm:spPr/>
    </dgm:pt>
    <dgm:pt modelId="{810F81D5-1D8D-4AA3-BCE4-E648A4CC6FCF}" type="pres">
      <dgm:prSet presAssocID="{822C0039-0D3E-42F6-B86A-92E29C36BC5A}" presName="parentLin" presStyleCnt="0"/>
      <dgm:spPr/>
    </dgm:pt>
    <dgm:pt modelId="{2A56C62F-961A-4AAD-81E2-4B5636DFB771}" type="pres">
      <dgm:prSet presAssocID="{822C0039-0D3E-42F6-B86A-92E29C36BC5A}" presName="parentLeftMargin" presStyleLbl="node1" presStyleIdx="0" presStyleCnt="2"/>
      <dgm:spPr/>
    </dgm:pt>
    <dgm:pt modelId="{5158B17B-3865-40B6-9A0E-390C0BB9E99F}" type="pres">
      <dgm:prSet presAssocID="{822C0039-0D3E-42F6-B86A-92E29C36BC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0AD169-65CE-4156-B621-B0666589A3E3}" type="pres">
      <dgm:prSet presAssocID="{822C0039-0D3E-42F6-B86A-92E29C36BC5A}" presName="negativeSpace" presStyleCnt="0"/>
      <dgm:spPr/>
    </dgm:pt>
    <dgm:pt modelId="{7525091C-8D11-4137-AE0D-AFEA5E93C9EB}" type="pres">
      <dgm:prSet presAssocID="{822C0039-0D3E-42F6-B86A-92E29C36BC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200524-CFD9-4180-A709-4041F28C43F9}" type="presOf" srcId="{56718284-80D2-4ED7-9EA1-93ECBF7FBA77}" destId="{76370B95-635D-4C8C-8786-CDA9EC917DEC}" srcOrd="0" destOrd="0" presId="urn:microsoft.com/office/officeart/2005/8/layout/list1"/>
    <dgm:cxn modelId="{37EE1D60-5E7C-41DE-8829-C29521588259}" srcId="{56718284-80D2-4ED7-9EA1-93ECBF7FBA77}" destId="{822C0039-0D3E-42F6-B86A-92E29C36BC5A}" srcOrd="1" destOrd="0" parTransId="{47EE07E0-4D33-4439-BA3F-020EE31C7DFD}" sibTransId="{2F3E9CC6-DA64-4575-B936-53ABC4D47FCD}"/>
    <dgm:cxn modelId="{53174C65-5FB6-4A60-96FE-BDB2A0B7024A}" type="presOf" srcId="{822C0039-0D3E-42F6-B86A-92E29C36BC5A}" destId="{2A56C62F-961A-4AAD-81E2-4B5636DFB771}" srcOrd="0" destOrd="0" presId="urn:microsoft.com/office/officeart/2005/8/layout/list1"/>
    <dgm:cxn modelId="{85420347-07A7-429D-BE28-E6247A2DD107}" type="presOf" srcId="{822C0039-0D3E-42F6-B86A-92E29C36BC5A}" destId="{5158B17B-3865-40B6-9A0E-390C0BB9E99F}" srcOrd="1" destOrd="0" presId="urn:microsoft.com/office/officeart/2005/8/layout/list1"/>
    <dgm:cxn modelId="{7862AA8A-E1B0-46BE-9973-B762400F943A}" type="presOf" srcId="{BADA479F-9BED-4826-87EE-81A4530843AC}" destId="{7E7EF638-3C84-45DB-93CC-05E16EB983C3}" srcOrd="1" destOrd="0" presId="urn:microsoft.com/office/officeart/2005/8/layout/list1"/>
    <dgm:cxn modelId="{A1C31E94-D15F-4A6C-A717-3EF5EFE80AD1}" type="presOf" srcId="{BADA479F-9BED-4826-87EE-81A4530843AC}" destId="{41CBC836-732C-4788-AAE3-E747E24C6FCD}" srcOrd="0" destOrd="0" presId="urn:microsoft.com/office/officeart/2005/8/layout/list1"/>
    <dgm:cxn modelId="{02551E9E-B080-4006-8EE9-A1483279B489}" srcId="{56718284-80D2-4ED7-9EA1-93ECBF7FBA77}" destId="{BADA479F-9BED-4826-87EE-81A4530843AC}" srcOrd="0" destOrd="0" parTransId="{7DC45C70-502C-4238-BCF6-003B9A4E88ED}" sibTransId="{350BEB84-B298-41F9-9395-91353FC95C93}"/>
    <dgm:cxn modelId="{E5FC1B2B-E132-44B9-BA77-8B5FE136A67F}" type="presParOf" srcId="{76370B95-635D-4C8C-8786-CDA9EC917DEC}" destId="{BB4DDD4E-E669-4732-915A-41A460A9539E}" srcOrd="0" destOrd="0" presId="urn:microsoft.com/office/officeart/2005/8/layout/list1"/>
    <dgm:cxn modelId="{A34DC3E5-0CD4-40C1-8CDD-FFD95B3A0E69}" type="presParOf" srcId="{BB4DDD4E-E669-4732-915A-41A460A9539E}" destId="{41CBC836-732C-4788-AAE3-E747E24C6FCD}" srcOrd="0" destOrd="0" presId="urn:microsoft.com/office/officeart/2005/8/layout/list1"/>
    <dgm:cxn modelId="{6A2142DC-B354-4715-B0F5-DB7C9CF335F5}" type="presParOf" srcId="{BB4DDD4E-E669-4732-915A-41A460A9539E}" destId="{7E7EF638-3C84-45DB-93CC-05E16EB983C3}" srcOrd="1" destOrd="0" presId="urn:microsoft.com/office/officeart/2005/8/layout/list1"/>
    <dgm:cxn modelId="{175A154C-BC8A-40CC-AA51-087A53EAF8D4}" type="presParOf" srcId="{76370B95-635D-4C8C-8786-CDA9EC917DEC}" destId="{EC4B90E9-D81A-4E4B-93AB-987D65CC90EC}" srcOrd="1" destOrd="0" presId="urn:microsoft.com/office/officeart/2005/8/layout/list1"/>
    <dgm:cxn modelId="{674B030D-8AAE-4D32-9F2E-E6A10AE084B8}" type="presParOf" srcId="{76370B95-635D-4C8C-8786-CDA9EC917DEC}" destId="{CFAD6FFB-B782-4A4B-9DDC-D674D334876B}" srcOrd="2" destOrd="0" presId="urn:microsoft.com/office/officeart/2005/8/layout/list1"/>
    <dgm:cxn modelId="{C8C8E677-E3D7-4653-8293-D6FF3674EC87}" type="presParOf" srcId="{76370B95-635D-4C8C-8786-CDA9EC917DEC}" destId="{17631735-4A9B-402D-A072-54687ADCEFAB}" srcOrd="3" destOrd="0" presId="urn:microsoft.com/office/officeart/2005/8/layout/list1"/>
    <dgm:cxn modelId="{92CF5034-48D1-49F7-925F-F72A9CE869FE}" type="presParOf" srcId="{76370B95-635D-4C8C-8786-CDA9EC917DEC}" destId="{810F81D5-1D8D-4AA3-BCE4-E648A4CC6FCF}" srcOrd="4" destOrd="0" presId="urn:microsoft.com/office/officeart/2005/8/layout/list1"/>
    <dgm:cxn modelId="{CA22E2D3-E7E0-461A-A47C-59A799C045D3}" type="presParOf" srcId="{810F81D5-1D8D-4AA3-BCE4-E648A4CC6FCF}" destId="{2A56C62F-961A-4AAD-81E2-4B5636DFB771}" srcOrd="0" destOrd="0" presId="urn:microsoft.com/office/officeart/2005/8/layout/list1"/>
    <dgm:cxn modelId="{347F38E4-77A6-4A7F-B967-4690FDAF37A1}" type="presParOf" srcId="{810F81D5-1D8D-4AA3-BCE4-E648A4CC6FCF}" destId="{5158B17B-3865-40B6-9A0E-390C0BB9E99F}" srcOrd="1" destOrd="0" presId="urn:microsoft.com/office/officeart/2005/8/layout/list1"/>
    <dgm:cxn modelId="{1A600CFB-8892-427F-B45A-548B3930679F}" type="presParOf" srcId="{76370B95-635D-4C8C-8786-CDA9EC917DEC}" destId="{7B0AD169-65CE-4156-B621-B0666589A3E3}" srcOrd="5" destOrd="0" presId="urn:microsoft.com/office/officeart/2005/8/layout/list1"/>
    <dgm:cxn modelId="{398D3A7B-CA09-4AD1-BE7E-09D8D24F45A4}" type="presParOf" srcId="{76370B95-635D-4C8C-8786-CDA9EC917DEC}" destId="{7525091C-8D11-4137-AE0D-AFEA5E93C9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174D3-545F-422A-813C-5DBABD31347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C6AB7A-FDDC-408E-9439-48FA07E8B6FC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1DF0F96E-E9FF-4D1D-BC70-BC07C53AA0A4}" type="parTrans" cxnId="{DAEA3637-2246-41D9-A69E-EC62071D1AE6}">
      <dgm:prSet/>
      <dgm:spPr/>
      <dgm:t>
        <a:bodyPr/>
        <a:lstStyle/>
        <a:p>
          <a:endParaRPr lang="en-US"/>
        </a:p>
      </dgm:t>
    </dgm:pt>
    <dgm:pt modelId="{BBAFD9A6-C133-400F-963D-3DA226845B79}" type="sibTrans" cxnId="{DAEA3637-2246-41D9-A69E-EC62071D1AE6}">
      <dgm:prSet/>
      <dgm:spPr/>
      <dgm:t>
        <a:bodyPr/>
        <a:lstStyle/>
        <a:p>
          <a:endParaRPr lang="en-US"/>
        </a:p>
      </dgm:t>
    </dgm:pt>
    <dgm:pt modelId="{3ED4E281-1BC5-4072-BCD2-F2F91928FBBF}">
      <dgm:prSet/>
      <dgm:spPr/>
      <dgm:t>
        <a:bodyPr/>
        <a:lstStyle/>
        <a:p>
          <a:r>
            <a:rPr lang="en-US" b="0" i="0" dirty="0"/>
            <a:t>2. Architecture</a:t>
          </a:r>
          <a:endParaRPr lang="en-US" dirty="0"/>
        </a:p>
      </dgm:t>
    </dgm:pt>
    <dgm:pt modelId="{86BCDEA4-962F-415D-9444-2698181D3D7B}" type="parTrans" cxnId="{1507A9F6-B809-46CD-A38B-F08A2A9C76A5}">
      <dgm:prSet/>
      <dgm:spPr/>
      <dgm:t>
        <a:bodyPr/>
        <a:lstStyle/>
        <a:p>
          <a:endParaRPr lang="en-US"/>
        </a:p>
      </dgm:t>
    </dgm:pt>
    <dgm:pt modelId="{B1A886DC-E859-48BE-B581-FF903E41A6DD}" type="sibTrans" cxnId="{1507A9F6-B809-46CD-A38B-F08A2A9C76A5}">
      <dgm:prSet/>
      <dgm:spPr/>
      <dgm:t>
        <a:bodyPr/>
        <a:lstStyle/>
        <a:p>
          <a:endParaRPr lang="en-US"/>
        </a:p>
      </dgm:t>
    </dgm:pt>
    <dgm:pt modelId="{93A7C41B-CCB7-4FE4-AAB2-4710292082D0}">
      <dgm:prSet/>
      <dgm:spPr/>
      <dgm:t>
        <a:bodyPr/>
        <a:lstStyle/>
        <a:p>
          <a:r>
            <a:rPr lang="en-US" dirty="0"/>
            <a:t>3</a:t>
          </a:r>
          <a:r>
            <a:rPr lang="en-US" b="0" i="0" dirty="0"/>
            <a:t>. Data model</a:t>
          </a:r>
          <a:endParaRPr lang="en-US" dirty="0"/>
        </a:p>
      </dgm:t>
    </dgm:pt>
    <dgm:pt modelId="{60B0543E-AD12-4411-AE90-283A83C1A6FC}" type="parTrans" cxnId="{22F16DC2-A0E0-431C-8FE7-0EBB4E1FA0A9}">
      <dgm:prSet/>
      <dgm:spPr/>
      <dgm:t>
        <a:bodyPr/>
        <a:lstStyle/>
        <a:p>
          <a:endParaRPr lang="en-US"/>
        </a:p>
      </dgm:t>
    </dgm:pt>
    <dgm:pt modelId="{6C37B4BF-E015-4820-9CE6-164F258C3CCD}" type="sibTrans" cxnId="{22F16DC2-A0E0-431C-8FE7-0EBB4E1FA0A9}">
      <dgm:prSet/>
      <dgm:spPr/>
      <dgm:t>
        <a:bodyPr/>
        <a:lstStyle/>
        <a:p>
          <a:endParaRPr lang="en-US"/>
        </a:p>
      </dgm:t>
    </dgm:pt>
    <dgm:pt modelId="{AC820127-4D18-4342-BAF3-8A7E9F813D60}">
      <dgm:prSet/>
      <dgm:spPr/>
      <dgm:t>
        <a:bodyPr/>
        <a:lstStyle/>
        <a:p>
          <a:r>
            <a:rPr lang="en-US" b="0" i="0" dirty="0"/>
            <a:t>4. Data Types</a:t>
          </a:r>
          <a:endParaRPr lang="en-US" dirty="0"/>
        </a:p>
      </dgm:t>
    </dgm:pt>
    <dgm:pt modelId="{0ED158FF-C6E1-4D28-A5C1-B61C266F1887}" type="parTrans" cxnId="{EA0F8EDE-447B-4988-9A4C-1168FEDB0CB4}">
      <dgm:prSet/>
      <dgm:spPr/>
      <dgm:t>
        <a:bodyPr/>
        <a:lstStyle/>
        <a:p>
          <a:endParaRPr lang="en-US"/>
        </a:p>
      </dgm:t>
    </dgm:pt>
    <dgm:pt modelId="{7A1429F3-95DC-4C3C-AE15-7B83CBF5672B}" type="sibTrans" cxnId="{EA0F8EDE-447B-4988-9A4C-1168FEDB0CB4}">
      <dgm:prSet/>
      <dgm:spPr/>
      <dgm:t>
        <a:bodyPr/>
        <a:lstStyle/>
        <a:p>
          <a:endParaRPr lang="en-US"/>
        </a:p>
      </dgm:t>
    </dgm:pt>
    <dgm:pt modelId="{F26B687A-F706-4989-A594-2888F76E900F}">
      <dgm:prSet/>
      <dgm:spPr/>
      <dgm:t>
        <a:bodyPr/>
        <a:lstStyle/>
        <a:p>
          <a:r>
            <a:rPr lang="en-US" b="0" i="0" dirty="0"/>
            <a:t>5. Tool</a:t>
          </a:r>
          <a:endParaRPr lang="en-US" dirty="0"/>
        </a:p>
      </dgm:t>
    </dgm:pt>
    <dgm:pt modelId="{137C2F2E-33CE-42D7-87E8-528F1FF450E2}" type="parTrans" cxnId="{AC3F7DA5-A38D-4F47-81BF-DE2986409AFB}">
      <dgm:prSet/>
      <dgm:spPr/>
      <dgm:t>
        <a:bodyPr/>
        <a:lstStyle/>
        <a:p>
          <a:endParaRPr lang="en-US"/>
        </a:p>
      </dgm:t>
    </dgm:pt>
    <dgm:pt modelId="{4BDEFD62-B556-4420-8869-89D275DCA14D}" type="sibTrans" cxnId="{AC3F7DA5-A38D-4F47-81BF-DE2986409AFB}">
      <dgm:prSet/>
      <dgm:spPr/>
      <dgm:t>
        <a:bodyPr/>
        <a:lstStyle/>
        <a:p>
          <a:endParaRPr lang="en-US"/>
        </a:p>
      </dgm:t>
    </dgm:pt>
    <dgm:pt modelId="{0A4A3801-5BBF-4B9C-BA41-18450ABA60BF}" type="pres">
      <dgm:prSet presAssocID="{0F7174D3-545F-422A-813C-5DBABD313472}" presName="outerComposite" presStyleCnt="0">
        <dgm:presLayoutVars>
          <dgm:chMax val="5"/>
          <dgm:dir/>
          <dgm:resizeHandles val="exact"/>
        </dgm:presLayoutVars>
      </dgm:prSet>
      <dgm:spPr/>
    </dgm:pt>
    <dgm:pt modelId="{6B54E846-CD47-41A7-BAA0-34C7BE06C37A}" type="pres">
      <dgm:prSet presAssocID="{0F7174D3-545F-422A-813C-5DBABD313472}" presName="dummyMaxCanvas" presStyleCnt="0">
        <dgm:presLayoutVars/>
      </dgm:prSet>
      <dgm:spPr/>
    </dgm:pt>
    <dgm:pt modelId="{E097A40D-C696-4736-B5AF-38104B972BF0}" type="pres">
      <dgm:prSet presAssocID="{0F7174D3-545F-422A-813C-5DBABD313472}" presName="FiveNodes_1" presStyleLbl="node1" presStyleIdx="0" presStyleCnt="5">
        <dgm:presLayoutVars>
          <dgm:bulletEnabled val="1"/>
        </dgm:presLayoutVars>
      </dgm:prSet>
      <dgm:spPr/>
    </dgm:pt>
    <dgm:pt modelId="{CC57227A-FF8C-48A3-8F5D-28CF578D7FF8}" type="pres">
      <dgm:prSet presAssocID="{0F7174D3-545F-422A-813C-5DBABD313472}" presName="FiveNodes_2" presStyleLbl="node1" presStyleIdx="1" presStyleCnt="5">
        <dgm:presLayoutVars>
          <dgm:bulletEnabled val="1"/>
        </dgm:presLayoutVars>
      </dgm:prSet>
      <dgm:spPr/>
    </dgm:pt>
    <dgm:pt modelId="{F232A08F-C6D8-4C5B-AE66-EA7BA2D05CEA}" type="pres">
      <dgm:prSet presAssocID="{0F7174D3-545F-422A-813C-5DBABD313472}" presName="FiveNodes_3" presStyleLbl="node1" presStyleIdx="2" presStyleCnt="5">
        <dgm:presLayoutVars>
          <dgm:bulletEnabled val="1"/>
        </dgm:presLayoutVars>
      </dgm:prSet>
      <dgm:spPr/>
    </dgm:pt>
    <dgm:pt modelId="{2C0A166F-C9A0-4450-81D1-57084CBF7275}" type="pres">
      <dgm:prSet presAssocID="{0F7174D3-545F-422A-813C-5DBABD313472}" presName="FiveNodes_4" presStyleLbl="node1" presStyleIdx="3" presStyleCnt="5">
        <dgm:presLayoutVars>
          <dgm:bulletEnabled val="1"/>
        </dgm:presLayoutVars>
      </dgm:prSet>
      <dgm:spPr/>
    </dgm:pt>
    <dgm:pt modelId="{5D8DDEBB-8999-4D28-AAFA-32220BAD2351}" type="pres">
      <dgm:prSet presAssocID="{0F7174D3-545F-422A-813C-5DBABD313472}" presName="FiveNodes_5" presStyleLbl="node1" presStyleIdx="4" presStyleCnt="5">
        <dgm:presLayoutVars>
          <dgm:bulletEnabled val="1"/>
        </dgm:presLayoutVars>
      </dgm:prSet>
      <dgm:spPr/>
    </dgm:pt>
    <dgm:pt modelId="{FFA65B52-501B-4E12-B1FE-A7A50A31B2CE}" type="pres">
      <dgm:prSet presAssocID="{0F7174D3-545F-422A-813C-5DBABD313472}" presName="FiveConn_1-2" presStyleLbl="fgAccFollowNode1" presStyleIdx="0" presStyleCnt="4">
        <dgm:presLayoutVars>
          <dgm:bulletEnabled val="1"/>
        </dgm:presLayoutVars>
      </dgm:prSet>
      <dgm:spPr/>
    </dgm:pt>
    <dgm:pt modelId="{5A82244C-597E-4D0C-BEA8-D9909428FC64}" type="pres">
      <dgm:prSet presAssocID="{0F7174D3-545F-422A-813C-5DBABD313472}" presName="FiveConn_2-3" presStyleLbl="fgAccFollowNode1" presStyleIdx="1" presStyleCnt="4">
        <dgm:presLayoutVars>
          <dgm:bulletEnabled val="1"/>
        </dgm:presLayoutVars>
      </dgm:prSet>
      <dgm:spPr/>
    </dgm:pt>
    <dgm:pt modelId="{AB3F10A6-5AD5-42DD-AE04-32EB72B1B9DB}" type="pres">
      <dgm:prSet presAssocID="{0F7174D3-545F-422A-813C-5DBABD313472}" presName="FiveConn_3-4" presStyleLbl="fgAccFollowNode1" presStyleIdx="2" presStyleCnt="4">
        <dgm:presLayoutVars>
          <dgm:bulletEnabled val="1"/>
        </dgm:presLayoutVars>
      </dgm:prSet>
      <dgm:spPr/>
    </dgm:pt>
    <dgm:pt modelId="{B7237C2B-367A-4EDB-8EB7-C8F00343DF51}" type="pres">
      <dgm:prSet presAssocID="{0F7174D3-545F-422A-813C-5DBABD313472}" presName="FiveConn_4-5" presStyleLbl="fgAccFollowNode1" presStyleIdx="3" presStyleCnt="4">
        <dgm:presLayoutVars>
          <dgm:bulletEnabled val="1"/>
        </dgm:presLayoutVars>
      </dgm:prSet>
      <dgm:spPr/>
    </dgm:pt>
    <dgm:pt modelId="{171D118D-976B-431E-8376-BF620A484ED8}" type="pres">
      <dgm:prSet presAssocID="{0F7174D3-545F-422A-813C-5DBABD313472}" presName="FiveNodes_1_text" presStyleLbl="node1" presStyleIdx="4" presStyleCnt="5">
        <dgm:presLayoutVars>
          <dgm:bulletEnabled val="1"/>
        </dgm:presLayoutVars>
      </dgm:prSet>
      <dgm:spPr/>
    </dgm:pt>
    <dgm:pt modelId="{29A53E8F-918D-4302-9650-4F4F876706E0}" type="pres">
      <dgm:prSet presAssocID="{0F7174D3-545F-422A-813C-5DBABD313472}" presName="FiveNodes_2_text" presStyleLbl="node1" presStyleIdx="4" presStyleCnt="5">
        <dgm:presLayoutVars>
          <dgm:bulletEnabled val="1"/>
        </dgm:presLayoutVars>
      </dgm:prSet>
      <dgm:spPr/>
    </dgm:pt>
    <dgm:pt modelId="{00C6FDEE-6A07-4610-BF83-7C0F540D63DF}" type="pres">
      <dgm:prSet presAssocID="{0F7174D3-545F-422A-813C-5DBABD313472}" presName="FiveNodes_3_text" presStyleLbl="node1" presStyleIdx="4" presStyleCnt="5">
        <dgm:presLayoutVars>
          <dgm:bulletEnabled val="1"/>
        </dgm:presLayoutVars>
      </dgm:prSet>
      <dgm:spPr/>
    </dgm:pt>
    <dgm:pt modelId="{1BA305A4-0BE4-4B72-B8B6-90F57A2E2073}" type="pres">
      <dgm:prSet presAssocID="{0F7174D3-545F-422A-813C-5DBABD313472}" presName="FiveNodes_4_text" presStyleLbl="node1" presStyleIdx="4" presStyleCnt="5">
        <dgm:presLayoutVars>
          <dgm:bulletEnabled val="1"/>
        </dgm:presLayoutVars>
      </dgm:prSet>
      <dgm:spPr/>
    </dgm:pt>
    <dgm:pt modelId="{B1956B86-D1B1-403A-AFFC-E29EC2B4EB02}" type="pres">
      <dgm:prSet presAssocID="{0F7174D3-545F-422A-813C-5DBABD31347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2820E01-DED0-4457-BEE4-474896320619}" type="presOf" srcId="{0F7174D3-545F-422A-813C-5DBABD313472}" destId="{0A4A3801-5BBF-4B9C-BA41-18450ABA60BF}" srcOrd="0" destOrd="0" presId="urn:microsoft.com/office/officeart/2005/8/layout/vProcess5"/>
    <dgm:cxn modelId="{207CAD0E-3100-45C9-ABB4-C78383110465}" type="presOf" srcId="{B1A886DC-E859-48BE-B581-FF903E41A6DD}" destId="{5A82244C-597E-4D0C-BEA8-D9909428FC64}" srcOrd="0" destOrd="0" presId="urn:microsoft.com/office/officeart/2005/8/layout/vProcess5"/>
    <dgm:cxn modelId="{3508DB17-FEC0-4A22-82DC-6ECBE67BD305}" type="presOf" srcId="{F26B687A-F706-4989-A594-2888F76E900F}" destId="{5D8DDEBB-8999-4D28-AAFA-32220BAD2351}" srcOrd="0" destOrd="0" presId="urn:microsoft.com/office/officeart/2005/8/layout/vProcess5"/>
    <dgm:cxn modelId="{E0B4D41E-5F30-4CAF-8551-974060414E6F}" type="presOf" srcId="{AC820127-4D18-4342-BAF3-8A7E9F813D60}" destId="{1BA305A4-0BE4-4B72-B8B6-90F57A2E2073}" srcOrd="1" destOrd="0" presId="urn:microsoft.com/office/officeart/2005/8/layout/vProcess5"/>
    <dgm:cxn modelId="{D866AF27-E1FA-4403-9FA8-6701424636A7}" type="presOf" srcId="{3ED4E281-1BC5-4072-BCD2-F2F91928FBBF}" destId="{29A53E8F-918D-4302-9650-4F4F876706E0}" srcOrd="1" destOrd="0" presId="urn:microsoft.com/office/officeart/2005/8/layout/vProcess5"/>
    <dgm:cxn modelId="{DAEA3637-2246-41D9-A69E-EC62071D1AE6}" srcId="{0F7174D3-545F-422A-813C-5DBABD313472}" destId="{4AC6AB7A-FDDC-408E-9439-48FA07E8B6FC}" srcOrd="0" destOrd="0" parTransId="{1DF0F96E-E9FF-4D1D-BC70-BC07C53AA0A4}" sibTransId="{BBAFD9A6-C133-400F-963D-3DA226845B79}"/>
    <dgm:cxn modelId="{DFA66C4F-D83D-45EB-AB5E-945CD7E700FD}" type="presOf" srcId="{4AC6AB7A-FDDC-408E-9439-48FA07E8B6FC}" destId="{E097A40D-C696-4736-B5AF-38104B972BF0}" srcOrd="0" destOrd="0" presId="urn:microsoft.com/office/officeart/2005/8/layout/vProcess5"/>
    <dgm:cxn modelId="{F4C8A478-AAB4-47AC-86ED-321A492A6E42}" type="presOf" srcId="{BBAFD9A6-C133-400F-963D-3DA226845B79}" destId="{FFA65B52-501B-4E12-B1FE-A7A50A31B2CE}" srcOrd="0" destOrd="0" presId="urn:microsoft.com/office/officeart/2005/8/layout/vProcess5"/>
    <dgm:cxn modelId="{7104C57B-7579-40F1-A26E-698533596A3E}" type="presOf" srcId="{F26B687A-F706-4989-A594-2888F76E900F}" destId="{B1956B86-D1B1-403A-AFFC-E29EC2B4EB02}" srcOrd="1" destOrd="0" presId="urn:microsoft.com/office/officeart/2005/8/layout/vProcess5"/>
    <dgm:cxn modelId="{431F1B7F-584E-48FB-8241-113F3301F764}" type="presOf" srcId="{3ED4E281-1BC5-4072-BCD2-F2F91928FBBF}" destId="{CC57227A-FF8C-48A3-8F5D-28CF578D7FF8}" srcOrd="0" destOrd="0" presId="urn:microsoft.com/office/officeart/2005/8/layout/vProcess5"/>
    <dgm:cxn modelId="{AC3F7DA5-A38D-4F47-81BF-DE2986409AFB}" srcId="{0F7174D3-545F-422A-813C-5DBABD313472}" destId="{F26B687A-F706-4989-A594-2888F76E900F}" srcOrd="4" destOrd="0" parTransId="{137C2F2E-33CE-42D7-87E8-528F1FF450E2}" sibTransId="{4BDEFD62-B556-4420-8869-89D275DCA14D}"/>
    <dgm:cxn modelId="{B1D253BF-25CA-4F17-BD58-A002FC7A7792}" type="presOf" srcId="{7A1429F3-95DC-4C3C-AE15-7B83CBF5672B}" destId="{B7237C2B-367A-4EDB-8EB7-C8F00343DF51}" srcOrd="0" destOrd="0" presId="urn:microsoft.com/office/officeart/2005/8/layout/vProcess5"/>
    <dgm:cxn modelId="{22F16DC2-A0E0-431C-8FE7-0EBB4E1FA0A9}" srcId="{0F7174D3-545F-422A-813C-5DBABD313472}" destId="{93A7C41B-CCB7-4FE4-AAB2-4710292082D0}" srcOrd="2" destOrd="0" parTransId="{60B0543E-AD12-4411-AE90-283A83C1A6FC}" sibTransId="{6C37B4BF-E015-4820-9CE6-164F258C3CCD}"/>
    <dgm:cxn modelId="{21889DDD-90FA-4E09-87C2-9E4E28EF80B9}" type="presOf" srcId="{4AC6AB7A-FDDC-408E-9439-48FA07E8B6FC}" destId="{171D118D-976B-431E-8376-BF620A484ED8}" srcOrd="1" destOrd="0" presId="urn:microsoft.com/office/officeart/2005/8/layout/vProcess5"/>
    <dgm:cxn modelId="{EA0F8EDE-447B-4988-9A4C-1168FEDB0CB4}" srcId="{0F7174D3-545F-422A-813C-5DBABD313472}" destId="{AC820127-4D18-4342-BAF3-8A7E9F813D60}" srcOrd="3" destOrd="0" parTransId="{0ED158FF-C6E1-4D28-A5C1-B61C266F1887}" sibTransId="{7A1429F3-95DC-4C3C-AE15-7B83CBF5672B}"/>
    <dgm:cxn modelId="{3C4F26E1-BD53-41F2-B6B0-B8C6F7FCC8FA}" type="presOf" srcId="{93A7C41B-CCB7-4FE4-AAB2-4710292082D0}" destId="{F232A08F-C6D8-4C5B-AE66-EA7BA2D05CEA}" srcOrd="0" destOrd="0" presId="urn:microsoft.com/office/officeart/2005/8/layout/vProcess5"/>
    <dgm:cxn modelId="{E98547ED-1C9F-40E0-871B-C0D1CF51DB10}" type="presOf" srcId="{93A7C41B-CCB7-4FE4-AAB2-4710292082D0}" destId="{00C6FDEE-6A07-4610-BF83-7C0F540D63DF}" srcOrd="1" destOrd="0" presId="urn:microsoft.com/office/officeart/2005/8/layout/vProcess5"/>
    <dgm:cxn modelId="{61EE60F5-E4DA-45D5-8761-CB1C5D5F81FC}" type="presOf" srcId="{6C37B4BF-E015-4820-9CE6-164F258C3CCD}" destId="{AB3F10A6-5AD5-42DD-AE04-32EB72B1B9DB}" srcOrd="0" destOrd="0" presId="urn:microsoft.com/office/officeart/2005/8/layout/vProcess5"/>
    <dgm:cxn modelId="{1507A9F6-B809-46CD-A38B-F08A2A9C76A5}" srcId="{0F7174D3-545F-422A-813C-5DBABD313472}" destId="{3ED4E281-1BC5-4072-BCD2-F2F91928FBBF}" srcOrd="1" destOrd="0" parTransId="{86BCDEA4-962F-415D-9444-2698181D3D7B}" sibTransId="{B1A886DC-E859-48BE-B581-FF903E41A6DD}"/>
    <dgm:cxn modelId="{5929D3FF-624D-45FA-B7DA-B1B375064B31}" type="presOf" srcId="{AC820127-4D18-4342-BAF3-8A7E9F813D60}" destId="{2C0A166F-C9A0-4450-81D1-57084CBF7275}" srcOrd="0" destOrd="0" presId="urn:microsoft.com/office/officeart/2005/8/layout/vProcess5"/>
    <dgm:cxn modelId="{8B6020E2-06D3-460A-B2F2-8AC217DBF49A}" type="presParOf" srcId="{0A4A3801-5BBF-4B9C-BA41-18450ABA60BF}" destId="{6B54E846-CD47-41A7-BAA0-34C7BE06C37A}" srcOrd="0" destOrd="0" presId="urn:microsoft.com/office/officeart/2005/8/layout/vProcess5"/>
    <dgm:cxn modelId="{A08189F2-A284-460C-B911-3CA5C186AC2B}" type="presParOf" srcId="{0A4A3801-5BBF-4B9C-BA41-18450ABA60BF}" destId="{E097A40D-C696-4736-B5AF-38104B972BF0}" srcOrd="1" destOrd="0" presId="urn:microsoft.com/office/officeart/2005/8/layout/vProcess5"/>
    <dgm:cxn modelId="{DDAD4279-F06E-49A5-BC71-4E78A08276F3}" type="presParOf" srcId="{0A4A3801-5BBF-4B9C-BA41-18450ABA60BF}" destId="{CC57227A-FF8C-48A3-8F5D-28CF578D7FF8}" srcOrd="2" destOrd="0" presId="urn:microsoft.com/office/officeart/2005/8/layout/vProcess5"/>
    <dgm:cxn modelId="{7F69FA0A-43C3-4284-A77C-8218C45AB358}" type="presParOf" srcId="{0A4A3801-5BBF-4B9C-BA41-18450ABA60BF}" destId="{F232A08F-C6D8-4C5B-AE66-EA7BA2D05CEA}" srcOrd="3" destOrd="0" presId="urn:microsoft.com/office/officeart/2005/8/layout/vProcess5"/>
    <dgm:cxn modelId="{78E0963E-AC98-4B3C-B058-BE6200F2999F}" type="presParOf" srcId="{0A4A3801-5BBF-4B9C-BA41-18450ABA60BF}" destId="{2C0A166F-C9A0-4450-81D1-57084CBF7275}" srcOrd="4" destOrd="0" presId="urn:microsoft.com/office/officeart/2005/8/layout/vProcess5"/>
    <dgm:cxn modelId="{DC58FA3A-F848-40AD-A743-44C23AA06058}" type="presParOf" srcId="{0A4A3801-5BBF-4B9C-BA41-18450ABA60BF}" destId="{5D8DDEBB-8999-4D28-AAFA-32220BAD2351}" srcOrd="5" destOrd="0" presId="urn:microsoft.com/office/officeart/2005/8/layout/vProcess5"/>
    <dgm:cxn modelId="{3E896EFF-EB86-45FC-B0EF-0B1F888189AD}" type="presParOf" srcId="{0A4A3801-5BBF-4B9C-BA41-18450ABA60BF}" destId="{FFA65B52-501B-4E12-B1FE-A7A50A31B2CE}" srcOrd="6" destOrd="0" presId="urn:microsoft.com/office/officeart/2005/8/layout/vProcess5"/>
    <dgm:cxn modelId="{25A2531F-3FB6-47B1-856E-FFE480EAB0DB}" type="presParOf" srcId="{0A4A3801-5BBF-4B9C-BA41-18450ABA60BF}" destId="{5A82244C-597E-4D0C-BEA8-D9909428FC64}" srcOrd="7" destOrd="0" presId="urn:microsoft.com/office/officeart/2005/8/layout/vProcess5"/>
    <dgm:cxn modelId="{29F037FB-25B6-40BC-9709-03A82991471C}" type="presParOf" srcId="{0A4A3801-5BBF-4B9C-BA41-18450ABA60BF}" destId="{AB3F10A6-5AD5-42DD-AE04-32EB72B1B9DB}" srcOrd="8" destOrd="0" presId="urn:microsoft.com/office/officeart/2005/8/layout/vProcess5"/>
    <dgm:cxn modelId="{FC026C68-3170-4242-9B73-C1FC166B6318}" type="presParOf" srcId="{0A4A3801-5BBF-4B9C-BA41-18450ABA60BF}" destId="{B7237C2B-367A-4EDB-8EB7-C8F00343DF51}" srcOrd="9" destOrd="0" presId="urn:microsoft.com/office/officeart/2005/8/layout/vProcess5"/>
    <dgm:cxn modelId="{35A5DFF4-DDC3-4843-82B7-138A1382B3EF}" type="presParOf" srcId="{0A4A3801-5BBF-4B9C-BA41-18450ABA60BF}" destId="{171D118D-976B-431E-8376-BF620A484ED8}" srcOrd="10" destOrd="0" presId="urn:microsoft.com/office/officeart/2005/8/layout/vProcess5"/>
    <dgm:cxn modelId="{774A9F72-B52A-4F54-9CF5-1F36E378CCE5}" type="presParOf" srcId="{0A4A3801-5BBF-4B9C-BA41-18450ABA60BF}" destId="{29A53E8F-918D-4302-9650-4F4F876706E0}" srcOrd="11" destOrd="0" presId="urn:microsoft.com/office/officeart/2005/8/layout/vProcess5"/>
    <dgm:cxn modelId="{84D6D8E6-2155-4744-B6FD-1522C4639FD0}" type="presParOf" srcId="{0A4A3801-5BBF-4B9C-BA41-18450ABA60BF}" destId="{00C6FDEE-6A07-4610-BF83-7C0F540D63DF}" srcOrd="12" destOrd="0" presId="urn:microsoft.com/office/officeart/2005/8/layout/vProcess5"/>
    <dgm:cxn modelId="{0CD5BAD1-580D-45A8-ACA9-438ED41E4536}" type="presParOf" srcId="{0A4A3801-5BBF-4B9C-BA41-18450ABA60BF}" destId="{1BA305A4-0BE4-4B72-B8B6-90F57A2E2073}" srcOrd="13" destOrd="0" presId="urn:microsoft.com/office/officeart/2005/8/layout/vProcess5"/>
    <dgm:cxn modelId="{ED910E09-DB92-4EEE-913D-4C0645E5DCE4}" type="presParOf" srcId="{0A4A3801-5BBF-4B9C-BA41-18450ABA60BF}" destId="{B1956B86-D1B1-403A-AFFC-E29EC2B4EB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220B0-DD8E-4DEE-B386-19B8C8AD19B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384099-74D9-488F-88A9-55304BCF4AA3}">
      <dgm:prSet/>
      <dgm:spPr/>
      <dgm:t>
        <a:bodyPr/>
        <a:lstStyle/>
        <a:p>
          <a:r>
            <a:rPr lang="en-US" dirty="0"/>
            <a:t>- Is an open source and distributed NoSQL database. </a:t>
          </a:r>
        </a:p>
      </dgm:t>
    </dgm:pt>
    <dgm:pt modelId="{60295396-E931-4593-95D7-35CB997074A9}" type="parTrans" cxnId="{C2EAAF16-C06A-4F30-8BFC-F944529A0C40}">
      <dgm:prSet/>
      <dgm:spPr/>
      <dgm:t>
        <a:bodyPr/>
        <a:lstStyle/>
        <a:p>
          <a:endParaRPr lang="en-US"/>
        </a:p>
      </dgm:t>
    </dgm:pt>
    <dgm:pt modelId="{24CF32E3-6C1F-4173-AE3C-1033922E967F}" type="sibTrans" cxnId="{C2EAAF16-C06A-4F30-8BFC-F944529A0C40}">
      <dgm:prSet/>
      <dgm:spPr/>
      <dgm:t>
        <a:bodyPr/>
        <a:lstStyle/>
        <a:p>
          <a:endParaRPr lang="en-US"/>
        </a:p>
      </dgm:t>
    </dgm:pt>
    <dgm:pt modelId="{9C15EE0F-E2B8-4572-A9D5-E1CF9C6B5FA5}">
      <dgm:prSet/>
      <dgm:spPr/>
      <dgm:t>
        <a:bodyPr/>
        <a:lstStyle/>
        <a:p>
          <a:r>
            <a:rPr lang="en-US" dirty="0"/>
            <a:t>- It was developed by Facebook in 2007. It continues to be developed by Apache today</a:t>
          </a:r>
        </a:p>
      </dgm:t>
    </dgm:pt>
    <dgm:pt modelId="{3AB0DE42-136D-48BB-8388-73D547B74BF6}" type="parTrans" cxnId="{0128CA6A-9F63-4B08-B577-ABA79AFD21FC}">
      <dgm:prSet/>
      <dgm:spPr/>
      <dgm:t>
        <a:bodyPr/>
        <a:lstStyle/>
        <a:p>
          <a:endParaRPr lang="en-US"/>
        </a:p>
      </dgm:t>
    </dgm:pt>
    <dgm:pt modelId="{97A449C0-9CF2-42CE-88F4-932C8CAC7F09}" type="sibTrans" cxnId="{0128CA6A-9F63-4B08-B577-ABA79AFD21FC}">
      <dgm:prSet/>
      <dgm:spPr/>
      <dgm:t>
        <a:bodyPr/>
        <a:lstStyle/>
        <a:p>
          <a:endParaRPr lang="en-US"/>
        </a:p>
      </dgm:t>
    </dgm:pt>
    <dgm:pt modelId="{678BEFA0-C129-4722-BAAA-F61185E2EE85}">
      <dgm:prSet/>
      <dgm:spPr/>
      <dgm:t>
        <a:bodyPr/>
        <a:lstStyle/>
        <a:p>
          <a:r>
            <a:rPr lang="en-US" b="0" i="0" dirty="0"/>
            <a:t>- Google's Bigtable + Amazon’s Dynamo</a:t>
          </a:r>
          <a:r>
            <a:rPr lang="en-US" dirty="0"/>
            <a:t> </a:t>
          </a:r>
        </a:p>
      </dgm:t>
    </dgm:pt>
    <dgm:pt modelId="{0894C359-5FF4-41E9-99E8-365EC1CDDE33}" type="parTrans" cxnId="{1D5B9CE5-A60F-4342-B291-8EAC50C1DA8A}">
      <dgm:prSet/>
      <dgm:spPr/>
      <dgm:t>
        <a:bodyPr/>
        <a:lstStyle/>
        <a:p>
          <a:endParaRPr lang="en-US"/>
        </a:p>
      </dgm:t>
    </dgm:pt>
    <dgm:pt modelId="{B7F0B09B-E0DC-420B-AC36-3A4539FA808E}" type="sibTrans" cxnId="{1D5B9CE5-A60F-4342-B291-8EAC50C1DA8A}">
      <dgm:prSet/>
      <dgm:spPr/>
      <dgm:t>
        <a:bodyPr/>
        <a:lstStyle/>
        <a:p>
          <a:endParaRPr lang="en-US"/>
        </a:p>
      </dgm:t>
    </dgm:pt>
    <dgm:pt modelId="{4D5C2480-F63D-4878-809F-E6A288E8298F}">
      <dgm:prSet/>
      <dgm:spPr/>
      <dgm:t>
        <a:bodyPr/>
        <a:lstStyle/>
        <a:p>
          <a:r>
            <a:rPr lang="en-US" dirty="0"/>
            <a:t>- </a:t>
          </a:r>
          <a:r>
            <a:rPr lang="en-US" spc="-20" dirty="0">
              <a:latin typeface="+mn-lt"/>
              <a:cs typeface="Verdana"/>
            </a:rPr>
            <a:t>Cassandra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-7" dirty="0">
              <a:latin typeface="+mn-lt"/>
              <a:cs typeface="Verdana"/>
            </a:rPr>
            <a:t>has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47" dirty="0">
              <a:latin typeface="+mn-lt"/>
              <a:cs typeface="Verdana"/>
            </a:rPr>
            <a:t>multiple</a:t>
          </a:r>
          <a:r>
            <a:rPr lang="en-US" spc="-187" dirty="0">
              <a:latin typeface="+mn-lt"/>
              <a:cs typeface="Verdana"/>
            </a:rPr>
            <a:t> </a:t>
          </a:r>
          <a:r>
            <a:rPr lang="en-US" spc="33" dirty="0">
              <a:latin typeface="+mn-lt"/>
              <a:cs typeface="Verdana"/>
            </a:rPr>
            <a:t>nodes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67" dirty="0">
              <a:latin typeface="+mn-lt"/>
              <a:cs typeface="Verdana"/>
            </a:rPr>
            <a:t>on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47" dirty="0">
              <a:latin typeface="+mn-lt"/>
              <a:cs typeface="Verdana"/>
            </a:rPr>
            <a:t>multiple</a:t>
          </a:r>
          <a:r>
            <a:rPr lang="en-US" spc="-187" dirty="0">
              <a:latin typeface="+mn-lt"/>
              <a:cs typeface="Verdana"/>
            </a:rPr>
            <a:t> </a:t>
          </a:r>
          <a:r>
            <a:rPr lang="en-US" spc="-13" dirty="0">
              <a:latin typeface="+mn-lt"/>
              <a:cs typeface="Verdana"/>
            </a:rPr>
            <a:t>clusters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53" dirty="0">
              <a:latin typeface="+mn-lt"/>
              <a:cs typeface="Verdana"/>
            </a:rPr>
            <a:t>with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-13" dirty="0">
              <a:latin typeface="+mn-lt"/>
              <a:cs typeface="Verdana"/>
            </a:rPr>
            <a:t>P2P.</a:t>
          </a:r>
          <a:r>
            <a:rPr lang="en-US" dirty="0">
              <a:latin typeface="+mn-lt"/>
            </a:rPr>
            <a:t> </a:t>
          </a:r>
        </a:p>
      </dgm:t>
    </dgm:pt>
    <dgm:pt modelId="{BAB20F10-6430-4673-84C3-120141ED4994}" type="parTrans" cxnId="{A715C84D-8A98-4B08-B64D-A023CE97D371}">
      <dgm:prSet/>
      <dgm:spPr/>
      <dgm:t>
        <a:bodyPr/>
        <a:lstStyle/>
        <a:p>
          <a:endParaRPr lang="en-US"/>
        </a:p>
      </dgm:t>
    </dgm:pt>
    <dgm:pt modelId="{F090F21D-4A40-4BFD-8843-2DDEB203D882}" type="sibTrans" cxnId="{A715C84D-8A98-4B08-B64D-A023CE97D371}">
      <dgm:prSet/>
      <dgm:spPr/>
      <dgm:t>
        <a:bodyPr/>
        <a:lstStyle/>
        <a:p>
          <a:endParaRPr lang="en-US"/>
        </a:p>
      </dgm:t>
    </dgm:pt>
    <dgm:pt modelId="{A0C36519-7785-4B73-82B4-9F498BA2F70A}">
      <dgm:prSet/>
      <dgm:spPr/>
      <dgm:t>
        <a:bodyPr/>
        <a:lstStyle/>
        <a:p>
          <a:r>
            <a:rPr lang="en-US" spc="20" dirty="0">
              <a:latin typeface="+mn-lt"/>
              <a:cs typeface="Verdana"/>
            </a:rPr>
            <a:t>- Data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-47" dirty="0">
              <a:latin typeface="+mn-lt"/>
              <a:cs typeface="Verdana"/>
            </a:rPr>
            <a:t>is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dirty="0">
              <a:latin typeface="+mn-lt"/>
              <a:cs typeface="Verdana"/>
            </a:rPr>
            <a:t>stored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40" dirty="0">
              <a:latin typeface="+mn-lt"/>
              <a:cs typeface="Verdana"/>
            </a:rPr>
            <a:t>in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7" dirty="0">
              <a:latin typeface="+mn-lt"/>
              <a:cs typeface="Verdana"/>
            </a:rPr>
            <a:t>tables</a:t>
          </a:r>
          <a:r>
            <a:rPr lang="en-US" spc="-187" dirty="0">
              <a:latin typeface="+mn-lt"/>
              <a:cs typeface="Verdana"/>
            </a:rPr>
            <a:t> </a:t>
          </a:r>
          <a:r>
            <a:rPr lang="en-US" spc="60" dirty="0">
              <a:latin typeface="+mn-lt"/>
              <a:cs typeface="Verdana"/>
            </a:rPr>
            <a:t>and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33" dirty="0">
              <a:latin typeface="+mn-lt"/>
              <a:cs typeface="Verdana"/>
            </a:rPr>
            <a:t>queried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-13" dirty="0">
              <a:latin typeface="+mn-lt"/>
              <a:cs typeface="Verdana"/>
            </a:rPr>
            <a:t>by</a:t>
          </a:r>
          <a:r>
            <a:rPr lang="en-US" spc="-207" dirty="0">
              <a:latin typeface="+mn-lt"/>
              <a:cs typeface="Verdana"/>
            </a:rPr>
            <a:t> </a:t>
          </a:r>
          <a:r>
            <a:rPr lang="en-US" spc="-20" dirty="0">
              <a:latin typeface="+mn-lt"/>
              <a:cs typeface="Verdana"/>
            </a:rPr>
            <a:t>Cassandra</a:t>
          </a:r>
          <a:r>
            <a:rPr lang="en-US" spc="-187" dirty="0">
              <a:latin typeface="+mn-lt"/>
              <a:cs typeface="Verdana"/>
            </a:rPr>
            <a:t> </a:t>
          </a:r>
          <a:r>
            <a:rPr lang="en-US" spc="13" dirty="0">
              <a:latin typeface="+mn-lt"/>
              <a:cs typeface="Verdana"/>
            </a:rPr>
            <a:t>Query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60" dirty="0">
              <a:latin typeface="+mn-lt"/>
              <a:cs typeface="Verdana"/>
            </a:rPr>
            <a:t>Language</a:t>
          </a:r>
          <a:r>
            <a:rPr lang="en-US" spc="-193" dirty="0">
              <a:latin typeface="+mn-lt"/>
              <a:cs typeface="Verdana"/>
            </a:rPr>
            <a:t> </a:t>
          </a:r>
          <a:r>
            <a:rPr lang="en-US" spc="-113" dirty="0">
              <a:latin typeface="+mn-lt"/>
              <a:cs typeface="Verdana"/>
            </a:rPr>
            <a:t>(CQL).</a:t>
          </a:r>
          <a:endParaRPr lang="en-US" dirty="0">
            <a:latin typeface="+mn-lt"/>
          </a:endParaRPr>
        </a:p>
      </dgm:t>
    </dgm:pt>
    <dgm:pt modelId="{308E63F5-D64D-4D11-93D1-9FB5FA38340F}" type="parTrans" cxnId="{25E9BCA8-DFFB-4A96-B74C-77B0DC788390}">
      <dgm:prSet/>
      <dgm:spPr/>
      <dgm:t>
        <a:bodyPr/>
        <a:lstStyle/>
        <a:p>
          <a:endParaRPr lang="en-US"/>
        </a:p>
      </dgm:t>
    </dgm:pt>
    <dgm:pt modelId="{F3421848-5A95-457B-84BF-F5B41DA54A10}" type="sibTrans" cxnId="{25E9BCA8-DFFB-4A96-B74C-77B0DC788390}">
      <dgm:prSet/>
      <dgm:spPr/>
      <dgm:t>
        <a:bodyPr/>
        <a:lstStyle/>
        <a:p>
          <a:endParaRPr lang="en-US"/>
        </a:p>
      </dgm:t>
    </dgm:pt>
    <dgm:pt modelId="{4A7B8889-9F27-4A9F-B39B-0CDDAFAA048F}" type="pres">
      <dgm:prSet presAssocID="{96D220B0-DD8E-4DEE-B386-19B8C8AD19BC}" presName="vert0" presStyleCnt="0">
        <dgm:presLayoutVars>
          <dgm:dir/>
          <dgm:animOne val="branch"/>
          <dgm:animLvl val="lvl"/>
        </dgm:presLayoutVars>
      </dgm:prSet>
      <dgm:spPr/>
    </dgm:pt>
    <dgm:pt modelId="{3CAA2911-E1C4-4852-A2FE-264D15CC14A9}" type="pres">
      <dgm:prSet presAssocID="{D2384099-74D9-488F-88A9-55304BCF4AA3}" presName="thickLine" presStyleLbl="alignNode1" presStyleIdx="0" presStyleCnt="5"/>
      <dgm:spPr/>
    </dgm:pt>
    <dgm:pt modelId="{AAFB003B-C3BC-4B2C-8562-26ECE08DF85F}" type="pres">
      <dgm:prSet presAssocID="{D2384099-74D9-488F-88A9-55304BCF4AA3}" presName="horz1" presStyleCnt="0"/>
      <dgm:spPr/>
    </dgm:pt>
    <dgm:pt modelId="{976CC1EB-9831-4CF2-A505-8105FEBB6BCE}" type="pres">
      <dgm:prSet presAssocID="{D2384099-74D9-488F-88A9-55304BCF4AA3}" presName="tx1" presStyleLbl="revTx" presStyleIdx="0" presStyleCnt="5"/>
      <dgm:spPr/>
    </dgm:pt>
    <dgm:pt modelId="{2ACDFE23-9437-4144-B38A-469D87860820}" type="pres">
      <dgm:prSet presAssocID="{D2384099-74D9-488F-88A9-55304BCF4AA3}" presName="vert1" presStyleCnt="0"/>
      <dgm:spPr/>
    </dgm:pt>
    <dgm:pt modelId="{DCCD2AAB-243D-4538-BC60-21DF5F43DFB1}" type="pres">
      <dgm:prSet presAssocID="{9C15EE0F-E2B8-4572-A9D5-E1CF9C6B5FA5}" presName="thickLine" presStyleLbl="alignNode1" presStyleIdx="1" presStyleCnt="5"/>
      <dgm:spPr/>
    </dgm:pt>
    <dgm:pt modelId="{5BAA3A4F-1834-4648-8AD7-02154B222687}" type="pres">
      <dgm:prSet presAssocID="{9C15EE0F-E2B8-4572-A9D5-E1CF9C6B5FA5}" presName="horz1" presStyleCnt="0"/>
      <dgm:spPr/>
    </dgm:pt>
    <dgm:pt modelId="{344A7D28-06B5-405F-87A6-E7338223636F}" type="pres">
      <dgm:prSet presAssocID="{9C15EE0F-E2B8-4572-A9D5-E1CF9C6B5FA5}" presName="tx1" presStyleLbl="revTx" presStyleIdx="1" presStyleCnt="5"/>
      <dgm:spPr/>
    </dgm:pt>
    <dgm:pt modelId="{D7AA5B50-82F0-45F0-B7B8-E2748B0A7611}" type="pres">
      <dgm:prSet presAssocID="{9C15EE0F-E2B8-4572-A9D5-E1CF9C6B5FA5}" presName="vert1" presStyleCnt="0"/>
      <dgm:spPr/>
    </dgm:pt>
    <dgm:pt modelId="{CB818ACE-95EA-4EC7-97F4-DF2690A2904A}" type="pres">
      <dgm:prSet presAssocID="{678BEFA0-C129-4722-BAAA-F61185E2EE85}" presName="thickLine" presStyleLbl="alignNode1" presStyleIdx="2" presStyleCnt="5"/>
      <dgm:spPr/>
    </dgm:pt>
    <dgm:pt modelId="{F35166CC-4C66-4F60-8840-61EFFB824102}" type="pres">
      <dgm:prSet presAssocID="{678BEFA0-C129-4722-BAAA-F61185E2EE85}" presName="horz1" presStyleCnt="0"/>
      <dgm:spPr/>
    </dgm:pt>
    <dgm:pt modelId="{F68E4AE7-6B7E-401C-AD6B-79695E6F5A19}" type="pres">
      <dgm:prSet presAssocID="{678BEFA0-C129-4722-BAAA-F61185E2EE85}" presName="tx1" presStyleLbl="revTx" presStyleIdx="2" presStyleCnt="5" custScaleY="59817"/>
      <dgm:spPr/>
    </dgm:pt>
    <dgm:pt modelId="{6E181021-A772-46F7-933F-CFE8CDCD0B67}" type="pres">
      <dgm:prSet presAssocID="{678BEFA0-C129-4722-BAAA-F61185E2EE85}" presName="vert1" presStyleCnt="0"/>
      <dgm:spPr/>
    </dgm:pt>
    <dgm:pt modelId="{326603B1-6AAF-40B6-867A-F534490A7AC5}" type="pres">
      <dgm:prSet presAssocID="{4D5C2480-F63D-4878-809F-E6A288E8298F}" presName="thickLine" presStyleLbl="alignNode1" presStyleIdx="3" presStyleCnt="5"/>
      <dgm:spPr/>
    </dgm:pt>
    <dgm:pt modelId="{C228BCBA-7DE0-45D7-BBB2-A06A87140E08}" type="pres">
      <dgm:prSet presAssocID="{4D5C2480-F63D-4878-809F-E6A288E8298F}" presName="horz1" presStyleCnt="0"/>
      <dgm:spPr/>
    </dgm:pt>
    <dgm:pt modelId="{07842CF8-63C4-4C4D-B7F6-73E533265A98}" type="pres">
      <dgm:prSet presAssocID="{4D5C2480-F63D-4878-809F-E6A288E8298F}" presName="tx1" presStyleLbl="revTx" presStyleIdx="3" presStyleCnt="5"/>
      <dgm:spPr/>
    </dgm:pt>
    <dgm:pt modelId="{5D2B4D0C-F47D-4726-9074-BF5E12197A52}" type="pres">
      <dgm:prSet presAssocID="{4D5C2480-F63D-4878-809F-E6A288E8298F}" presName="vert1" presStyleCnt="0"/>
      <dgm:spPr/>
    </dgm:pt>
    <dgm:pt modelId="{4B98B13C-9C28-48E7-9E78-4B201DBEBF41}" type="pres">
      <dgm:prSet presAssocID="{A0C36519-7785-4B73-82B4-9F498BA2F70A}" presName="thickLine" presStyleLbl="alignNode1" presStyleIdx="4" presStyleCnt="5"/>
      <dgm:spPr/>
    </dgm:pt>
    <dgm:pt modelId="{5EA12C38-01EE-4271-9C51-82A8C8B715D9}" type="pres">
      <dgm:prSet presAssocID="{A0C36519-7785-4B73-82B4-9F498BA2F70A}" presName="horz1" presStyleCnt="0"/>
      <dgm:spPr/>
    </dgm:pt>
    <dgm:pt modelId="{0D46E216-D0A9-4837-94F9-DB877D2501F5}" type="pres">
      <dgm:prSet presAssocID="{A0C36519-7785-4B73-82B4-9F498BA2F70A}" presName="tx1" presStyleLbl="revTx" presStyleIdx="4" presStyleCnt="5"/>
      <dgm:spPr/>
    </dgm:pt>
    <dgm:pt modelId="{B53D3FED-BBB6-45FD-89B6-3ECE8D6C4BEE}" type="pres">
      <dgm:prSet presAssocID="{A0C36519-7785-4B73-82B4-9F498BA2F70A}" presName="vert1" presStyleCnt="0"/>
      <dgm:spPr/>
    </dgm:pt>
  </dgm:ptLst>
  <dgm:cxnLst>
    <dgm:cxn modelId="{13BF9513-7DA3-41C2-B1CF-C198E56CFE3D}" type="presOf" srcId="{678BEFA0-C129-4722-BAAA-F61185E2EE85}" destId="{F68E4AE7-6B7E-401C-AD6B-79695E6F5A19}" srcOrd="0" destOrd="0" presId="urn:microsoft.com/office/officeart/2008/layout/LinedList"/>
    <dgm:cxn modelId="{C2EAAF16-C06A-4F30-8BFC-F944529A0C40}" srcId="{96D220B0-DD8E-4DEE-B386-19B8C8AD19BC}" destId="{D2384099-74D9-488F-88A9-55304BCF4AA3}" srcOrd="0" destOrd="0" parTransId="{60295396-E931-4593-95D7-35CB997074A9}" sibTransId="{24CF32E3-6C1F-4173-AE3C-1033922E967F}"/>
    <dgm:cxn modelId="{22471E3D-9894-4926-A595-5962B9DAE0E5}" type="presOf" srcId="{4D5C2480-F63D-4878-809F-E6A288E8298F}" destId="{07842CF8-63C4-4C4D-B7F6-73E533265A98}" srcOrd="0" destOrd="0" presId="urn:microsoft.com/office/officeart/2008/layout/LinedList"/>
    <dgm:cxn modelId="{0128CA6A-9F63-4B08-B577-ABA79AFD21FC}" srcId="{96D220B0-DD8E-4DEE-B386-19B8C8AD19BC}" destId="{9C15EE0F-E2B8-4572-A9D5-E1CF9C6B5FA5}" srcOrd="1" destOrd="0" parTransId="{3AB0DE42-136D-48BB-8388-73D547B74BF6}" sibTransId="{97A449C0-9CF2-42CE-88F4-932C8CAC7F09}"/>
    <dgm:cxn modelId="{A715C84D-8A98-4B08-B64D-A023CE97D371}" srcId="{96D220B0-DD8E-4DEE-B386-19B8C8AD19BC}" destId="{4D5C2480-F63D-4878-809F-E6A288E8298F}" srcOrd="3" destOrd="0" parTransId="{BAB20F10-6430-4673-84C3-120141ED4994}" sibTransId="{F090F21D-4A40-4BFD-8843-2DDEB203D882}"/>
    <dgm:cxn modelId="{D267217B-E85B-482E-895F-158EB3AEB38E}" type="presOf" srcId="{D2384099-74D9-488F-88A9-55304BCF4AA3}" destId="{976CC1EB-9831-4CF2-A505-8105FEBB6BCE}" srcOrd="0" destOrd="0" presId="urn:microsoft.com/office/officeart/2008/layout/LinedList"/>
    <dgm:cxn modelId="{25E9BCA8-DFFB-4A96-B74C-77B0DC788390}" srcId="{96D220B0-DD8E-4DEE-B386-19B8C8AD19BC}" destId="{A0C36519-7785-4B73-82B4-9F498BA2F70A}" srcOrd="4" destOrd="0" parTransId="{308E63F5-D64D-4D11-93D1-9FB5FA38340F}" sibTransId="{F3421848-5A95-457B-84BF-F5B41DA54A10}"/>
    <dgm:cxn modelId="{87461FB7-7B4C-4C25-AEA1-49307CF9324E}" type="presOf" srcId="{A0C36519-7785-4B73-82B4-9F498BA2F70A}" destId="{0D46E216-D0A9-4837-94F9-DB877D2501F5}" srcOrd="0" destOrd="0" presId="urn:microsoft.com/office/officeart/2008/layout/LinedList"/>
    <dgm:cxn modelId="{5915B0D5-B9C5-4555-BFFA-A00F2DEE0023}" type="presOf" srcId="{96D220B0-DD8E-4DEE-B386-19B8C8AD19BC}" destId="{4A7B8889-9F27-4A9F-B39B-0CDDAFAA048F}" srcOrd="0" destOrd="0" presId="urn:microsoft.com/office/officeart/2008/layout/LinedList"/>
    <dgm:cxn modelId="{1D5B9CE5-A60F-4342-B291-8EAC50C1DA8A}" srcId="{96D220B0-DD8E-4DEE-B386-19B8C8AD19BC}" destId="{678BEFA0-C129-4722-BAAA-F61185E2EE85}" srcOrd="2" destOrd="0" parTransId="{0894C359-5FF4-41E9-99E8-365EC1CDDE33}" sibTransId="{B7F0B09B-E0DC-420B-AC36-3A4539FA808E}"/>
    <dgm:cxn modelId="{DCCEC1F9-FE22-462C-B5DA-948EE721947C}" type="presOf" srcId="{9C15EE0F-E2B8-4572-A9D5-E1CF9C6B5FA5}" destId="{344A7D28-06B5-405F-87A6-E7338223636F}" srcOrd="0" destOrd="0" presId="urn:microsoft.com/office/officeart/2008/layout/LinedList"/>
    <dgm:cxn modelId="{98B88F67-8EAF-458C-AC81-C6C1180FBAF7}" type="presParOf" srcId="{4A7B8889-9F27-4A9F-B39B-0CDDAFAA048F}" destId="{3CAA2911-E1C4-4852-A2FE-264D15CC14A9}" srcOrd="0" destOrd="0" presId="urn:microsoft.com/office/officeart/2008/layout/LinedList"/>
    <dgm:cxn modelId="{FAA95E16-1A91-4A27-BD61-73C7854C3097}" type="presParOf" srcId="{4A7B8889-9F27-4A9F-B39B-0CDDAFAA048F}" destId="{AAFB003B-C3BC-4B2C-8562-26ECE08DF85F}" srcOrd="1" destOrd="0" presId="urn:microsoft.com/office/officeart/2008/layout/LinedList"/>
    <dgm:cxn modelId="{FFFE1147-8CE6-420A-8952-2C15F44D9F98}" type="presParOf" srcId="{AAFB003B-C3BC-4B2C-8562-26ECE08DF85F}" destId="{976CC1EB-9831-4CF2-A505-8105FEBB6BCE}" srcOrd="0" destOrd="0" presId="urn:microsoft.com/office/officeart/2008/layout/LinedList"/>
    <dgm:cxn modelId="{34E3C791-631F-45CF-AB6A-8D103B3C8457}" type="presParOf" srcId="{AAFB003B-C3BC-4B2C-8562-26ECE08DF85F}" destId="{2ACDFE23-9437-4144-B38A-469D87860820}" srcOrd="1" destOrd="0" presId="urn:microsoft.com/office/officeart/2008/layout/LinedList"/>
    <dgm:cxn modelId="{5A4A0E7A-033B-4115-BAFA-29274B373F4F}" type="presParOf" srcId="{4A7B8889-9F27-4A9F-B39B-0CDDAFAA048F}" destId="{DCCD2AAB-243D-4538-BC60-21DF5F43DFB1}" srcOrd="2" destOrd="0" presId="urn:microsoft.com/office/officeart/2008/layout/LinedList"/>
    <dgm:cxn modelId="{3B373BE4-9359-445B-92B5-CF5C581C76F2}" type="presParOf" srcId="{4A7B8889-9F27-4A9F-B39B-0CDDAFAA048F}" destId="{5BAA3A4F-1834-4648-8AD7-02154B222687}" srcOrd="3" destOrd="0" presId="urn:microsoft.com/office/officeart/2008/layout/LinedList"/>
    <dgm:cxn modelId="{8FC0C8AF-2428-4793-A725-239AF53156EA}" type="presParOf" srcId="{5BAA3A4F-1834-4648-8AD7-02154B222687}" destId="{344A7D28-06B5-405F-87A6-E7338223636F}" srcOrd="0" destOrd="0" presId="urn:microsoft.com/office/officeart/2008/layout/LinedList"/>
    <dgm:cxn modelId="{0F863271-905A-4722-8800-82834CE72AF4}" type="presParOf" srcId="{5BAA3A4F-1834-4648-8AD7-02154B222687}" destId="{D7AA5B50-82F0-45F0-B7B8-E2748B0A7611}" srcOrd="1" destOrd="0" presId="urn:microsoft.com/office/officeart/2008/layout/LinedList"/>
    <dgm:cxn modelId="{4ACC7BBD-BA69-4223-9A46-8631CE2E8A0D}" type="presParOf" srcId="{4A7B8889-9F27-4A9F-B39B-0CDDAFAA048F}" destId="{CB818ACE-95EA-4EC7-97F4-DF2690A2904A}" srcOrd="4" destOrd="0" presId="urn:microsoft.com/office/officeart/2008/layout/LinedList"/>
    <dgm:cxn modelId="{0A1C0239-94BF-425B-AF46-C260459AA3E3}" type="presParOf" srcId="{4A7B8889-9F27-4A9F-B39B-0CDDAFAA048F}" destId="{F35166CC-4C66-4F60-8840-61EFFB824102}" srcOrd="5" destOrd="0" presId="urn:microsoft.com/office/officeart/2008/layout/LinedList"/>
    <dgm:cxn modelId="{F99E3AA8-B0B6-4690-952A-3D87AD72C6BE}" type="presParOf" srcId="{F35166CC-4C66-4F60-8840-61EFFB824102}" destId="{F68E4AE7-6B7E-401C-AD6B-79695E6F5A19}" srcOrd="0" destOrd="0" presId="urn:microsoft.com/office/officeart/2008/layout/LinedList"/>
    <dgm:cxn modelId="{AD8A6A11-78E2-4A19-BBF2-D28B93C0FDCC}" type="presParOf" srcId="{F35166CC-4C66-4F60-8840-61EFFB824102}" destId="{6E181021-A772-46F7-933F-CFE8CDCD0B67}" srcOrd="1" destOrd="0" presId="urn:microsoft.com/office/officeart/2008/layout/LinedList"/>
    <dgm:cxn modelId="{A1FE8F45-3183-4273-8A0F-8A37038E543D}" type="presParOf" srcId="{4A7B8889-9F27-4A9F-B39B-0CDDAFAA048F}" destId="{326603B1-6AAF-40B6-867A-F534490A7AC5}" srcOrd="6" destOrd="0" presId="urn:microsoft.com/office/officeart/2008/layout/LinedList"/>
    <dgm:cxn modelId="{09E3A5F9-8D99-472B-8452-54C0086B883F}" type="presParOf" srcId="{4A7B8889-9F27-4A9F-B39B-0CDDAFAA048F}" destId="{C228BCBA-7DE0-45D7-BBB2-A06A87140E08}" srcOrd="7" destOrd="0" presId="urn:microsoft.com/office/officeart/2008/layout/LinedList"/>
    <dgm:cxn modelId="{1BCAC336-B68B-4504-B894-9277D45BA344}" type="presParOf" srcId="{C228BCBA-7DE0-45D7-BBB2-A06A87140E08}" destId="{07842CF8-63C4-4C4D-B7F6-73E533265A98}" srcOrd="0" destOrd="0" presId="urn:microsoft.com/office/officeart/2008/layout/LinedList"/>
    <dgm:cxn modelId="{4B27C4EA-2C96-49F9-BFCC-92CFE924D436}" type="presParOf" srcId="{C228BCBA-7DE0-45D7-BBB2-A06A87140E08}" destId="{5D2B4D0C-F47D-4726-9074-BF5E12197A52}" srcOrd="1" destOrd="0" presId="urn:microsoft.com/office/officeart/2008/layout/LinedList"/>
    <dgm:cxn modelId="{644761C2-9A63-4549-B35C-6B547276BE6D}" type="presParOf" srcId="{4A7B8889-9F27-4A9F-B39B-0CDDAFAA048F}" destId="{4B98B13C-9C28-48E7-9E78-4B201DBEBF41}" srcOrd="8" destOrd="0" presId="urn:microsoft.com/office/officeart/2008/layout/LinedList"/>
    <dgm:cxn modelId="{7175BB89-A55F-4774-AE94-C6EFF40FD7E6}" type="presParOf" srcId="{4A7B8889-9F27-4A9F-B39B-0CDDAFAA048F}" destId="{5EA12C38-01EE-4271-9C51-82A8C8B715D9}" srcOrd="9" destOrd="0" presId="urn:microsoft.com/office/officeart/2008/layout/LinedList"/>
    <dgm:cxn modelId="{2DD4351C-8B4B-456A-A910-D62BF4DE9AA7}" type="presParOf" srcId="{5EA12C38-01EE-4271-9C51-82A8C8B715D9}" destId="{0D46E216-D0A9-4837-94F9-DB877D2501F5}" srcOrd="0" destOrd="0" presId="urn:microsoft.com/office/officeart/2008/layout/LinedList"/>
    <dgm:cxn modelId="{A8A77832-C008-4F64-80F5-07DD341BDC56}" type="presParOf" srcId="{5EA12C38-01EE-4271-9C51-82A8C8B715D9}" destId="{B53D3FED-BBB6-45FD-89B6-3ECE8D6C4B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6FFB-B782-4A4B-9DDC-D674D334876B}">
      <dsp:nvSpPr>
        <dsp:cNvPr id="0" name=""/>
        <dsp:cNvSpPr/>
      </dsp:nvSpPr>
      <dsp:spPr>
        <a:xfrm>
          <a:off x="0" y="752768"/>
          <a:ext cx="105156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EF638-3C84-45DB-93CC-05E16EB983C3}">
      <dsp:nvSpPr>
        <dsp:cNvPr id="0" name=""/>
        <dsp:cNvSpPr/>
      </dsp:nvSpPr>
      <dsp:spPr>
        <a:xfrm>
          <a:off x="525780" y="8"/>
          <a:ext cx="7360920" cy="150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I. Cassandra DB</a:t>
          </a:r>
        </a:p>
      </dsp:txBody>
      <dsp:txXfrm>
        <a:off x="599273" y="73501"/>
        <a:ext cx="7213934" cy="1358534"/>
      </dsp:txXfrm>
    </dsp:sp>
    <dsp:sp modelId="{7525091C-8D11-4137-AE0D-AFEA5E93C9EB}">
      <dsp:nvSpPr>
        <dsp:cNvPr id="0" name=""/>
        <dsp:cNvSpPr/>
      </dsp:nvSpPr>
      <dsp:spPr>
        <a:xfrm>
          <a:off x="0" y="3066129"/>
          <a:ext cx="105156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8B17B-3865-40B6-9A0E-390C0BB9E99F}">
      <dsp:nvSpPr>
        <dsp:cNvPr id="0" name=""/>
        <dsp:cNvSpPr/>
      </dsp:nvSpPr>
      <dsp:spPr>
        <a:xfrm>
          <a:off x="525780" y="2313369"/>
          <a:ext cx="7360920" cy="150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II. Project</a:t>
          </a:r>
        </a:p>
      </dsp:txBody>
      <dsp:txXfrm>
        <a:off x="599273" y="2386862"/>
        <a:ext cx="721393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7A40D-C696-4736-B5AF-38104B972BF0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1. Introduction</a:t>
          </a:r>
        </a:p>
      </dsp:txBody>
      <dsp:txXfrm>
        <a:off x="31088" y="31088"/>
        <a:ext cx="3803757" cy="999237"/>
      </dsp:txXfrm>
    </dsp:sp>
    <dsp:sp modelId="{CC57227A-FF8C-48A3-8F5D-28CF578D7FF8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2. Architecture</a:t>
          </a:r>
          <a:endParaRPr lang="en-US" sz="4500" kern="1200" dirty="0"/>
        </a:p>
      </dsp:txBody>
      <dsp:txXfrm>
        <a:off x="409937" y="1239920"/>
        <a:ext cx="3942347" cy="999237"/>
      </dsp:txXfrm>
    </dsp:sp>
    <dsp:sp modelId="{F232A08F-C6D8-4C5B-AE66-EA7BA2D05CEA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3</a:t>
          </a:r>
          <a:r>
            <a:rPr lang="en-US" sz="4500" b="0" i="0" kern="1200" dirty="0"/>
            <a:t>. Data model</a:t>
          </a:r>
          <a:endParaRPr lang="en-US" sz="4500" kern="1200" dirty="0"/>
        </a:p>
      </dsp:txBody>
      <dsp:txXfrm>
        <a:off x="788787" y="2448752"/>
        <a:ext cx="3942347" cy="999237"/>
      </dsp:txXfrm>
    </dsp:sp>
    <dsp:sp modelId="{2C0A166F-C9A0-4450-81D1-57084CBF727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4. Data Types</a:t>
          </a:r>
          <a:endParaRPr lang="en-US" sz="4500" kern="1200" dirty="0"/>
        </a:p>
      </dsp:txBody>
      <dsp:txXfrm>
        <a:off x="1167637" y="3657584"/>
        <a:ext cx="3942347" cy="999237"/>
      </dsp:txXfrm>
    </dsp:sp>
    <dsp:sp modelId="{5D8DDEBB-8999-4D28-AAFA-32220BAD2351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5. Tool</a:t>
          </a:r>
          <a:endParaRPr lang="en-US" sz="4500" kern="1200" dirty="0"/>
        </a:p>
      </dsp:txBody>
      <dsp:txXfrm>
        <a:off x="1546486" y="4866417"/>
        <a:ext cx="3942347" cy="999237"/>
      </dsp:txXfrm>
    </dsp:sp>
    <dsp:sp modelId="{FFA65B52-501B-4E12-B1FE-A7A50A31B2CE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5A82244C-597E-4D0C-BEA8-D9909428FC64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AB3F10A6-5AD5-42DD-AE04-32EB72B1B9DB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B7237C2B-367A-4EDB-8EB7-C8F00343DF51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A2911-E1C4-4852-A2FE-264D15CC14A9}">
      <dsp:nvSpPr>
        <dsp:cNvPr id="0" name=""/>
        <dsp:cNvSpPr/>
      </dsp:nvSpPr>
      <dsp:spPr>
        <a:xfrm>
          <a:off x="0" y="2531"/>
          <a:ext cx="72809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CC1EB-9831-4CF2-A505-8105FEBB6BCE}">
      <dsp:nvSpPr>
        <dsp:cNvPr id="0" name=""/>
        <dsp:cNvSpPr/>
      </dsp:nvSpPr>
      <dsp:spPr>
        <a:xfrm>
          <a:off x="0" y="2531"/>
          <a:ext cx="7280961" cy="124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Is an open source and distributed NoSQL database. </a:t>
          </a:r>
        </a:p>
      </dsp:txBody>
      <dsp:txXfrm>
        <a:off x="0" y="2531"/>
        <a:ext cx="7280961" cy="1241899"/>
      </dsp:txXfrm>
    </dsp:sp>
    <dsp:sp modelId="{DCCD2AAB-243D-4538-BC60-21DF5F43DFB1}">
      <dsp:nvSpPr>
        <dsp:cNvPr id="0" name=""/>
        <dsp:cNvSpPr/>
      </dsp:nvSpPr>
      <dsp:spPr>
        <a:xfrm>
          <a:off x="0" y="1244430"/>
          <a:ext cx="72809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A7D28-06B5-405F-87A6-E7338223636F}">
      <dsp:nvSpPr>
        <dsp:cNvPr id="0" name=""/>
        <dsp:cNvSpPr/>
      </dsp:nvSpPr>
      <dsp:spPr>
        <a:xfrm>
          <a:off x="0" y="1244430"/>
          <a:ext cx="7280961" cy="124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It was developed by Facebook in 2007. It continues to be developed by Apache today</a:t>
          </a:r>
        </a:p>
      </dsp:txBody>
      <dsp:txXfrm>
        <a:off x="0" y="1244430"/>
        <a:ext cx="7280961" cy="1241899"/>
      </dsp:txXfrm>
    </dsp:sp>
    <dsp:sp modelId="{CB818ACE-95EA-4EC7-97F4-DF2690A2904A}">
      <dsp:nvSpPr>
        <dsp:cNvPr id="0" name=""/>
        <dsp:cNvSpPr/>
      </dsp:nvSpPr>
      <dsp:spPr>
        <a:xfrm>
          <a:off x="0" y="2486330"/>
          <a:ext cx="728096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4AE7-6B7E-401C-AD6B-79695E6F5A19}">
      <dsp:nvSpPr>
        <dsp:cNvPr id="0" name=""/>
        <dsp:cNvSpPr/>
      </dsp:nvSpPr>
      <dsp:spPr>
        <a:xfrm>
          <a:off x="0" y="2486330"/>
          <a:ext cx="7280961" cy="742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- Google's Bigtable + Amazon’s Dynamo</a:t>
          </a:r>
          <a:r>
            <a:rPr lang="en-US" sz="3100" kern="1200" dirty="0"/>
            <a:t> </a:t>
          </a:r>
        </a:p>
      </dsp:txBody>
      <dsp:txXfrm>
        <a:off x="0" y="2486330"/>
        <a:ext cx="7280961" cy="742866"/>
      </dsp:txXfrm>
    </dsp:sp>
    <dsp:sp modelId="{326603B1-6AAF-40B6-867A-F534490A7AC5}">
      <dsp:nvSpPr>
        <dsp:cNvPr id="0" name=""/>
        <dsp:cNvSpPr/>
      </dsp:nvSpPr>
      <dsp:spPr>
        <a:xfrm>
          <a:off x="0" y="3229196"/>
          <a:ext cx="728096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42CF8-63C4-4C4D-B7F6-73E533265A98}">
      <dsp:nvSpPr>
        <dsp:cNvPr id="0" name=""/>
        <dsp:cNvSpPr/>
      </dsp:nvSpPr>
      <dsp:spPr>
        <a:xfrm>
          <a:off x="0" y="3229196"/>
          <a:ext cx="7280961" cy="124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</a:t>
          </a:r>
          <a:r>
            <a:rPr lang="en-US" sz="3100" kern="1200" spc="-20" dirty="0">
              <a:latin typeface="+mn-lt"/>
              <a:cs typeface="Verdana"/>
            </a:rPr>
            <a:t>Cassandra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-7" dirty="0">
              <a:latin typeface="+mn-lt"/>
              <a:cs typeface="Verdana"/>
            </a:rPr>
            <a:t>has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47" dirty="0">
              <a:latin typeface="+mn-lt"/>
              <a:cs typeface="Verdana"/>
            </a:rPr>
            <a:t>multiple</a:t>
          </a:r>
          <a:r>
            <a:rPr lang="en-US" sz="3100" kern="1200" spc="-187" dirty="0">
              <a:latin typeface="+mn-lt"/>
              <a:cs typeface="Verdana"/>
            </a:rPr>
            <a:t> </a:t>
          </a:r>
          <a:r>
            <a:rPr lang="en-US" sz="3100" kern="1200" spc="33" dirty="0">
              <a:latin typeface="+mn-lt"/>
              <a:cs typeface="Verdana"/>
            </a:rPr>
            <a:t>nodes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67" dirty="0">
              <a:latin typeface="+mn-lt"/>
              <a:cs typeface="Verdana"/>
            </a:rPr>
            <a:t>on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47" dirty="0">
              <a:latin typeface="+mn-lt"/>
              <a:cs typeface="Verdana"/>
            </a:rPr>
            <a:t>multiple</a:t>
          </a:r>
          <a:r>
            <a:rPr lang="en-US" sz="3100" kern="1200" spc="-187" dirty="0">
              <a:latin typeface="+mn-lt"/>
              <a:cs typeface="Verdana"/>
            </a:rPr>
            <a:t> </a:t>
          </a:r>
          <a:r>
            <a:rPr lang="en-US" sz="3100" kern="1200" spc="-13" dirty="0">
              <a:latin typeface="+mn-lt"/>
              <a:cs typeface="Verdana"/>
            </a:rPr>
            <a:t>clusters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53" dirty="0">
              <a:latin typeface="+mn-lt"/>
              <a:cs typeface="Verdana"/>
            </a:rPr>
            <a:t>with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-13" dirty="0">
              <a:latin typeface="+mn-lt"/>
              <a:cs typeface="Verdana"/>
            </a:rPr>
            <a:t>P2P.</a:t>
          </a:r>
          <a:r>
            <a:rPr lang="en-US" sz="3100" kern="1200" dirty="0">
              <a:latin typeface="+mn-lt"/>
            </a:rPr>
            <a:t> </a:t>
          </a:r>
        </a:p>
      </dsp:txBody>
      <dsp:txXfrm>
        <a:off x="0" y="3229196"/>
        <a:ext cx="7280961" cy="1241899"/>
      </dsp:txXfrm>
    </dsp:sp>
    <dsp:sp modelId="{4B98B13C-9C28-48E7-9E78-4B201DBEBF41}">
      <dsp:nvSpPr>
        <dsp:cNvPr id="0" name=""/>
        <dsp:cNvSpPr/>
      </dsp:nvSpPr>
      <dsp:spPr>
        <a:xfrm>
          <a:off x="0" y="4471096"/>
          <a:ext cx="72809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6E216-D0A9-4837-94F9-DB877D2501F5}">
      <dsp:nvSpPr>
        <dsp:cNvPr id="0" name=""/>
        <dsp:cNvSpPr/>
      </dsp:nvSpPr>
      <dsp:spPr>
        <a:xfrm>
          <a:off x="0" y="4471096"/>
          <a:ext cx="7280961" cy="124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pc="20" dirty="0">
              <a:latin typeface="+mn-lt"/>
              <a:cs typeface="Verdana"/>
            </a:rPr>
            <a:t>- Data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-47" dirty="0">
              <a:latin typeface="+mn-lt"/>
              <a:cs typeface="Verdana"/>
            </a:rPr>
            <a:t>is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dirty="0">
              <a:latin typeface="+mn-lt"/>
              <a:cs typeface="Verdana"/>
            </a:rPr>
            <a:t>stored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40" dirty="0">
              <a:latin typeface="+mn-lt"/>
              <a:cs typeface="Verdana"/>
            </a:rPr>
            <a:t>in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7" dirty="0">
              <a:latin typeface="+mn-lt"/>
              <a:cs typeface="Verdana"/>
            </a:rPr>
            <a:t>tables</a:t>
          </a:r>
          <a:r>
            <a:rPr lang="en-US" sz="3100" kern="1200" spc="-187" dirty="0">
              <a:latin typeface="+mn-lt"/>
              <a:cs typeface="Verdana"/>
            </a:rPr>
            <a:t> </a:t>
          </a:r>
          <a:r>
            <a:rPr lang="en-US" sz="3100" kern="1200" spc="60" dirty="0">
              <a:latin typeface="+mn-lt"/>
              <a:cs typeface="Verdana"/>
            </a:rPr>
            <a:t>and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33" dirty="0">
              <a:latin typeface="+mn-lt"/>
              <a:cs typeface="Verdana"/>
            </a:rPr>
            <a:t>queried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-13" dirty="0">
              <a:latin typeface="+mn-lt"/>
              <a:cs typeface="Verdana"/>
            </a:rPr>
            <a:t>by</a:t>
          </a:r>
          <a:r>
            <a:rPr lang="en-US" sz="3100" kern="1200" spc="-207" dirty="0">
              <a:latin typeface="+mn-lt"/>
              <a:cs typeface="Verdana"/>
            </a:rPr>
            <a:t> </a:t>
          </a:r>
          <a:r>
            <a:rPr lang="en-US" sz="3100" kern="1200" spc="-20" dirty="0">
              <a:latin typeface="+mn-lt"/>
              <a:cs typeface="Verdana"/>
            </a:rPr>
            <a:t>Cassandra</a:t>
          </a:r>
          <a:r>
            <a:rPr lang="en-US" sz="3100" kern="1200" spc="-187" dirty="0">
              <a:latin typeface="+mn-lt"/>
              <a:cs typeface="Verdana"/>
            </a:rPr>
            <a:t> </a:t>
          </a:r>
          <a:r>
            <a:rPr lang="en-US" sz="3100" kern="1200" spc="13" dirty="0">
              <a:latin typeface="+mn-lt"/>
              <a:cs typeface="Verdana"/>
            </a:rPr>
            <a:t>Query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60" dirty="0">
              <a:latin typeface="+mn-lt"/>
              <a:cs typeface="Verdana"/>
            </a:rPr>
            <a:t>Language</a:t>
          </a:r>
          <a:r>
            <a:rPr lang="en-US" sz="3100" kern="1200" spc="-193" dirty="0">
              <a:latin typeface="+mn-lt"/>
              <a:cs typeface="Verdana"/>
            </a:rPr>
            <a:t> </a:t>
          </a:r>
          <a:r>
            <a:rPr lang="en-US" sz="3100" kern="1200" spc="-113" dirty="0">
              <a:latin typeface="+mn-lt"/>
              <a:cs typeface="Verdana"/>
            </a:rPr>
            <a:t>(CQL).</a:t>
          </a:r>
          <a:endParaRPr lang="en-US" sz="3100" kern="1200" dirty="0">
            <a:latin typeface="+mn-lt"/>
          </a:endParaRPr>
        </a:p>
      </dsp:txBody>
      <dsp:txXfrm>
        <a:off x="0" y="4471096"/>
        <a:ext cx="7280961" cy="124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442F7-8DC6-4C6D-85C9-C488F2F9AAB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380B-D640-4CB7-9302-0FE18E4B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F2B9-A54C-4D0C-B21D-E1CDB5DF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81952-1A8B-4344-9DED-11ECA0A56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0DE1-21E4-4E82-BED8-D06234F3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2340-A873-418B-9B7D-C32EB5DBC501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8BE2-23C5-4EC7-B065-9860D33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8319-B1EF-4930-944A-41035C9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B440-4F7A-4E93-8973-CF81F06E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E336F-2510-4EBD-8776-FDCCEFF0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CA4F-0F54-4B08-9005-EDDED3A0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30C9-F504-4186-8B84-0F03129E5E79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2E40-237D-4026-8A30-5D9F133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2D64-D5CC-4274-B689-9AEBF34A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9BC12-159F-474F-A971-EEB71A1F0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99074-78C5-4A6D-9E17-96CB4822F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753C-D7EC-4D1B-B005-CAF89C32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B0F6-34D6-4147-ACFD-CAA41C207426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9E74-0E1A-4314-9F17-A06B308E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803A-A6C8-45B5-9864-BD95511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2E75-7B79-45A0-9991-E7C6056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E27D-BC74-452F-9988-BC565BB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2BE8-3D73-4F10-A16F-B0638B71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10F-D18D-467C-831C-85193F9CD915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A248-F8C6-40F8-AA7A-26F9F766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519A-140E-4BB3-9EDF-18A45F23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481F-E54F-43CC-A287-98E9D677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7F2A-1538-4AA5-8928-57010DAC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1ECB-1F89-48D4-8175-B41DA2CC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E2D2-7064-40BB-92FF-CCF5A334F97C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905B-D2A7-4BEE-96BE-77E90A9A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32C-F780-4FE8-B152-7CBAA8A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24BB-5040-4CFC-8C34-C370217F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D78B-FE1E-4237-85EA-993FADB06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BC5F-4257-4C85-81BD-8ABA5F807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DBBCA-E8AA-4684-83DB-2A84B91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A7DE-E426-4CA9-8CD3-459A8705DDFC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D485-219B-48DC-9956-8651CF2F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4ACF-34C5-4EAA-9E8C-0662ED0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21-3C63-4767-9A71-DD8DEE35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B832-597C-46D4-9278-E43F3C56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8AC3F-27CC-48E6-8C07-6CD8A32C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F2456-4316-4361-93B9-4F9CA643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70CAE-EA2F-4530-A0FD-29579EF5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8F156-6DB1-4B34-B6D1-D1A4CA95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CEFB-6BF5-4FA8-A733-E96A19A36F93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584B6-5D49-4304-993B-A4507C5E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20E01-8915-4CB0-80F6-BDB08C9C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10C9-3F84-46CB-AFA5-C3F87917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9914D-228B-479F-8B44-0FA6F9D8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3D5E-C6BE-4963-B1C6-3BA576C6ABCB}" type="datetime1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E345A-AF08-48B9-8F50-429AB9AA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9D435-3D61-447B-AEBB-2FD7BF50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3A65F-5DF8-4876-A19A-6BB627A1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DCA1-131B-4A33-863E-B1DCD027804A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D7302-60D6-4FEA-9658-E1A2F7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E419-A040-440A-B411-FCA29C8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177-2CC7-4319-8241-BC09E49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8633-D6CA-40F0-9DE1-09151050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41238-C423-40E5-AEDA-A11286ED3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3324-6A4F-45E1-A4E5-F6879A72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243-D808-4707-A450-82D6107434CF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DD8C-9FF2-4634-8672-025D9C1D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4DA7-A76A-4BD6-BB4B-D6882948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0F2-7B7C-4BE7-84D8-FA8D98BC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A46B2-81BD-45C9-81F8-15E96001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A8DEE-416A-45D8-B403-8F8762A7E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D606-3878-4800-9746-18D8D8DD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37F9-90BA-472E-AA9F-A62128CC7D8B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70EF3-310F-4CC8-A0CD-4B797B1A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B015-1EB3-44C9-9E52-6A50806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C9CF2-3B5D-480A-8F5E-703350A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E640-036E-4630-87EE-555A8406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A456-E375-4C9B-94CF-443D10DA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23BA-DC2C-4161-97DA-3CD4349D1647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F52D-34C0-46B5-98AC-EB7CDCE07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C7DB-CA13-4D27-832F-C541EBF5A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utanix" TargetMode="External"/><Relationship Id="rId3" Type="http://schemas.openxmlformats.org/officeDocument/2006/relationships/hyperlink" Target="https://en.wikipedia.org/wiki/Cisco" TargetMode="External"/><Relationship Id="rId7" Type="http://schemas.openxmlformats.org/officeDocument/2006/relationships/hyperlink" Target="https://en.wikipedia.org/wiki/Netflix" TargetMode="External"/><Relationship Id="rId2" Type="http://schemas.openxmlformats.org/officeDocument/2006/relationships/hyperlink" Target="https://en.wikipedia.org/wiki/AppSca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halo.com" TargetMode="External"/><Relationship Id="rId5" Type="http://schemas.openxmlformats.org/officeDocument/2006/relationships/hyperlink" Target="https://en.wikipedia.org/wiki/Globo.com" TargetMode="External"/><Relationship Id="rId4" Type="http://schemas.openxmlformats.org/officeDocument/2006/relationships/hyperlink" Target="https://en.wikipedia.org/wiki/WebEx" TargetMode="External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J-t2CM8iUkfcEFRqw43vcpoHt8W8I-Lc/view?usp=shar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.apache.org/doc/latest/" TargetMode="External"/><Relationship Id="rId7" Type="http://schemas.openxmlformats.org/officeDocument/2006/relationships/hyperlink" Target="https://www.geeksforgeeks.org/architecture-of-apache-cassandr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apache-cassandra-tutorial/" TargetMode="External"/><Relationship Id="rId5" Type="http://schemas.openxmlformats.org/officeDocument/2006/relationships/hyperlink" Target="https://docs.datastax.com/en/cassandra-oss/3.x/index.html" TargetMode="External"/><Relationship Id="rId4" Type="http://schemas.openxmlformats.org/officeDocument/2006/relationships/hyperlink" Target="https://en.wikipedia.org/wiki/Apache_Cassandr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7" name="Rectangle 115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pache, cassandra, logo Icon in Vector Logo">
            <a:extLst>
              <a:ext uri="{FF2B5EF4-FFF2-40B4-BE49-F238E27FC236}">
                <a16:creationId xmlns:a16="http://schemas.microsoft.com/office/drawing/2014/main" id="{75A92552-A211-43EB-BE1D-23428B4F2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 bwMode="auto">
          <a:xfrm>
            <a:off x="764988" y="1747211"/>
            <a:ext cx="3368969" cy="33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9" name="Freeform: Shape 115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E807-F6AF-4D56-BD67-35637EDE3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353" y="457201"/>
            <a:ext cx="5749155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Cassandra Database</a:t>
            </a:r>
          </a:p>
        </p:txBody>
      </p:sp>
      <p:sp>
        <p:nvSpPr>
          <p:cNvPr id="116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8502-2EEE-4660-9BD6-70601140EA2B}"/>
              </a:ext>
            </a:extLst>
          </p:cNvPr>
          <p:cNvSpPr txBox="1"/>
          <p:nvPr/>
        </p:nvSpPr>
        <p:spPr>
          <a:xfrm>
            <a:off x="5759354" y="2798064"/>
            <a:ext cx="5461095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Group 11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Lecturer: </a:t>
            </a:r>
            <a:r>
              <a:rPr lang="en-US" sz="2200" dirty="0" err="1">
                <a:solidFill>
                  <a:srgbClr val="FFFFFF"/>
                </a:solidFill>
              </a:rPr>
              <a:t>Võ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Thị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Ngọc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Châu</a:t>
            </a: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Team members: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        </a:t>
            </a:r>
            <a:r>
              <a:rPr lang="en-US" sz="2200" dirty="0" err="1">
                <a:solidFill>
                  <a:srgbClr val="FFFFFF"/>
                </a:solidFill>
              </a:rPr>
              <a:t>Nguyễn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Ngọc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Thắng</a:t>
            </a:r>
            <a:r>
              <a:rPr lang="en-US" sz="2200" dirty="0">
                <a:solidFill>
                  <a:srgbClr val="FFFFFF"/>
                </a:solidFill>
              </a:rPr>
              <a:t> - 2270194</a:t>
            </a:r>
          </a:p>
        </p:txBody>
      </p:sp>
      <p:pic>
        <p:nvPicPr>
          <p:cNvPr id="1032" name="Picture 8" descr="Cổng thông tin trường ĐHBK ĐHQG-HCM">
            <a:extLst>
              <a:ext uri="{FF2B5EF4-FFF2-40B4-BE49-F238E27FC236}">
                <a16:creationId xmlns:a16="http://schemas.microsoft.com/office/drawing/2014/main" id="{8E35E878-1904-42F7-9858-CEC007A4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B22D1-BF90-44D6-9270-8F91CCF5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77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2. </a:t>
            </a:r>
            <a:r>
              <a:rPr lang="en-US" sz="4800" b="1" i="0" dirty="0">
                <a:latin typeface="+mj-lt"/>
              </a:rPr>
              <a:t>Architecture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B6B0-D6B0-416E-B50A-C3B809ED15D0}"/>
              </a:ext>
            </a:extLst>
          </p:cNvPr>
          <p:cNvSpPr txBox="1"/>
          <p:nvPr/>
        </p:nvSpPr>
        <p:spPr>
          <a:xfrm>
            <a:off x="635940" y="3429000"/>
            <a:ext cx="450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Data Replication</a:t>
            </a:r>
          </a:p>
        </p:txBody>
      </p:sp>
      <p:pic>
        <p:nvPicPr>
          <p:cNvPr id="1026" name="Picture 2" descr="nhiều nút (bản sao)">
            <a:extLst>
              <a:ext uri="{FF2B5EF4-FFF2-40B4-BE49-F238E27FC236}">
                <a16:creationId xmlns:a16="http://schemas.microsoft.com/office/drawing/2014/main" id="{7E7CFDCA-761F-4477-9900-4EB5C6554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03" y="1278672"/>
            <a:ext cx="7829576" cy="48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4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373388" y="300615"/>
            <a:ext cx="4067176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8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ECE89F-EF9B-4BB4-9884-6AFAEBF7AB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assandra Data Model">
            <a:extLst>
              <a:ext uri="{FF2B5EF4-FFF2-40B4-BE49-F238E27FC236}">
                <a16:creationId xmlns:a16="http://schemas.microsoft.com/office/drawing/2014/main" id="{8890EF6F-26F7-418B-B579-D1C1D1C76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/>
          <a:stretch/>
        </p:blipFill>
        <p:spPr bwMode="auto">
          <a:xfrm>
            <a:off x="3067050" y="1627889"/>
            <a:ext cx="7051288" cy="421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DFA36-89C1-403E-A7AA-36F74FF275C5}"/>
              </a:ext>
            </a:extLst>
          </p:cNvPr>
          <p:cNvSpPr txBox="1"/>
          <p:nvPr/>
        </p:nvSpPr>
        <p:spPr>
          <a:xfrm>
            <a:off x="2724150" y="5955268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1" dirty="0">
                <a:solidFill>
                  <a:srgbClr val="999999"/>
                </a:solidFill>
                <a:effectLst/>
                <a:latin typeface="Georgia" panose="02040502050405020303" pitchFamily="18" charset="0"/>
              </a:rPr>
              <a:t>Cassandra Data Model- Column Family in 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373388" y="291090"/>
            <a:ext cx="455295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8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ECE89F-EF9B-4BB4-9884-6AFAEBF7AB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DFA36-89C1-403E-A7AA-36F74FF275C5}"/>
              </a:ext>
            </a:extLst>
          </p:cNvPr>
          <p:cNvSpPr txBox="1"/>
          <p:nvPr/>
        </p:nvSpPr>
        <p:spPr>
          <a:xfrm>
            <a:off x="2724150" y="5955268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1" dirty="0">
                <a:solidFill>
                  <a:srgbClr val="999999"/>
                </a:solidFill>
                <a:effectLst/>
                <a:latin typeface="Georgia" panose="02040502050405020303" pitchFamily="18" charset="0"/>
              </a:rPr>
              <a:t>Cassandra Data Model-  Rows in Cassandra Column Family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EF4A54-DD40-41E7-B851-AD7CBC773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r="9676"/>
          <a:stretch/>
        </p:blipFill>
        <p:spPr bwMode="auto">
          <a:xfrm>
            <a:off x="2162175" y="1223778"/>
            <a:ext cx="8201025" cy="47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400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4. Data Types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B5CAD-A623-4565-A8C9-E7D4D5A5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08" y="1684123"/>
            <a:ext cx="7473583" cy="39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8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400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4. Data Types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C307B6-B9A4-41DB-B36E-B001AE0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27" y="1454160"/>
            <a:ext cx="8146145" cy="42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99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400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4. Data Types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Cassandra Collection Data Types">
            <a:extLst>
              <a:ext uri="{FF2B5EF4-FFF2-40B4-BE49-F238E27FC236}">
                <a16:creationId xmlns:a16="http://schemas.microsoft.com/office/drawing/2014/main" id="{F3E26E43-479B-43E0-A7F4-58B688D2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4" y="1472183"/>
            <a:ext cx="8343900" cy="43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400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4. Data Types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 descr="Cassandra User Defined Types">
            <a:extLst>
              <a:ext uri="{FF2B5EF4-FFF2-40B4-BE49-F238E27FC236}">
                <a16:creationId xmlns:a16="http://schemas.microsoft.com/office/drawing/2014/main" id="{29B5764B-442F-4495-ACF6-68303A18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4" y="1583422"/>
            <a:ext cx="8477250" cy="443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1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1775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5. </a:t>
            </a:r>
            <a:r>
              <a:rPr lang="en-US" sz="4800" b="1" i="0" dirty="0">
                <a:latin typeface="+mj-lt"/>
              </a:rPr>
              <a:t>Tool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3FD21-9383-4B48-8C18-476EB664BBA1}"/>
              </a:ext>
            </a:extLst>
          </p:cNvPr>
          <p:cNvSpPr txBox="1"/>
          <p:nvPr/>
        </p:nvSpPr>
        <p:spPr>
          <a:xfrm>
            <a:off x="654412" y="1385590"/>
            <a:ext cx="10142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  </a:t>
            </a:r>
            <a:r>
              <a:rPr lang="en-US" sz="2800" b="1" i="0" dirty="0" err="1">
                <a:solidFill>
                  <a:schemeClr val="accent2"/>
                </a:solidFill>
                <a:effectLst/>
              </a:rPr>
              <a:t>Cqlsh</a:t>
            </a:r>
            <a:r>
              <a:rPr lang="en-US" sz="2800" b="0" i="0" dirty="0">
                <a:effectLst/>
              </a:rPr>
              <a:t>: is a command-line interface for interacting with Cassandra using CQL</a:t>
            </a:r>
          </a:p>
          <a:p>
            <a:pPr marL="285750" indent="-285750">
              <a:buFontTx/>
              <a:buChar char="-"/>
            </a:pPr>
            <a:r>
              <a:rPr lang="en-US" sz="2800" b="1" i="0" dirty="0" err="1">
                <a:solidFill>
                  <a:schemeClr val="accent2"/>
                </a:solidFill>
                <a:effectLst/>
              </a:rPr>
              <a:t>Nodetool</a:t>
            </a:r>
            <a:r>
              <a:rPr lang="en-US" sz="2800" b="1" i="0" dirty="0">
                <a:solidFill>
                  <a:schemeClr val="accent2"/>
                </a:solidFill>
                <a:effectLst/>
              </a:rPr>
              <a:t>: </a:t>
            </a:r>
            <a:r>
              <a:rPr lang="en-US" sz="2800" b="0" i="0" dirty="0">
                <a:effectLst/>
              </a:rPr>
              <a:t>allows you to narrow problems from the cluster down to a particular node and gives a lot of insight into the state of the Cassandra process itself</a:t>
            </a:r>
          </a:p>
          <a:p>
            <a:pPr marL="285750" indent="-285750">
              <a:buFontTx/>
              <a:buChar char="-"/>
            </a:pPr>
            <a:r>
              <a:rPr lang="en-US" sz="2800" b="1" i="0" dirty="0" err="1">
                <a:solidFill>
                  <a:schemeClr val="accent2"/>
                </a:solidFill>
                <a:effectLst/>
              </a:rPr>
              <a:t>SSTable</a:t>
            </a:r>
            <a:r>
              <a:rPr lang="en-US" sz="2800" b="1" i="0" dirty="0">
                <a:solidFill>
                  <a:schemeClr val="accent2"/>
                </a:solidFill>
                <a:effectLst/>
              </a:rPr>
              <a:t> Tools: </a:t>
            </a:r>
            <a:r>
              <a:rPr lang="en-US" sz="2800" b="0" i="0" dirty="0">
                <a:effectLst/>
              </a:rPr>
              <a:t>A toolkit for parsing, creating and doing other fun stuff with Cassandra 3.x </a:t>
            </a:r>
            <a:r>
              <a:rPr lang="en-US" sz="2800" b="0" i="0" dirty="0" err="1">
                <a:effectLst/>
              </a:rPr>
              <a:t>SSTables</a:t>
            </a:r>
            <a:r>
              <a:rPr lang="en-US" sz="2800" b="0" i="0" dirty="0">
                <a:effectLst/>
              </a:rPr>
              <a:t>. (under development &amp;&amp; not yet stable)</a:t>
            </a:r>
            <a:endParaRPr lang="en-US" sz="2800" b="1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2800" b="1" i="0" dirty="0">
                <a:solidFill>
                  <a:schemeClr val="accent2"/>
                </a:solidFill>
                <a:effectLst/>
              </a:rPr>
              <a:t>Cassandra Stress: </a:t>
            </a:r>
            <a:r>
              <a:rPr lang="en-US" sz="2800" b="0" i="0" dirty="0">
                <a:effectLst/>
              </a:rPr>
              <a:t>is used to benchmark and load-test a Cassandra cluster</a:t>
            </a:r>
            <a:endParaRPr lang="en-US" sz="2800" b="1" i="0" dirty="0"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07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30038-0945-4FBC-B507-31477CAE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Cassandra</a:t>
            </a:r>
            <a:r>
              <a:rPr lang="en-US" b="1">
                <a:solidFill>
                  <a:srgbClr val="FFFFFF"/>
                </a:solidFill>
              </a:rPr>
              <a:t> Application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7D7E-A5FE-4132-9754-D4968BE9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en-US" b="1" i="0" u="sng" err="1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AppScale</a:t>
            </a:r>
            <a:r>
              <a:rPr lang="en-US" b="1" i="0">
                <a:effectLst/>
              </a:rPr>
              <a:t>:</a:t>
            </a:r>
            <a:r>
              <a:rPr lang="en-US" b="0" i="0" dirty="0">
                <a:effectLst/>
              </a:rPr>
              <a:t> Back-end for Google App Engine applications.</a:t>
            </a:r>
            <a:endParaRPr lang="en-US" b="0" i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en-US" b="1" i="0" u="sng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</a:t>
            </a:r>
            <a:r>
              <a:rPr lang="en-US" b="1" i="0">
                <a:effectLst/>
              </a:rPr>
              <a:t>‘s </a:t>
            </a:r>
            <a:r>
              <a:rPr lang="en-US" b="1" i="0" u="sng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WebEx</a:t>
            </a:r>
            <a:r>
              <a:rPr lang="en-US" b="1" i="0">
                <a:effectLst/>
              </a:rPr>
              <a:t>:</a:t>
            </a:r>
            <a:r>
              <a:rPr lang="en-US" b="0" i="0" dirty="0">
                <a:effectLst/>
              </a:rPr>
              <a:t> storage for user feed and activity in near real time.</a:t>
            </a:r>
            <a:endParaRPr lang="en-US" b="0" i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en-US" b="1" i="0" u="sng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Globo.com</a:t>
            </a:r>
            <a:r>
              <a:rPr lang="en-US" b="1" i="0">
                <a:effectLst/>
              </a:rPr>
              <a:t>: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Back-end database for their streaming services.</a:t>
            </a:r>
            <a:endParaRPr lang="en-US" b="0" i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en-US" b="1" i="0" u="sng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Mahalo.com</a:t>
            </a:r>
            <a:r>
              <a:rPr lang="en-US" b="1" i="0">
                <a:effectLst/>
              </a:rPr>
              <a:t>: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Record user activity logs and topics for their Q&amp;A website.</a:t>
            </a:r>
            <a:endParaRPr lang="en-US" b="0" i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en-US" b="1" i="0" u="sng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</a:t>
            </a:r>
            <a:r>
              <a:rPr lang="en-US" b="1" i="0">
                <a:effectLst/>
              </a:rPr>
              <a:t>:</a:t>
            </a:r>
            <a:r>
              <a:rPr lang="en-US" b="0" i="0" dirty="0">
                <a:effectLst/>
              </a:rPr>
              <a:t> Back-end database for their streaming services.</a:t>
            </a:r>
            <a:endParaRPr lang="en-US" b="0" i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en-US" b="1" i="0" u="sng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Nutanix</a:t>
            </a:r>
            <a:r>
              <a:rPr lang="en-US" b="1" i="0">
                <a:effectLst/>
              </a:rPr>
              <a:t>:</a:t>
            </a:r>
            <a:r>
              <a:rPr lang="en-US" b="0" i="0" dirty="0">
                <a:effectLst/>
              </a:rPr>
              <a:t> Store metadata and stats.</a:t>
            </a:r>
            <a:endParaRPr lang="en-US" b="0" i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0D6E5-ED89-40FB-B8FE-FC6E540F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ECE89F-EF9B-4BB4-9884-6AFAEBF7AB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5" name="Picture 8" descr="Cổng thông tin trường ĐHBK ĐHQG-HCM">
            <a:extLst>
              <a:ext uri="{FF2B5EF4-FFF2-40B4-BE49-F238E27FC236}">
                <a16:creationId xmlns:a16="http://schemas.microsoft.com/office/drawing/2014/main" id="{D91B6BAB-15DA-4E7D-B73B-503355F97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9DB96-FE8F-41BD-BC21-F1B9525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Project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8" descr="Cổng thông tin trường ĐHBK ĐHQG-HCM">
            <a:extLst>
              <a:ext uri="{FF2B5EF4-FFF2-40B4-BE49-F238E27FC236}">
                <a16:creationId xmlns:a16="http://schemas.microsoft.com/office/drawing/2014/main" id="{50CBB60B-2C23-48AA-8F4F-E0125D1D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20DDE-786F-4B32-B3D8-FE3E380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E807-F6AF-4D56-BD67-35637EDE3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F5BE81A6-CBC7-4D69-8D2D-AF4F24E9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3A0E2073-1884-1E8D-CFBC-566522C4E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173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935DB-9A6D-4F36-B3B1-D0999CA9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0A629D-F467-4A2D-B673-E5ACC757D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71" y="165377"/>
            <a:ext cx="10523509" cy="6492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EA1C1-C8BB-4CD2-90A5-CB26FEE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04AF-438E-44B2-BB0B-DC44EF58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8" descr="Cổng thông tin trường ĐHBK ĐHQG-HCM">
            <a:extLst>
              <a:ext uri="{FF2B5EF4-FFF2-40B4-BE49-F238E27FC236}">
                <a16:creationId xmlns:a16="http://schemas.microsoft.com/office/drawing/2014/main" id="{9CE53708-1520-4C09-8D09-09C45346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2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A1C1-C8BB-4CD2-90A5-CB26FEE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04AF-438E-44B2-BB0B-DC44EF58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8" descr="Cổng thông tin trường ĐHBK ĐHQG-HCM">
            <a:extLst>
              <a:ext uri="{FF2B5EF4-FFF2-40B4-BE49-F238E27FC236}">
                <a16:creationId xmlns:a16="http://schemas.microsoft.com/office/drawing/2014/main" id="{9CE53708-1520-4C09-8D09-09C45346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9C5D40-BC4E-4BC8-9034-9DFE6E5988C9}"/>
              </a:ext>
            </a:extLst>
          </p:cNvPr>
          <p:cNvSpPr txBox="1"/>
          <p:nvPr/>
        </p:nvSpPr>
        <p:spPr>
          <a:xfrm>
            <a:off x="994299" y="1429304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tool: </a:t>
            </a:r>
            <a:r>
              <a:rPr lang="en-US" dirty="0" err="1"/>
              <a:t>NoSql</a:t>
            </a:r>
            <a:r>
              <a:rPr lang="en-US" dirty="0"/>
              <a:t> Manager for Cassandra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52535-C94E-4609-8705-82C4240F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99" y="2208016"/>
            <a:ext cx="3810000" cy="43815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47F13B4-EACE-4DC9-B8CC-0C0B1DEC1991}"/>
              </a:ext>
            </a:extLst>
          </p:cNvPr>
          <p:cNvSpPr/>
          <p:nvPr/>
        </p:nvSpPr>
        <p:spPr>
          <a:xfrm>
            <a:off x="5008098" y="4023519"/>
            <a:ext cx="6893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187519-64F8-4854-B088-82EAA84A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5" y="44452"/>
            <a:ext cx="4086225" cy="312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C5D2AA-0B1A-441C-B938-2E5390ADA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3032123"/>
            <a:ext cx="40767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1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A1C1-C8BB-4CD2-90A5-CB26FEEE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7" y="365125"/>
            <a:ext cx="10515600" cy="1325563"/>
          </a:xfrm>
        </p:spPr>
        <p:txBody>
          <a:bodyPr/>
          <a:lstStyle/>
          <a:p>
            <a:r>
              <a:rPr lang="en-US" b="1" dirty="0"/>
              <a:t>Migrate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04AF-438E-44B2-BB0B-DC44EF58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8" descr="Cổng thông tin trường ĐHBK ĐHQG-HCM">
            <a:extLst>
              <a:ext uri="{FF2B5EF4-FFF2-40B4-BE49-F238E27FC236}">
                <a16:creationId xmlns:a16="http://schemas.microsoft.com/office/drawing/2014/main" id="{9CE53708-1520-4C09-8D09-09C45346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47F13B4-EACE-4DC9-B8CC-0C0B1DEC1991}"/>
              </a:ext>
            </a:extLst>
          </p:cNvPr>
          <p:cNvSpPr/>
          <p:nvPr/>
        </p:nvSpPr>
        <p:spPr>
          <a:xfrm>
            <a:off x="746775" y="3525686"/>
            <a:ext cx="6893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8E27200-14AF-44E2-B09B-FCF76BD60151}"/>
              </a:ext>
            </a:extLst>
          </p:cNvPr>
          <p:cNvSpPr/>
          <p:nvPr/>
        </p:nvSpPr>
        <p:spPr>
          <a:xfrm>
            <a:off x="5751341" y="3525686"/>
            <a:ext cx="6893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B05D1-D4AD-4A18-9DE2-D98119F2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92" y="1584473"/>
            <a:ext cx="8794814" cy="53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7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6787E-0411-400B-A8BE-0D84CB12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45" y="1516781"/>
            <a:ext cx="1019175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EA1C1-C8BB-4CD2-90A5-CB26FEEE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7" y="365125"/>
            <a:ext cx="10515600" cy="1325563"/>
          </a:xfrm>
        </p:spPr>
        <p:txBody>
          <a:bodyPr/>
          <a:lstStyle/>
          <a:p>
            <a:r>
              <a:rPr lang="en-US" b="1" dirty="0"/>
              <a:t>Migrate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04AF-438E-44B2-BB0B-DC44EF58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8" descr="Cổng thông tin trường ĐHBK ĐHQG-HCM">
            <a:extLst>
              <a:ext uri="{FF2B5EF4-FFF2-40B4-BE49-F238E27FC236}">
                <a16:creationId xmlns:a16="http://schemas.microsoft.com/office/drawing/2014/main" id="{9CE53708-1520-4C09-8D09-09C45346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47F13B4-EACE-4DC9-B8CC-0C0B1DEC1991}"/>
              </a:ext>
            </a:extLst>
          </p:cNvPr>
          <p:cNvSpPr/>
          <p:nvPr/>
        </p:nvSpPr>
        <p:spPr>
          <a:xfrm>
            <a:off x="746775" y="3525686"/>
            <a:ext cx="6893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30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EC0C-7013-47C3-A067-C0773EF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685C-A1F1-496B-B92B-02BCFC85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EEA6B-994F-4183-A985-1C5FB518A22E}"/>
              </a:ext>
            </a:extLst>
          </p:cNvPr>
          <p:cNvSpPr txBox="1"/>
          <p:nvPr/>
        </p:nvSpPr>
        <p:spPr>
          <a:xfrm>
            <a:off x="942975" y="1690688"/>
            <a:ext cx="8919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Description: The Application to support purchasing: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supplier selection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purchase contract management</a:t>
            </a:r>
          </a:p>
          <a:p>
            <a:r>
              <a:rPr lang="en-US" dirty="0"/>
              <a:t>UI: </a:t>
            </a:r>
            <a:r>
              <a:rPr lang="en-US" dirty="0">
                <a:hlinkClick r:id="rId2"/>
              </a:rPr>
              <a:t>https://drive.google.com/file/d/1J-t2CM8iUkfcEFRqw43vcpoHt8W8I-Lc/view?usp=sharing</a:t>
            </a:r>
            <a:endParaRPr lang="en-US" dirty="0"/>
          </a:p>
        </p:txBody>
      </p:sp>
      <p:pic>
        <p:nvPicPr>
          <p:cNvPr id="6" name="Picture 8" descr="Cổng thông tin trường ĐHBK ĐHQG-HCM">
            <a:extLst>
              <a:ext uri="{FF2B5EF4-FFF2-40B4-BE49-F238E27FC236}">
                <a16:creationId xmlns:a16="http://schemas.microsoft.com/office/drawing/2014/main" id="{B9B6024D-9B40-4323-9EB8-A8AB221A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2735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75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373388" y="447675"/>
            <a:ext cx="2614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latin typeface="+mj-lt"/>
              </a:rPr>
              <a:t>Reference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963FB-AFE8-4E3F-9AC7-99AE059FD0CE}"/>
              </a:ext>
            </a:extLst>
          </p:cNvPr>
          <p:cNvSpPr txBox="1"/>
          <p:nvPr/>
        </p:nvSpPr>
        <p:spPr>
          <a:xfrm>
            <a:off x="1052946" y="1764360"/>
            <a:ext cx="8100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https://cassandra.apache.org/doc/latest/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https://en.wikipedia.org/wiki/Apache_Cassandra</a:t>
            </a:r>
            <a:endParaRPr lang="en-US" dirty="0"/>
          </a:p>
          <a:p>
            <a:r>
              <a:rPr lang="en-US" dirty="0">
                <a:hlinkClick r:id="rId5"/>
              </a:rPr>
              <a:t>https://docs.datastax.com/en/cassandra-oss/3.x/index.html</a:t>
            </a:r>
            <a:endParaRPr lang="en-US" dirty="0"/>
          </a:p>
          <a:p>
            <a:r>
              <a:rPr lang="en-US" dirty="0">
                <a:hlinkClick r:id="rId6"/>
              </a:rPr>
              <a:t>https://data-flair.training/blogs/apache-cassandra-tutorial/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https://www.geeksforgeeks.org/architecture-of-apache-cassandra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19FE6E3-3A19-6CC7-56D8-CEDFB4A6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2848" y="6356350"/>
            <a:ext cx="15209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ECE89F-EF9B-4BB4-9884-6AFAEBF7AB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7FF79-E51B-4FD3-8227-B8AF1EAA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67831"/>
            <a:ext cx="3948545" cy="1221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Cassandra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52FBDBD3-9DF9-0576-2A6C-D90081202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61080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8" name="Picture 8" descr="Cổng thông tin trường ĐHBK ĐHQG-HCM">
            <a:extLst>
              <a:ext uri="{FF2B5EF4-FFF2-40B4-BE49-F238E27FC236}">
                <a16:creationId xmlns:a16="http://schemas.microsoft.com/office/drawing/2014/main" id="{923ECA8D-0EF1-44C3-B1EB-C318EDA8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C7137-C38B-41BD-9EDF-26A12CC0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D181-1F2C-4072-A13C-FDCE926B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4" y="3471863"/>
            <a:ext cx="3418659" cy="23988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What is Cassandra?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586415-F31F-673C-D2F5-CDAF4774D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54965"/>
              </p:ext>
            </p:extLst>
          </p:nvPr>
        </p:nvGraphicFramePr>
        <p:xfrm>
          <a:off x="4648017" y="640822"/>
          <a:ext cx="7280961" cy="571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843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1. Introduction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4</a:t>
            </a:fld>
            <a:endParaRPr lang="en-US"/>
          </a:p>
        </p:txBody>
      </p:sp>
      <p:pic>
        <p:nvPicPr>
          <p:cNvPr id="2052" name="Picture 4" descr="NoSQL Distributed Database">
            <a:extLst>
              <a:ext uri="{FF2B5EF4-FFF2-40B4-BE49-F238E27FC236}">
                <a16:creationId xmlns:a16="http://schemas.microsoft.com/office/drawing/2014/main" id="{5C82AEBD-62F6-4C34-B30B-C9F246AA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6" y="1600068"/>
            <a:ext cx="3949198" cy="19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3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181-1F2C-4072-A13C-FDCE926B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711" y="5736463"/>
            <a:ext cx="3828577" cy="619887"/>
          </a:xfrm>
        </p:spPr>
        <p:txBody>
          <a:bodyPr anchor="ctr">
            <a:normAutofit/>
          </a:bodyPr>
          <a:lstStyle/>
          <a:p>
            <a:pPr algn="l" fontAlgn="base"/>
            <a:r>
              <a:rPr lang="en-US" sz="2400" b="1" i="0" dirty="0">
                <a:effectLst/>
                <a:latin typeface="+mn-lt"/>
              </a:rPr>
              <a:t>Companies using Cassandra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843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1. Introduction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C34FA3-FE68-4C95-B821-DB4FF5A78F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294565"/>
            <a:ext cx="8248650" cy="4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181-1F2C-4072-A13C-FDCE926B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35" y="3924300"/>
            <a:ext cx="2976626" cy="10653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Use Case?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843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1. Introduction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97516A-2EBB-40B0-B257-815D209F5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278672"/>
            <a:ext cx="8280904" cy="45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4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77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2. </a:t>
            </a:r>
            <a:r>
              <a:rPr lang="en-US" sz="4800" b="1" i="0" dirty="0">
                <a:latin typeface="+mj-lt"/>
              </a:rPr>
              <a:t>Architecture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2" descr="Cassandra Architecture">
            <a:extLst>
              <a:ext uri="{FF2B5EF4-FFF2-40B4-BE49-F238E27FC236}">
                <a16:creationId xmlns:a16="http://schemas.microsoft.com/office/drawing/2014/main" id="{320013E0-4ECD-4349-86CE-D8DD93674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17"/>
          <a:stretch/>
        </p:blipFill>
        <p:spPr bwMode="auto">
          <a:xfrm>
            <a:off x="5551963" y="739297"/>
            <a:ext cx="5920971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D3B6B0-D6B0-416E-B50A-C3B809ED15D0}"/>
              </a:ext>
            </a:extLst>
          </p:cNvPr>
          <p:cNvSpPr txBox="1"/>
          <p:nvPr/>
        </p:nvSpPr>
        <p:spPr>
          <a:xfrm>
            <a:off x="635940" y="3429000"/>
            <a:ext cx="4508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Key Terms Of Cassandra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885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ssandra Architecture">
            <a:extLst>
              <a:ext uri="{FF2B5EF4-FFF2-40B4-BE49-F238E27FC236}">
                <a16:creationId xmlns:a16="http://schemas.microsoft.com/office/drawing/2014/main" id="{92E2CE6C-9B6B-48A1-AB8A-7036F508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52" y="1236702"/>
            <a:ext cx="9496295" cy="49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77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2. </a:t>
            </a:r>
            <a:r>
              <a:rPr lang="en-US" sz="4800" b="1" i="0" dirty="0">
                <a:latin typeface="+mj-lt"/>
              </a:rPr>
              <a:t>Architecture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B6B0-D6B0-416E-B50A-C3B809ED15D0}"/>
              </a:ext>
            </a:extLst>
          </p:cNvPr>
          <p:cNvSpPr txBox="1"/>
          <p:nvPr/>
        </p:nvSpPr>
        <p:spPr>
          <a:xfrm>
            <a:off x="5244300" y="5621298"/>
            <a:ext cx="170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066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ightbox">
            <a:extLst>
              <a:ext uri="{FF2B5EF4-FFF2-40B4-BE49-F238E27FC236}">
                <a16:creationId xmlns:a16="http://schemas.microsoft.com/office/drawing/2014/main" id="{6B7FE3E6-89A3-42B4-85D2-3E0979CD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24" y="1470261"/>
            <a:ext cx="9038592" cy="26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77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2. </a:t>
            </a:r>
            <a:r>
              <a:rPr lang="en-US" sz="4800" b="1" i="0" dirty="0">
                <a:latin typeface="+mj-lt"/>
              </a:rPr>
              <a:t>Architecture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26D8F5-46CE-4BEC-9E8E-114DD88D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10" y="4345579"/>
            <a:ext cx="3975456" cy="1065348"/>
          </a:xfrm>
        </p:spPr>
        <p:txBody>
          <a:bodyPr anchor="ctr">
            <a:normAutofit fontScale="90000"/>
          </a:bodyPr>
          <a:lstStyle/>
          <a:p>
            <a:r>
              <a:rPr lang="en-US" sz="5400" b="1" i="0" dirty="0">
                <a:effectLst/>
              </a:rPr>
              <a:t>Storage Engine</a:t>
            </a:r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17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490</Words>
  <Application>Microsoft Office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Office Theme</vt:lpstr>
      <vt:lpstr>Cassandra Database</vt:lpstr>
      <vt:lpstr>Contents</vt:lpstr>
      <vt:lpstr>I. Cassandra</vt:lpstr>
      <vt:lpstr>What is Cassandra? </vt:lpstr>
      <vt:lpstr>Companies using Cassandra</vt:lpstr>
      <vt:lpstr>Use Case? </vt:lpstr>
      <vt:lpstr>PowerPoint Presentation</vt:lpstr>
      <vt:lpstr>PowerPoint Presentation</vt:lpstr>
      <vt:lpstr>Storage Engine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Cassandra Application</vt:lpstr>
      <vt:lpstr>II. Project</vt:lpstr>
      <vt:lpstr>Reverse DB</vt:lpstr>
      <vt:lpstr>Migrate data</vt:lpstr>
      <vt:lpstr>Migrate data</vt:lpstr>
      <vt:lpstr>Migrate data</vt:lpstr>
      <vt:lpstr>Application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Nguyen, TuanX</dc:creator>
  <cp:lastModifiedBy>Kim Hiên Huỳnh</cp:lastModifiedBy>
  <cp:revision>92</cp:revision>
  <dcterms:created xsi:type="dcterms:W3CDTF">2022-10-20T16:22:15Z</dcterms:created>
  <dcterms:modified xsi:type="dcterms:W3CDTF">2022-10-30T17:37:53Z</dcterms:modified>
</cp:coreProperties>
</file>