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6" r:id="rId4"/>
    <p:sldId id="258" r:id="rId5"/>
    <p:sldId id="259" r:id="rId6"/>
    <p:sldId id="264" r:id="rId7"/>
    <p:sldId id="266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4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95EE9-3B93-4D3E-AB37-F7C7032FE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FCE9F-F643-4484-B121-1A60F9110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CD794-0457-48D7-ABBE-FBEDC78E8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5201-1835-4B99-9FA1-706154C63996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7175B-0554-4C01-94BC-3E9E6A65A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E7709-A8AC-453E-9EED-680CEFF4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60A0-FA1C-42BE-803A-CD42FA77B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507089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D742E-CCD4-4887-9E14-BD5DDB96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E4B71-6C0B-4CA6-B1DF-415888A97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6FC0C-F60A-4A46-8DAD-99D960358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5201-1835-4B99-9FA1-706154C63996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85861-6981-420E-9889-9A52C9306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098FA-8B2C-41AB-A840-6B946352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60A0-FA1C-42BE-803A-CD42FA77B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10526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C93C3-B114-4E9C-8E2A-7C6E43A93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AB374-E49B-44E3-8326-DF6A9FFD1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C066B-1BA3-419E-A1A9-D82569788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5201-1835-4B99-9FA1-706154C63996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BA023-2312-4669-8A66-6DF533FB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9DE2F-BE8D-41BA-9B5A-812513FE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60A0-FA1C-42BE-803A-CD42FA77B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485343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6433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84712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31778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52980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67116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06275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33615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3296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8482-E279-44DC-B515-9D383F54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C4BD-52F0-48CA-B1BE-29F6CC22C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57D27-4DE7-4B29-8E05-700D42752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5201-1835-4B99-9FA1-706154C63996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D1D76-C90F-4FFE-ABD3-DC38B064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9C652-65D9-4241-8A7E-52CFB33A2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60A0-FA1C-42BE-803A-CD42FA77B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345017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80130"/>
      </p:ext>
    </p:extLst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17837"/>
      </p:ext>
    </p:extLst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24938"/>
      </p:ext>
    </p:extLst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43376"/>
            <a:ext cx="10363200" cy="145403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46415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D3AC-4FA7-4B16-A1BD-B710117A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B57EE-BA05-45F0-94BC-30912F209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4C2EE-17A0-44D9-B53A-2B019C8D8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5201-1835-4B99-9FA1-706154C63996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C336A-163C-40AF-9272-975DA5C5F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D7F60-C3DB-43FD-BC42-EE58CDD4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60A0-FA1C-42BE-803A-CD42FA77B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061976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4A95-D487-446A-929C-EAB07162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DBF45-B06B-4FC2-A807-887AA9B35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9B627-A76B-40A6-AC0C-BF3B18DA8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F35DE-91ED-46D3-B250-2C6EBFB50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5201-1835-4B99-9FA1-706154C63996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F6A86-D2D5-4236-A8D9-32C206786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16570-B8E5-4C76-8F1C-4B4C27EE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60A0-FA1C-42BE-803A-CD42FA77B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76607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1C474-7421-4FBB-BFCB-ED3E539C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A6485-5918-4B1D-B9B8-80F45D20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7C4E8-D023-49A0-BE65-0FDAD27E1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39227-8488-4F0B-B0D4-2B0FB1287D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9CE495-4C6B-482E-A8F8-B01D4B71D7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44E9B5-A78F-46AB-80D9-B4002715C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5201-1835-4B99-9FA1-706154C63996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067DF1-6EF8-4278-BF02-3555B41D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1F2378-6873-4A32-86E9-2BE73E956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60A0-FA1C-42BE-803A-CD42FA77B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1869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FFD38-8D83-4762-B9E4-0E59BDC2B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CACE6B-F23B-412E-838A-003D601B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5201-1835-4B99-9FA1-706154C63996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1F857-C76A-4D8F-86E4-BFCA105F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DB801-2F8F-4948-A470-79765648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60A0-FA1C-42BE-803A-CD42FA77B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392442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F1DCD0-9A85-441E-91B4-9B74C1D9A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5201-1835-4B99-9FA1-706154C63996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8F82A0-0E40-45D3-AB11-6B0D8045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25D33-2518-4004-B66C-C72460D2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60A0-FA1C-42BE-803A-CD42FA77B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709982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ED159-A6FB-4722-8CD6-9ECAF643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56489-EB02-4144-96CC-3F9A40033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C430B-6767-42C0-AA47-1F15911B4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69CE3-A55C-4585-8C01-C224A4EE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5201-1835-4B99-9FA1-706154C63996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71A7F-3F8D-4370-A32E-A843BA22A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8A0F8-BA4C-4ABA-9263-5507F263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60A0-FA1C-42BE-803A-CD42FA77B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98220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6EBC-49AB-41A1-8A79-45E59A5E3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53AE5-9A12-4851-B803-4A605645A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98FF2-E790-4EB9-A976-5DD06FC56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4BB11-9BF7-421E-A2C1-7063390F2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5201-1835-4B99-9FA1-706154C63996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9E259-3D73-4FFC-B250-6112BEE1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10799-B867-463E-9241-02FB1329C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60A0-FA1C-42BE-803A-CD42FA77B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1984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2E322A-9462-46E3-B48E-E7B2B49DB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35FA8-83B3-424D-9A0B-D7688302D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FEC80-6EF3-4654-829B-2A40E83A7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35201-1835-4B99-9FA1-706154C63996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4F8FB-E09F-4CD7-B593-48D4CBD67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CFC05-E315-47A8-BFEF-E9D5494A4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360A0-FA1C-42BE-803A-CD42FA77B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819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7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are, ecology, environment, leaf, plant, protection, safe icon">
            <a:extLst>
              <a:ext uri="{FF2B5EF4-FFF2-40B4-BE49-F238E27FC236}">
                <a16:creationId xmlns:a16="http://schemas.microsoft.com/office/drawing/2014/main" id="{7C8344A3-1B35-4E37-97F8-72BCA1574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124" y="4069253"/>
            <a:ext cx="2143125" cy="2143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6" name="Picture 8" descr="Color Line Plant In Hand Of Environmental Protection Icon Isolated..  Royalty Free Cliparts, Vectors, And Stock Illustration. Image 130599697.">
            <a:extLst>
              <a:ext uri="{FF2B5EF4-FFF2-40B4-BE49-F238E27FC236}">
                <a16:creationId xmlns:a16="http://schemas.microsoft.com/office/drawing/2014/main" id="{8C12D2FA-8954-40CE-843D-B9383CFFC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3633"/>
            <a:ext cx="3434367" cy="343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CROP PROTECTION">
            <a:extLst>
              <a:ext uri="{FF2B5EF4-FFF2-40B4-BE49-F238E27FC236}">
                <a16:creationId xmlns:a16="http://schemas.microsoft.com/office/drawing/2014/main" id="{5BB7B7A2-F774-461C-9180-02CC94E64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5477813" cy="342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D4333E7-84F4-43E6-8458-82162A8A66D3}"/>
              </a:ext>
            </a:extLst>
          </p:cNvPr>
          <p:cNvSpPr/>
          <p:nvPr/>
        </p:nvSpPr>
        <p:spPr>
          <a:xfrm>
            <a:off x="5580843" y="1256897"/>
            <a:ext cx="6381013" cy="17797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Crop Protection from Birds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5ED958-9A0F-427D-B7DD-7FF3500D6846}"/>
              </a:ext>
            </a:extLst>
          </p:cNvPr>
          <p:cNvSpPr/>
          <p:nvPr/>
        </p:nvSpPr>
        <p:spPr>
          <a:xfrm>
            <a:off x="6096000" y="3633428"/>
            <a:ext cx="556806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>
                    <a:lumMod val="50000"/>
                  </a:schemeClr>
                </a:solidFill>
              </a:rPr>
              <a:t>Using Convolutional Neural Network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84E0E9-4E4F-4BC5-962A-E2ED06A22670}"/>
              </a:ext>
            </a:extLst>
          </p:cNvPr>
          <p:cNvSpPr/>
          <p:nvPr/>
        </p:nvSpPr>
        <p:spPr>
          <a:xfrm>
            <a:off x="8313114" y="5601103"/>
            <a:ext cx="25390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Made by- Chahat Tandon</a:t>
            </a:r>
          </a:p>
        </p:txBody>
      </p:sp>
    </p:spTree>
    <p:extLst>
      <p:ext uri="{BB962C8B-B14F-4D97-AF65-F5344CB8AC3E}">
        <p14:creationId xmlns:p14="http://schemas.microsoft.com/office/powerpoint/2010/main" val="350916540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allenging media narrative about the 'birds and the bees'—neither faces  serious threats from neonicotinoids or other crop chemicals | Genetic  Literacy Project">
            <a:extLst>
              <a:ext uri="{FF2B5EF4-FFF2-40B4-BE49-F238E27FC236}">
                <a16:creationId xmlns:a16="http://schemas.microsoft.com/office/drawing/2014/main" id="{1DCDCEDE-2A9A-46B5-8F30-BC05540DA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89595"/>
            <a:ext cx="4460718" cy="296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48">
            <a:extLst>
              <a:ext uri="{FF2B5EF4-FFF2-40B4-BE49-F238E27FC236}">
                <a16:creationId xmlns:a16="http://schemas.microsoft.com/office/drawing/2014/main" id="{59603788-2E0C-40CC-93D5-CBBC1CBF0525}"/>
              </a:ext>
            </a:extLst>
          </p:cNvPr>
          <p:cNvSpPr/>
          <p:nvPr/>
        </p:nvSpPr>
        <p:spPr>
          <a:xfrm>
            <a:off x="4724475" y="363425"/>
            <a:ext cx="7188483" cy="6230558"/>
          </a:xfrm>
          <a:prstGeom prst="roundRect">
            <a:avLst>
              <a:gd name="adj" fmla="val 5697"/>
            </a:avLst>
          </a:prstGeom>
          <a:solidFill>
            <a:schemeClr val="accent5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/>
              <a:t>Crop damage due to animal intrusion is a critical problem faced by farmers in many parts of India, especially in areas near national parks and wildlife sanctuaries. It is not possible to manually monitor agricultural lands 24x7. 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/>
              <a:t>They can damage the plants by feeding on plant parts or simply by running over the field and trampling over the crops.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/>
              <a:t> Therefore, wild animals may easily cause significant yield losses and provoke additional financial problems.</a:t>
            </a:r>
            <a:endParaRPr lang="en-IN" b="1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01747F-B1FC-4F90-B584-1442B0349365}"/>
              </a:ext>
            </a:extLst>
          </p:cNvPr>
          <p:cNvSpPr/>
          <p:nvPr/>
        </p:nvSpPr>
        <p:spPr>
          <a:xfrm>
            <a:off x="279042" y="363425"/>
            <a:ext cx="3921375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Existing 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344242834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9C6AF4-03E2-4D48-8FA8-C3FCE0EEAA6F}"/>
              </a:ext>
            </a:extLst>
          </p:cNvPr>
          <p:cNvSpPr/>
          <p:nvPr/>
        </p:nvSpPr>
        <p:spPr>
          <a:xfrm>
            <a:off x="700565" y="861580"/>
            <a:ext cx="5829024" cy="5036944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30E37-8ED3-4344-8060-936313B65E8A}"/>
              </a:ext>
            </a:extLst>
          </p:cNvPr>
          <p:cNvSpPr txBox="1"/>
          <p:nvPr/>
        </p:nvSpPr>
        <p:spPr>
          <a:xfrm>
            <a:off x="813745" y="1482947"/>
            <a:ext cx="554726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Our aim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the project is to make use of TensorFlow and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eras libraries from python and use deep learning application on the image classification to identify which bird is destroying your crops.</a:t>
            </a:r>
          </a:p>
          <a:p>
            <a:pPr algn="just" rtl="0">
              <a:spcBef>
                <a:spcPts val="1200"/>
              </a:spcBef>
              <a:spcAft>
                <a:spcPts val="1200"/>
              </a:spcAft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Currently, most farmers use wire fences or electric fences to prevent animals from entering the farmland. Electric fences hurt animals by inflicting shock and are a possible fire hazard so it's helpful to agriculture fields. We use CNN for this purpose.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IN" dirty="0"/>
          </a:p>
        </p:txBody>
      </p:sp>
      <p:pic>
        <p:nvPicPr>
          <p:cNvPr id="3074" name="Picture 2" descr="danger electric fence sign photo – Free Wire Image on Unsplash">
            <a:extLst>
              <a:ext uri="{FF2B5EF4-FFF2-40B4-BE49-F238E27FC236}">
                <a16:creationId xmlns:a16="http://schemas.microsoft.com/office/drawing/2014/main" id="{08A8EA82-7D4B-4287-8322-3DAE6A875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086" y="309094"/>
            <a:ext cx="3881169" cy="258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hy Don't Birds Get Electrocuted? – Creation Clues">
            <a:extLst>
              <a:ext uri="{FF2B5EF4-FFF2-40B4-BE49-F238E27FC236}">
                <a16:creationId xmlns:a16="http://schemas.microsoft.com/office/drawing/2014/main" id="{1B3E3A35-E90D-49A6-BA4A-233C498E6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690" y="3429000"/>
            <a:ext cx="5001631" cy="332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09523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lh6.googleusercontent.com/6aRZsnMMdsUSiH2CCP2yd9OthZm2EUGqa9dJFnaLD0aHnOALZ2UybWi_hIdV48disAnAVGpb4Qn6NnM6bvQ15eHh7dHw-bHSvvENQ-pd72FpDokLKgl6SOWvDFo3SQfGHPnxrcXJ">
            <a:extLst>
              <a:ext uri="{FF2B5EF4-FFF2-40B4-BE49-F238E27FC236}">
                <a16:creationId xmlns:a16="http://schemas.microsoft.com/office/drawing/2014/main" id="{63CE75DB-9861-4D8A-BD3A-14064D803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727" y="1516381"/>
            <a:ext cx="7774546" cy="50582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F8D5CF8-32DF-4496-ADA7-5F66D3CE70D1}"/>
              </a:ext>
            </a:extLst>
          </p:cNvPr>
          <p:cNvSpPr/>
          <p:nvPr/>
        </p:nvSpPr>
        <p:spPr>
          <a:xfrm>
            <a:off x="940158" y="0"/>
            <a:ext cx="9844597" cy="1323439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3200" b="1" dirty="0">
                <a:ln/>
                <a:solidFill>
                  <a:schemeClr val="accent4"/>
                </a:solidFill>
                <a:latin typeface="Book Antiqua"/>
              </a:rPr>
              <a:t>       </a:t>
            </a:r>
            <a:r>
              <a:rPr lang="en-IN" sz="4000" b="1" dirty="0">
                <a:ln/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 Diagram of our Training and Testing Phase </a:t>
            </a:r>
          </a:p>
        </p:txBody>
      </p:sp>
    </p:spTree>
    <p:extLst>
      <p:ext uri="{BB962C8B-B14F-4D97-AF65-F5344CB8AC3E}">
        <p14:creationId xmlns:p14="http://schemas.microsoft.com/office/powerpoint/2010/main" val="192277314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lh6.googleusercontent.com/2GRu6kuTnb0Jub7tqtJrrid1BlQ7lbo1lx3Bo78jnUCDB0kqVFvuhOVFBew0n5uM7i3PFCCilYsG3Bq8v6HzC-JotL92ISlC6p45g1SL4_z3OEMzEdUOwECRmzgmIqvHMOa4HCzH">
            <a:extLst>
              <a:ext uri="{FF2B5EF4-FFF2-40B4-BE49-F238E27FC236}">
                <a16:creationId xmlns:a16="http://schemas.microsoft.com/office/drawing/2014/main" id="{1BA25F90-B38E-40FA-AC24-DFCA17B8C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009" y="-111154"/>
            <a:ext cx="7525556" cy="495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6A0D73-46B3-4DA9-8CD8-50564A70996F}"/>
              </a:ext>
            </a:extLst>
          </p:cNvPr>
          <p:cNvSpPr/>
          <p:nvPr/>
        </p:nvSpPr>
        <p:spPr>
          <a:xfrm>
            <a:off x="248991" y="0"/>
            <a:ext cx="38129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FLOWCHART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CBFBEE8-FE21-462F-866B-CB47C065E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93028"/>
            <a:ext cx="5847009" cy="35649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8FDEDF-F670-4AD2-9788-E14018149269}"/>
              </a:ext>
            </a:extLst>
          </p:cNvPr>
          <p:cNvSpPr/>
          <p:nvPr/>
        </p:nvSpPr>
        <p:spPr>
          <a:xfrm>
            <a:off x="3525058" y="6133074"/>
            <a:ext cx="850367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Summary of the layers used for the Deep learning model.</a:t>
            </a:r>
          </a:p>
        </p:txBody>
      </p:sp>
    </p:spTree>
    <p:extLst>
      <p:ext uri="{BB962C8B-B14F-4D97-AF65-F5344CB8AC3E}">
        <p14:creationId xmlns:p14="http://schemas.microsoft.com/office/powerpoint/2010/main" val="427048998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29F017-A28F-49B2-8024-B734B4F9DB76}"/>
              </a:ext>
            </a:extLst>
          </p:cNvPr>
          <p:cNvSpPr/>
          <p:nvPr/>
        </p:nvSpPr>
        <p:spPr>
          <a:xfrm>
            <a:off x="676182" y="242047"/>
            <a:ext cx="10839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 snap of the model predicting birds!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257476-82C3-47AD-8898-A035B0D40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82" y="1165377"/>
            <a:ext cx="11031493" cy="569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37520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/>
          <p:nvPr/>
        </p:nvSpPr>
        <p:spPr>
          <a:xfrm>
            <a:off x="0" y="1260126"/>
            <a:ext cx="12188825" cy="2644786"/>
          </a:xfrm>
          <a:prstGeom prst="rect">
            <a:avLst/>
          </a:prstGeom>
          <a:blipFill dpi="0" rotWithShape="1">
            <a:blip r:embed="rId2"/>
            <a:srcRect/>
            <a:tile tx="0" ty="0" sx="80000" sy="8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41"/>
          <p:cNvSpPr/>
          <p:nvPr/>
        </p:nvSpPr>
        <p:spPr>
          <a:xfrm>
            <a:off x="127000" y="1387126"/>
            <a:ext cx="12188825" cy="2644786"/>
          </a:xfrm>
          <a:prstGeom prst="rect">
            <a:avLst/>
          </a:prstGeom>
          <a:solidFill>
            <a:schemeClr val="bg1">
              <a:lumMod val="9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4195" y="193040"/>
            <a:ext cx="10515600" cy="1325563"/>
          </a:xfrm>
        </p:spPr>
        <p:txBody>
          <a:bodyPr/>
          <a:lstStyle/>
          <a:p>
            <a:r>
              <a:rPr lang="en-US" dirty="0"/>
              <a:t>Conclusion: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711387" y="1387126"/>
            <a:ext cx="8477437" cy="427518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tIns="90000" bIns="90000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white"/>
                </a:solidFill>
              </a:rPr>
              <a:t>Dev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elop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an Image classifier using convolutional neural networks.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The proposed system will monitor the entire crop at regular intervals through a camera which will be recording the surroundings throughout the day.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Once the frame matches our data then it will send information to the farmer and will produce an appropriate sound or alarm to the person who hands over that.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This ensures complete safety of crops from wildlife animals thus protecting the crops loss. Hence CNN is used to train the animal images.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5124" name="Picture 4" descr="How to Get Rid of Crows: 15 Steps (with Pictures) - wikiHow">
            <a:extLst>
              <a:ext uri="{FF2B5EF4-FFF2-40B4-BE49-F238E27FC236}">
                <a16:creationId xmlns:a16="http://schemas.microsoft.com/office/drawing/2014/main" id="{B88A2872-2BEC-466B-A309-79350C280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16305"/>
            <a:ext cx="3711386" cy="277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03F0EE-777A-492C-B16D-1A44486431FF}"/>
              </a:ext>
            </a:extLst>
          </p:cNvPr>
          <p:cNvSpPr/>
          <p:nvPr/>
        </p:nvSpPr>
        <p:spPr>
          <a:xfrm>
            <a:off x="363071" y="1062318"/>
            <a:ext cx="10887084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hus the crops will be saved and no birds will be harmed </a:t>
            </a:r>
          </a:p>
        </p:txBody>
      </p:sp>
      <p:pic>
        <p:nvPicPr>
          <p:cNvPr id="6148" name="Picture 4" descr="EPS Vector - Environmental protection concept theme elements; protect our  forests and ecological plant. Stock Clipart Illustration gg85192175 -  GoGraph">
            <a:extLst>
              <a:ext uri="{FF2B5EF4-FFF2-40B4-BE49-F238E27FC236}">
                <a16:creationId xmlns:a16="http://schemas.microsoft.com/office/drawing/2014/main" id="{3AE1797B-7000-4D3C-B2BE-8E509B255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02" y="3185553"/>
            <a:ext cx="3458410" cy="359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✅ Set Garden rake, Tree in pot, Trees and Plant in hand of environmental  protection icon. Vector premium vector in Adobe Illustrator ai ( .ai )  format, Encapsulated PostScript eps ( .eps ) format">
            <a:extLst>
              <a:ext uri="{FF2B5EF4-FFF2-40B4-BE49-F238E27FC236}">
                <a16:creationId xmlns:a16="http://schemas.microsoft.com/office/drawing/2014/main" id="{7C251787-ADDF-4745-8389-9CE23F9BF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256" y="3185552"/>
            <a:ext cx="4138334" cy="349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Environment protection icon green ... | Stock vector | Colourbox">
            <a:extLst>
              <a:ext uri="{FF2B5EF4-FFF2-40B4-BE49-F238E27FC236}">
                <a16:creationId xmlns:a16="http://schemas.microsoft.com/office/drawing/2014/main" id="{18166461-D013-49B7-8E9D-0B145BACE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34" y="3185552"/>
            <a:ext cx="3443566" cy="344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36412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308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Book Antiqua</vt:lpstr>
      <vt:lpstr>Calibri</vt:lpstr>
      <vt:lpstr>Calibri Light</vt:lpstr>
      <vt:lpstr>Courier New</vt:lpstr>
      <vt:lpstr>Open Sans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chahat tandon</dc:creator>
  <cp:lastModifiedBy>chahat tandon</cp:lastModifiedBy>
  <cp:revision>15</cp:revision>
  <dcterms:created xsi:type="dcterms:W3CDTF">2020-09-04T10:11:43Z</dcterms:created>
  <dcterms:modified xsi:type="dcterms:W3CDTF">2020-11-22T16:53:49Z</dcterms:modified>
</cp:coreProperties>
</file>