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6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4660"/>
  </p:normalViewPr>
  <p:slideViewPr>
    <p:cSldViewPr>
      <p:cViewPr varScale="1">
        <p:scale>
          <a:sx n="69" d="100"/>
          <a:sy n="69" d="100"/>
        </p:scale>
        <p:origin x="-143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A6DB36-1518-4FBF-B529-B976B55DEC5B}" type="datetimeFigureOut">
              <a:rPr lang="en-IN" smtClean="0"/>
              <a:t>15-08-2022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3DD488-2E4A-4483-BEA5-60E53FA7000B}" type="slidenum">
              <a:rPr lang="en-IN" smtClean="0"/>
              <a:t>‹#›</a:t>
            </a:fld>
            <a:endParaRPr lang="en-IN"/>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A6DB36-1518-4FBF-B529-B976B55DEC5B}" type="datetimeFigureOut">
              <a:rPr lang="en-IN" smtClean="0"/>
              <a:t>15-08-2022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3DD488-2E4A-4483-BEA5-60E53FA7000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A6DB36-1518-4FBF-B529-B976B55DEC5B}" type="datetimeFigureOut">
              <a:rPr lang="en-IN" smtClean="0"/>
              <a:t>15-08-2022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3DD488-2E4A-4483-BEA5-60E53FA7000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A6DB36-1518-4FBF-B529-B976B55DEC5B}" type="datetimeFigureOut">
              <a:rPr lang="en-IN" smtClean="0"/>
              <a:t>15-08-2022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3DD488-2E4A-4483-BEA5-60E53FA7000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6DB36-1518-4FBF-B529-B976B55DEC5B}" type="datetimeFigureOut">
              <a:rPr lang="en-IN" smtClean="0"/>
              <a:t>15-08-2022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3DD488-2E4A-4483-BEA5-60E53FA7000B}" type="slidenum">
              <a:rPr lang="en-IN" smtClean="0"/>
              <a:t>‹#›</a:t>
            </a:fld>
            <a:endParaRPr lang="en-IN"/>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A6DB36-1518-4FBF-B529-B976B55DEC5B}" type="datetimeFigureOut">
              <a:rPr lang="en-IN" smtClean="0"/>
              <a:t>15-08-2022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3DD488-2E4A-4483-BEA5-60E53FA7000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A6DB36-1518-4FBF-B529-B976B55DEC5B}" type="datetimeFigureOut">
              <a:rPr lang="en-IN" smtClean="0"/>
              <a:t>15-08-2022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3DD488-2E4A-4483-BEA5-60E53FA7000B}" type="slidenum">
              <a:rPr lang="en-IN" smtClean="0"/>
              <a:t>‹#›</a:t>
            </a:fld>
            <a:endParaRPr lang="en-IN"/>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A6DB36-1518-4FBF-B529-B976B55DEC5B}" type="datetimeFigureOut">
              <a:rPr lang="en-IN" smtClean="0"/>
              <a:t>15-08-2022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3DD488-2E4A-4483-BEA5-60E53FA7000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6DB36-1518-4FBF-B529-B976B55DEC5B}" type="datetimeFigureOut">
              <a:rPr lang="en-IN" smtClean="0"/>
              <a:t>15-08-2022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3DD488-2E4A-4483-BEA5-60E53FA7000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6DB36-1518-4FBF-B529-B976B55DEC5B}" type="datetimeFigureOut">
              <a:rPr lang="en-IN" smtClean="0"/>
              <a:t>15-08-2022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3DD488-2E4A-4483-BEA5-60E53FA7000B}" type="slidenum">
              <a:rPr lang="en-IN" smtClean="0"/>
              <a:t>‹#›</a:t>
            </a:fld>
            <a:endParaRPr lang="en-IN"/>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6DB36-1518-4FBF-B529-B976B55DEC5B}" type="datetimeFigureOut">
              <a:rPr lang="en-IN" smtClean="0"/>
              <a:t>15-08-2022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3DD488-2E4A-4483-BEA5-60E53FA7000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EAA6DB36-1518-4FBF-B529-B976B55DEC5B}" type="datetimeFigureOut">
              <a:rPr lang="en-IN" smtClean="0"/>
              <a:t>15-08-2022</a:t>
            </a:fld>
            <a:endParaRPr lang="en-IN"/>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IN"/>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E53DD488-2E4A-4483-BEA5-60E53FA7000B}" type="slidenum">
              <a:rPr lang="en-IN" smtClean="0"/>
              <a:t>‹#›</a:t>
            </a:fld>
            <a:endParaRPr lang="en-IN"/>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16632"/>
            <a:ext cx="7543800" cy="3023592"/>
          </a:xfrm>
        </p:spPr>
        <p:txBody>
          <a:bodyPr/>
          <a:lstStyle/>
          <a:p>
            <a:r>
              <a:rPr lang="en-US" dirty="0" smtClean="0"/>
              <a:t>BIG MART SALES PREDICTION </a:t>
            </a:r>
            <a:endParaRPr lang="en-IN" dirty="0"/>
          </a:p>
        </p:txBody>
      </p:sp>
      <p:sp>
        <p:nvSpPr>
          <p:cNvPr id="3" name="Subtitle 2"/>
          <p:cNvSpPr>
            <a:spLocks noGrp="1"/>
          </p:cNvSpPr>
          <p:nvPr>
            <p:ph type="subTitle" idx="1"/>
          </p:nvPr>
        </p:nvSpPr>
        <p:spPr>
          <a:xfrm>
            <a:off x="762000" y="4724400"/>
            <a:ext cx="7122368" cy="1224880"/>
          </a:xfrm>
        </p:spPr>
        <p:txBody>
          <a:bodyPr>
            <a:normAutofit fontScale="62500" lnSpcReduction="20000"/>
          </a:bodyPr>
          <a:lstStyle/>
          <a:p>
            <a:pPr marL="457200" indent="-457200">
              <a:buFont typeface="Arial" pitchFamily="34" charset="0"/>
              <a:buChar char="•"/>
            </a:pPr>
            <a:r>
              <a:rPr lang="en-US" dirty="0" smtClean="0"/>
              <a:t>Submitted by:-20001003505 </a:t>
            </a:r>
            <a:r>
              <a:rPr lang="en-US" dirty="0" err="1" smtClean="0"/>
              <a:t>Chahat</a:t>
            </a:r>
            <a:r>
              <a:rPr lang="en-US" dirty="0" smtClean="0"/>
              <a:t> Gupta</a:t>
            </a:r>
          </a:p>
          <a:p>
            <a:r>
              <a:rPr lang="en-US" dirty="0" smtClean="0"/>
              <a:t>		19001003030 </a:t>
            </a:r>
            <a:r>
              <a:rPr lang="en-US" dirty="0" err="1" smtClean="0"/>
              <a:t>Bhavini</a:t>
            </a:r>
            <a:r>
              <a:rPr lang="en-US" dirty="0" smtClean="0"/>
              <a:t> </a:t>
            </a:r>
            <a:r>
              <a:rPr lang="en-US" dirty="0" err="1" smtClean="0"/>
              <a:t>Raina</a:t>
            </a:r>
            <a:endParaRPr lang="en-US" dirty="0" smtClean="0"/>
          </a:p>
          <a:p>
            <a:r>
              <a:rPr lang="en-US" dirty="0" smtClean="0"/>
              <a:t>Submitted to :- </a:t>
            </a:r>
            <a:r>
              <a:rPr lang="en-US" dirty="0" err="1" smtClean="0"/>
              <a:t>Dr.Naresh</a:t>
            </a:r>
            <a:r>
              <a:rPr lang="en-US" dirty="0" smtClean="0"/>
              <a:t> </a:t>
            </a:r>
          </a:p>
          <a:p>
            <a:r>
              <a:rPr lang="en-US" dirty="0" smtClean="0"/>
              <a:t>Mentor:- Dr. </a:t>
            </a:r>
            <a:r>
              <a:rPr lang="en-US" dirty="0" err="1" smtClean="0"/>
              <a:t>Payal</a:t>
            </a:r>
            <a:r>
              <a:rPr lang="en-US" dirty="0" smtClean="0"/>
              <a:t> </a:t>
            </a:r>
            <a:r>
              <a:rPr lang="en-US" dirty="0" err="1" smtClean="0"/>
              <a:t>Gulati</a:t>
            </a:r>
            <a:r>
              <a:rPr lang="en-US" dirty="0" smtClean="0"/>
              <a:t> </a:t>
            </a:r>
          </a:p>
        </p:txBody>
      </p:sp>
    </p:spTree>
    <p:extLst>
      <p:ext uri="{BB962C8B-B14F-4D97-AF65-F5344CB8AC3E}">
        <p14:creationId xmlns:p14="http://schemas.microsoft.com/office/powerpoint/2010/main" val="3219456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Code of ML part is….</a:t>
            </a:r>
            <a:endParaRPr lang="en-IN" dirty="0"/>
          </a:p>
        </p:txBody>
      </p:sp>
      <p:sp>
        <p:nvSpPr>
          <p:cNvPr id="5" name="Picture Placeholder 4"/>
          <p:cNvSpPr>
            <a:spLocks noGrp="1"/>
          </p:cNvSpPr>
          <p:nvPr>
            <p:ph type="pic" idx="1"/>
          </p:nvPr>
        </p:nvSpPr>
        <p:spPr/>
      </p:sp>
      <p:sp>
        <p:nvSpPr>
          <p:cNvPr id="6" name="Text Placeholder 5"/>
          <p:cNvSpPr>
            <a:spLocks noGrp="1"/>
          </p:cNvSpPr>
          <p:nvPr>
            <p:ph type="body" sz="half" idx="2"/>
          </p:nvPr>
        </p:nvSpPr>
        <p:spPr/>
        <p:txBody>
          <a:bodyPr/>
          <a:lstStyle/>
          <a:p>
            <a:r>
              <a:rPr lang="en-IN" dirty="0" smtClean="0"/>
              <a:t>This ML part of project is done is </a:t>
            </a:r>
            <a:r>
              <a:rPr lang="en-IN" dirty="0" err="1" smtClean="0"/>
              <a:t>juypter</a:t>
            </a:r>
            <a:r>
              <a:rPr lang="en-IN" dirty="0" smtClean="0"/>
              <a:t> notebook. </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04664"/>
            <a:ext cx="7488832" cy="2967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0063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Code of web part is…</a:t>
            </a:r>
            <a:endParaRPr lang="en-IN" dirty="0"/>
          </a:p>
        </p:txBody>
      </p:sp>
      <p:sp>
        <p:nvSpPr>
          <p:cNvPr id="6" name="Picture Placeholder 5"/>
          <p:cNvSpPr>
            <a:spLocks noGrp="1"/>
          </p:cNvSpPr>
          <p:nvPr>
            <p:ph type="pic" idx="1"/>
          </p:nvPr>
        </p:nvSpPr>
        <p:spPr/>
      </p:sp>
      <p:sp>
        <p:nvSpPr>
          <p:cNvPr id="7" name="Text Placeholder 6"/>
          <p:cNvSpPr>
            <a:spLocks noGrp="1"/>
          </p:cNvSpPr>
          <p:nvPr>
            <p:ph type="body" sz="half" idx="2"/>
          </p:nvPr>
        </p:nvSpPr>
        <p:spPr/>
        <p:txBody>
          <a:bodyPr/>
          <a:lstStyle/>
          <a:p>
            <a:r>
              <a:rPr lang="en-IN" dirty="0" smtClean="0"/>
              <a:t>This part of part is done in </a:t>
            </a:r>
            <a:r>
              <a:rPr lang="en-IN" dirty="0" err="1" smtClean="0"/>
              <a:t>pycharm</a:t>
            </a:r>
            <a:r>
              <a:rPr lang="en-IN" dirty="0" smtClean="0"/>
              <a:t> platform.</a:t>
            </a:r>
            <a:endParaRPr lang="en-I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548680"/>
            <a:ext cx="7272808" cy="2699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264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Output on web</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620688"/>
            <a:ext cx="8078767" cy="454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1790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dirty="0" smtClean="0"/>
              <a:t>Prediction is..</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052736"/>
            <a:ext cx="6773863"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7156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2276872"/>
            <a:ext cx="6781800" cy="1800200"/>
          </a:xfrm>
        </p:spPr>
        <p:txBody>
          <a:bodyPr/>
          <a:lstStyle/>
          <a:p>
            <a:r>
              <a:rPr lang="en-US" dirty="0" smtClean="0"/>
              <a:t>THANK YOU</a:t>
            </a:r>
            <a:endParaRPr lang="en-IN" dirty="0"/>
          </a:p>
        </p:txBody>
      </p:sp>
    </p:spTree>
    <p:extLst>
      <p:ext uri="{BB962C8B-B14F-4D97-AF65-F5344CB8AC3E}">
        <p14:creationId xmlns:p14="http://schemas.microsoft.com/office/powerpoint/2010/main" val="31927045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755576" y="12576"/>
            <a:ext cx="7543800" cy="1524000"/>
          </a:xfrm>
        </p:spPr>
        <p:txBody>
          <a:bodyPr/>
          <a:lstStyle/>
          <a:p>
            <a:r>
              <a:rPr lang="en-US" dirty="0" smtClean="0"/>
              <a:t>Introduction</a:t>
            </a:r>
            <a:endParaRPr lang="en-IN" dirty="0"/>
          </a:p>
        </p:txBody>
      </p:sp>
      <p:sp>
        <p:nvSpPr>
          <p:cNvPr id="7" name="Subtitle 6"/>
          <p:cNvSpPr>
            <a:spLocks noGrp="1"/>
          </p:cNvSpPr>
          <p:nvPr>
            <p:ph type="subTitle" idx="1"/>
          </p:nvPr>
        </p:nvSpPr>
        <p:spPr>
          <a:xfrm>
            <a:off x="827584" y="3068960"/>
            <a:ext cx="6858000" cy="3024336"/>
          </a:xfrm>
        </p:spPr>
        <p:txBody>
          <a:bodyPr>
            <a:normAutofit fontScale="55000" lnSpcReduction="20000"/>
          </a:bodyPr>
          <a:lstStyle/>
          <a:p>
            <a:r>
              <a:rPr lang="en-US" sz="2900" dirty="0"/>
              <a:t>In today’s modern world, huge shopping centers such as big malls and marts are recording data </a:t>
            </a:r>
            <a:r>
              <a:rPr lang="en-US" sz="2900" dirty="0" smtClean="0"/>
              <a:t>related </a:t>
            </a:r>
            <a:r>
              <a:rPr lang="en-US" sz="2900" dirty="0"/>
              <a:t>to sales of items or products with their various dependent or independent factors as an </a:t>
            </a:r>
            <a:r>
              <a:rPr lang="en-US" sz="2900" dirty="0" smtClean="0"/>
              <a:t>important </a:t>
            </a:r>
            <a:r>
              <a:rPr lang="en-US" sz="2900" dirty="0"/>
              <a:t>step to be helpful in prediction of future demands and inventory management. The </a:t>
            </a:r>
            <a:r>
              <a:rPr lang="en-US" sz="2900" dirty="0" smtClean="0"/>
              <a:t>dataset </a:t>
            </a:r>
            <a:r>
              <a:rPr lang="en-US" sz="2900" dirty="0"/>
              <a:t>built with various dependent and independent variables is a composite form of item </a:t>
            </a:r>
            <a:r>
              <a:rPr lang="en-US" sz="2900" dirty="0" smtClean="0"/>
              <a:t>attributes</a:t>
            </a:r>
            <a:r>
              <a:rPr lang="en-US" sz="2900" dirty="0"/>
              <a:t>, data gathered by means of customer, and also data related to inventory management in </a:t>
            </a:r>
            <a:r>
              <a:rPr lang="en-US" sz="2900" dirty="0" smtClean="0"/>
              <a:t>a </a:t>
            </a:r>
            <a:r>
              <a:rPr lang="en-US" sz="2900" dirty="0"/>
              <a:t>data warehouse. The data is thereafter refined in order to get accurate predictions and gather </a:t>
            </a:r>
            <a:r>
              <a:rPr lang="en-US" sz="2900" dirty="0" smtClean="0"/>
              <a:t>new </a:t>
            </a:r>
            <a:r>
              <a:rPr lang="en-US" sz="2900" dirty="0"/>
              <a:t>as well as interesting results that shed a new light on our knowledge with respect to the </a:t>
            </a:r>
            <a:r>
              <a:rPr lang="en-US" sz="2900" dirty="0" smtClean="0"/>
              <a:t>task’s </a:t>
            </a:r>
            <a:r>
              <a:rPr lang="en-US" sz="2900" dirty="0"/>
              <a:t>data. This can then further be used for forecasting future sales by means of employing </a:t>
            </a:r>
            <a:r>
              <a:rPr lang="en-US" sz="2900" dirty="0" smtClean="0"/>
              <a:t>machine </a:t>
            </a:r>
            <a:r>
              <a:rPr lang="en-US" sz="2900" dirty="0"/>
              <a:t>learning algorithms such as the random forests and simple or multiple linear regression </a:t>
            </a:r>
          </a:p>
          <a:p>
            <a:r>
              <a:rPr lang="en-US" sz="2900" dirty="0"/>
              <a:t>model. </a:t>
            </a:r>
          </a:p>
          <a:p>
            <a:endParaRPr lang="en-US" dirty="0"/>
          </a:p>
          <a:p>
            <a:endParaRPr lang="en-IN" dirty="0"/>
          </a:p>
        </p:txBody>
      </p:sp>
    </p:spTree>
    <p:extLst>
      <p:ext uri="{BB962C8B-B14F-4D97-AF65-F5344CB8AC3E}">
        <p14:creationId xmlns:p14="http://schemas.microsoft.com/office/powerpoint/2010/main" val="3899569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55576" y="16768"/>
            <a:ext cx="7543800" cy="1524000"/>
          </a:xfrm>
        </p:spPr>
        <p:txBody>
          <a:bodyPr/>
          <a:lstStyle/>
          <a:p>
            <a:r>
              <a:rPr lang="en-US" dirty="0" smtClean="0"/>
              <a:t>Objective</a:t>
            </a:r>
            <a:endParaRPr lang="en-IN" dirty="0"/>
          </a:p>
        </p:txBody>
      </p:sp>
      <p:sp>
        <p:nvSpPr>
          <p:cNvPr id="5" name="Subtitle 4"/>
          <p:cNvSpPr>
            <a:spLocks noGrp="1"/>
          </p:cNvSpPr>
          <p:nvPr>
            <p:ph type="subTitle" idx="1"/>
          </p:nvPr>
        </p:nvSpPr>
        <p:spPr>
          <a:xfrm>
            <a:off x="827584" y="3068960"/>
            <a:ext cx="6858000" cy="1368152"/>
          </a:xfrm>
        </p:spPr>
        <p:txBody>
          <a:bodyPr>
            <a:normAutofit fontScale="70000" lnSpcReduction="20000"/>
          </a:bodyPr>
          <a:lstStyle/>
          <a:p>
            <a:r>
              <a:rPr lang="en-US" dirty="0"/>
              <a:t>The aim is to </a:t>
            </a:r>
            <a:r>
              <a:rPr lang="en-US" b="1" dirty="0"/>
              <a:t>build a predictive model and find out the sales of each product at a particular store</a:t>
            </a:r>
            <a:r>
              <a:rPr lang="en-US" dirty="0"/>
              <a:t>. Using this model, </a:t>
            </a:r>
            <a:r>
              <a:rPr lang="en-US" dirty="0" err="1"/>
              <a:t>BigMart</a:t>
            </a:r>
            <a:r>
              <a:rPr lang="en-US" dirty="0"/>
              <a:t> will try to understand the properties of products and stores which play a key role in increasing sales.</a:t>
            </a:r>
            <a:endParaRPr lang="en-IN" dirty="0"/>
          </a:p>
        </p:txBody>
      </p:sp>
    </p:spTree>
    <p:extLst>
      <p:ext uri="{BB962C8B-B14F-4D97-AF65-F5344CB8AC3E}">
        <p14:creationId xmlns:p14="http://schemas.microsoft.com/office/powerpoint/2010/main" val="40540844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55576" y="116632"/>
            <a:ext cx="7543800" cy="1524000"/>
          </a:xfrm>
        </p:spPr>
        <p:txBody>
          <a:bodyPr/>
          <a:lstStyle/>
          <a:p>
            <a:r>
              <a:rPr lang="en-US" dirty="0" smtClean="0"/>
              <a:t>Abstract</a:t>
            </a:r>
            <a:endParaRPr lang="en-IN" dirty="0"/>
          </a:p>
        </p:txBody>
      </p:sp>
      <p:sp>
        <p:nvSpPr>
          <p:cNvPr id="5" name="Subtitle 4"/>
          <p:cNvSpPr>
            <a:spLocks noGrp="1"/>
          </p:cNvSpPr>
          <p:nvPr>
            <p:ph type="subTitle" idx="1"/>
          </p:nvPr>
        </p:nvSpPr>
        <p:spPr>
          <a:xfrm>
            <a:off x="755576" y="3068960"/>
            <a:ext cx="6858000" cy="2952328"/>
          </a:xfrm>
        </p:spPr>
        <p:txBody>
          <a:bodyPr>
            <a:normAutofit fontScale="55000" lnSpcReduction="20000"/>
          </a:bodyPr>
          <a:lstStyle/>
          <a:p>
            <a:r>
              <a:rPr lang="en-US" dirty="0"/>
              <a:t>Machine Learning is a category of algorithms that allows software applications to become more accurate in predicting outcomes without being explicitly programmed. The basic premise of machine learning is to build models and employ algorithms that can receive input data and use statistical analysis to predict an output while updating outputs as new data becomes available. These models can be applied in different areas and trained to match the expectations of management so that accurate steps can be taken to achieve the organization's target. In this paper, the case of Big Mart, a one-stop-shopping-center, has been discussed to predict the sales of different types of items and for understanding the effects of different factors on the items' sales. Taking various aspects of a dataset collected for Big Mart, and the methodology followed for building a predictive model, results with high levels of accuracy are generated, and these observations can be employed to take decisions to improve sales</a:t>
            </a:r>
            <a:endParaRPr lang="en-IN" dirty="0"/>
          </a:p>
        </p:txBody>
      </p:sp>
    </p:spTree>
    <p:extLst>
      <p:ext uri="{BB962C8B-B14F-4D97-AF65-F5344CB8AC3E}">
        <p14:creationId xmlns:p14="http://schemas.microsoft.com/office/powerpoint/2010/main" val="20835923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755576" y="1052736"/>
            <a:ext cx="7543800" cy="1524000"/>
          </a:xfrm>
        </p:spPr>
        <p:txBody>
          <a:bodyPr/>
          <a:lstStyle/>
          <a:p>
            <a:r>
              <a:rPr lang="en-US" sz="7200" dirty="0" smtClean="0"/>
              <a:t>Machine learning used in this project</a:t>
            </a:r>
            <a:endParaRPr lang="en-IN" sz="7200" dirty="0"/>
          </a:p>
        </p:txBody>
      </p:sp>
      <p:sp>
        <p:nvSpPr>
          <p:cNvPr id="7" name="Subtitle 6"/>
          <p:cNvSpPr>
            <a:spLocks noGrp="1"/>
          </p:cNvSpPr>
          <p:nvPr>
            <p:ph type="subTitle" idx="1"/>
          </p:nvPr>
        </p:nvSpPr>
        <p:spPr>
          <a:xfrm>
            <a:off x="762000" y="3140968"/>
            <a:ext cx="6858000" cy="2574032"/>
          </a:xfrm>
        </p:spPr>
        <p:txBody>
          <a:bodyPr>
            <a:normAutofit fontScale="92500"/>
          </a:bodyPr>
          <a:lstStyle/>
          <a:p>
            <a:r>
              <a:rPr lang="en-US" dirty="0"/>
              <a:t>A predictive model was developed using </a:t>
            </a:r>
            <a:r>
              <a:rPr lang="en-US" b="1" dirty="0" smtClean="0"/>
              <a:t> </a:t>
            </a:r>
            <a:r>
              <a:rPr lang="en-US" b="1" dirty="0"/>
              <a:t>Linear regression, Polynomial regression, and </a:t>
            </a:r>
            <a:r>
              <a:rPr lang="en-US" b="1" dirty="0" smtClean="0"/>
              <a:t>Random forest </a:t>
            </a:r>
            <a:r>
              <a:rPr lang="en-US" b="1" dirty="0"/>
              <a:t>regression</a:t>
            </a:r>
            <a:r>
              <a:rPr lang="en-US" dirty="0"/>
              <a:t> techniques for forecasting the sales of a business such as Big-Mart, and it was discovered that the model outperforms existing models.</a:t>
            </a:r>
            <a:endParaRPr lang="en-IN" dirty="0"/>
          </a:p>
        </p:txBody>
      </p:sp>
    </p:spTree>
    <p:extLst>
      <p:ext uri="{BB962C8B-B14F-4D97-AF65-F5344CB8AC3E}">
        <p14:creationId xmlns:p14="http://schemas.microsoft.com/office/powerpoint/2010/main" val="18845149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27584" y="2492896"/>
            <a:ext cx="7543800" cy="1235968"/>
          </a:xfrm>
        </p:spPr>
        <p:txBody>
          <a:bodyPr/>
          <a:lstStyle/>
          <a:p>
            <a:r>
              <a:rPr lang="en-US" sz="7200" b="1" dirty="0" smtClean="0"/>
              <a:t>Data manipulation &amp; cleaning</a:t>
            </a:r>
            <a:r>
              <a:rPr lang="en-US" b="1" dirty="0"/>
              <a:t/>
            </a:r>
            <a:br>
              <a:rPr lang="en-US" b="1" dirty="0"/>
            </a:br>
            <a:endParaRPr lang="en-IN" dirty="0"/>
          </a:p>
        </p:txBody>
      </p:sp>
      <p:sp>
        <p:nvSpPr>
          <p:cNvPr id="5" name="Subtitle 4"/>
          <p:cNvSpPr>
            <a:spLocks noGrp="1"/>
          </p:cNvSpPr>
          <p:nvPr>
            <p:ph type="subTitle" idx="1"/>
          </p:nvPr>
        </p:nvSpPr>
        <p:spPr>
          <a:xfrm>
            <a:off x="762000" y="3356992"/>
            <a:ext cx="6858000" cy="2736304"/>
          </a:xfrm>
        </p:spPr>
        <p:txBody>
          <a:bodyPr>
            <a:normAutofit/>
          </a:bodyPr>
          <a:lstStyle/>
          <a:p>
            <a:r>
              <a:rPr lang="en-US" dirty="0"/>
              <a:t>Data manipulation means </a:t>
            </a:r>
            <a:r>
              <a:rPr lang="en-US" b="1" dirty="0"/>
              <a:t>to organize or arrange the kind of structured data that is read by computer programs so that it's easier to interpret</a:t>
            </a:r>
            <a:r>
              <a:rPr lang="en-US" dirty="0"/>
              <a:t>. Performing this process effectively can improve the quality of your data and </a:t>
            </a:r>
            <a:r>
              <a:rPr lang="en-US" dirty="0" smtClean="0"/>
              <a:t>analysis</a:t>
            </a:r>
            <a:r>
              <a:rPr lang="en-US" dirty="0"/>
              <a:t>,</a:t>
            </a:r>
            <a:r>
              <a:rPr lang="en-US" dirty="0" smtClean="0"/>
              <a:t> &amp; removing the null values.</a:t>
            </a:r>
            <a:endParaRPr lang="en-IN" dirty="0"/>
          </a:p>
        </p:txBody>
      </p:sp>
    </p:spTree>
    <p:extLst>
      <p:ext uri="{BB962C8B-B14F-4D97-AF65-F5344CB8AC3E}">
        <p14:creationId xmlns:p14="http://schemas.microsoft.com/office/powerpoint/2010/main" val="13583017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755576" y="1052736"/>
            <a:ext cx="7543800" cy="1524000"/>
          </a:xfrm>
        </p:spPr>
        <p:txBody>
          <a:bodyPr/>
          <a:lstStyle/>
          <a:p>
            <a:r>
              <a:rPr lang="en-US" sz="7200" dirty="0" smtClean="0"/>
              <a:t>EDA in this project.</a:t>
            </a:r>
            <a:endParaRPr lang="en-IN" sz="7200" dirty="0"/>
          </a:p>
        </p:txBody>
      </p:sp>
      <p:sp>
        <p:nvSpPr>
          <p:cNvPr id="7" name="Subtitle 6"/>
          <p:cNvSpPr>
            <a:spLocks noGrp="1"/>
          </p:cNvSpPr>
          <p:nvPr>
            <p:ph type="subTitle" idx="1"/>
          </p:nvPr>
        </p:nvSpPr>
        <p:spPr>
          <a:xfrm>
            <a:off x="762000" y="3140968"/>
            <a:ext cx="6858000" cy="2574032"/>
          </a:xfrm>
        </p:spPr>
        <p:txBody>
          <a:bodyPr>
            <a:normAutofit fontScale="92500"/>
          </a:bodyPr>
          <a:lstStyle/>
          <a:p>
            <a:r>
              <a:rPr lang="en-US" dirty="0"/>
              <a:t>Exploratory Data Analysis (EDA) is </a:t>
            </a:r>
            <a:r>
              <a:rPr lang="en-US" b="1" dirty="0"/>
              <a:t>an approach to analyze the data using visual techniques</a:t>
            </a:r>
            <a:r>
              <a:rPr lang="en-US" dirty="0"/>
              <a:t>. It is used to discover trends, patterns, or to check assumptions with the help of statistical summary and graphical </a:t>
            </a:r>
            <a:r>
              <a:rPr lang="en-US" dirty="0" smtClean="0"/>
              <a:t>representations. And we are using pandas profiling , </a:t>
            </a:r>
            <a:r>
              <a:rPr lang="en-US" dirty="0" err="1" smtClean="0"/>
              <a:t>klib</a:t>
            </a:r>
            <a:r>
              <a:rPr lang="en-US" dirty="0" smtClean="0"/>
              <a:t> library for this exploration. </a:t>
            </a:r>
            <a:endParaRPr lang="en-IN" dirty="0"/>
          </a:p>
        </p:txBody>
      </p:sp>
    </p:spTree>
    <p:extLst>
      <p:ext uri="{BB962C8B-B14F-4D97-AF65-F5344CB8AC3E}">
        <p14:creationId xmlns:p14="http://schemas.microsoft.com/office/powerpoint/2010/main" val="40670864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755576" y="1052736"/>
            <a:ext cx="7543800" cy="1524000"/>
          </a:xfrm>
        </p:spPr>
        <p:txBody>
          <a:bodyPr/>
          <a:lstStyle/>
          <a:p>
            <a:r>
              <a:rPr lang="en-US" sz="7200" dirty="0" smtClean="0"/>
              <a:t>Library used in ML .</a:t>
            </a:r>
            <a:endParaRPr lang="en-IN" sz="7200" dirty="0"/>
          </a:p>
        </p:txBody>
      </p:sp>
      <p:sp>
        <p:nvSpPr>
          <p:cNvPr id="7" name="Subtitle 6"/>
          <p:cNvSpPr>
            <a:spLocks noGrp="1"/>
          </p:cNvSpPr>
          <p:nvPr>
            <p:ph type="subTitle" idx="1"/>
          </p:nvPr>
        </p:nvSpPr>
        <p:spPr>
          <a:xfrm>
            <a:off x="762000" y="3140968"/>
            <a:ext cx="6858000" cy="2574032"/>
          </a:xfrm>
        </p:spPr>
        <p:txBody>
          <a:bodyPr>
            <a:normAutofit/>
          </a:bodyPr>
          <a:lstStyle/>
          <a:p>
            <a:pPr marL="457200" indent="-457200">
              <a:buFont typeface="Arial" pitchFamily="34" charset="0"/>
              <a:buChar char="•"/>
            </a:pPr>
            <a:r>
              <a:rPr lang="en-IN" dirty="0" err="1" smtClean="0"/>
              <a:t>Scikit</a:t>
            </a:r>
            <a:r>
              <a:rPr lang="en-IN" dirty="0" smtClean="0"/>
              <a:t> learn</a:t>
            </a:r>
          </a:p>
          <a:p>
            <a:pPr marL="457200" indent="-457200">
              <a:buFont typeface="Arial" pitchFamily="34" charset="0"/>
              <a:buChar char="•"/>
            </a:pPr>
            <a:r>
              <a:rPr lang="en-IN" dirty="0" smtClean="0"/>
              <a:t>Linear regression</a:t>
            </a:r>
          </a:p>
          <a:p>
            <a:pPr marL="457200" indent="-457200">
              <a:buFont typeface="Arial" pitchFamily="34" charset="0"/>
              <a:buChar char="•"/>
            </a:pPr>
            <a:r>
              <a:rPr lang="en-IN" dirty="0" smtClean="0"/>
              <a:t>Label encoding</a:t>
            </a:r>
          </a:p>
          <a:p>
            <a:pPr marL="457200" indent="-457200">
              <a:buFont typeface="Arial" pitchFamily="34" charset="0"/>
              <a:buChar char="•"/>
            </a:pPr>
            <a:r>
              <a:rPr lang="en-IN" dirty="0" smtClean="0"/>
              <a:t>Standardization.</a:t>
            </a:r>
          </a:p>
          <a:p>
            <a:pPr marL="457200" indent="-457200">
              <a:buFont typeface="Arial" pitchFamily="34" charset="0"/>
              <a:buChar char="•"/>
            </a:pPr>
            <a:r>
              <a:rPr lang="en-IN" dirty="0" err="1" smtClean="0"/>
              <a:t>joblib</a:t>
            </a:r>
            <a:r>
              <a:rPr lang="en-IN" dirty="0" smtClean="0"/>
              <a:t> </a:t>
            </a:r>
            <a:endParaRPr lang="en-IN" dirty="0"/>
          </a:p>
        </p:txBody>
      </p:sp>
    </p:spTree>
    <p:extLst>
      <p:ext uri="{BB962C8B-B14F-4D97-AF65-F5344CB8AC3E}">
        <p14:creationId xmlns:p14="http://schemas.microsoft.com/office/powerpoint/2010/main" val="715577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755576" y="1052736"/>
            <a:ext cx="7543800" cy="1524000"/>
          </a:xfrm>
        </p:spPr>
        <p:txBody>
          <a:bodyPr/>
          <a:lstStyle/>
          <a:p>
            <a:r>
              <a:rPr lang="en-US" sz="7200" dirty="0" smtClean="0"/>
              <a:t>Deploy the project in web .</a:t>
            </a:r>
            <a:endParaRPr lang="en-IN" sz="7200" dirty="0"/>
          </a:p>
        </p:txBody>
      </p:sp>
      <p:sp>
        <p:nvSpPr>
          <p:cNvPr id="7" name="Subtitle 6"/>
          <p:cNvSpPr>
            <a:spLocks noGrp="1"/>
          </p:cNvSpPr>
          <p:nvPr>
            <p:ph type="subTitle" idx="1"/>
          </p:nvPr>
        </p:nvSpPr>
        <p:spPr>
          <a:xfrm>
            <a:off x="762000" y="3140968"/>
            <a:ext cx="6858000" cy="2574032"/>
          </a:xfrm>
        </p:spPr>
        <p:txBody>
          <a:bodyPr>
            <a:normAutofit/>
          </a:bodyPr>
          <a:lstStyle/>
          <a:p>
            <a:pPr marL="457200" indent="-457200">
              <a:buFont typeface="Arial" pitchFamily="34" charset="0"/>
              <a:buChar char="•"/>
            </a:pPr>
            <a:r>
              <a:rPr lang="en-IN" dirty="0" smtClean="0"/>
              <a:t>Flask.</a:t>
            </a:r>
            <a:endParaRPr lang="en-IN" dirty="0" smtClean="0"/>
          </a:p>
          <a:p>
            <a:pPr marL="457200" indent="-457200">
              <a:buFont typeface="Arial" pitchFamily="34" charset="0"/>
              <a:buChar char="•"/>
            </a:pPr>
            <a:r>
              <a:rPr lang="en-IN" dirty="0" err="1" smtClean="0"/>
              <a:t>Os</a:t>
            </a:r>
            <a:r>
              <a:rPr lang="en-IN" dirty="0" smtClean="0"/>
              <a:t>.</a:t>
            </a:r>
          </a:p>
          <a:p>
            <a:pPr marL="457200" indent="-457200">
              <a:buFont typeface="Arial" pitchFamily="34" charset="0"/>
              <a:buChar char="•"/>
            </a:pPr>
            <a:r>
              <a:rPr lang="en-IN" dirty="0" err="1" smtClean="0"/>
              <a:t>Numpy</a:t>
            </a:r>
            <a:r>
              <a:rPr lang="en-IN" dirty="0" smtClean="0"/>
              <a:t>.</a:t>
            </a:r>
            <a:endParaRPr lang="en-IN" dirty="0" smtClean="0"/>
          </a:p>
          <a:p>
            <a:pPr marL="457200" indent="-457200">
              <a:buFont typeface="Arial" pitchFamily="34" charset="0"/>
              <a:buChar char="•"/>
            </a:pPr>
            <a:r>
              <a:rPr lang="en-IN" dirty="0" smtClean="0"/>
              <a:t>App render.</a:t>
            </a:r>
          </a:p>
          <a:p>
            <a:pPr marL="457200" indent="-457200">
              <a:buFont typeface="Arial" pitchFamily="34" charset="0"/>
              <a:buChar char="•"/>
            </a:pPr>
            <a:r>
              <a:rPr lang="en-IN" dirty="0" err="1" smtClean="0"/>
              <a:t>Joblib</a:t>
            </a:r>
            <a:r>
              <a:rPr lang="en-IN" dirty="0" smtClean="0"/>
              <a:t>.</a:t>
            </a:r>
            <a:endParaRPr lang="en-IN" dirty="0"/>
          </a:p>
        </p:txBody>
      </p:sp>
    </p:spTree>
    <p:extLst>
      <p:ext uri="{BB962C8B-B14F-4D97-AF65-F5344CB8AC3E}">
        <p14:creationId xmlns:p14="http://schemas.microsoft.com/office/powerpoint/2010/main" val="25309400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54</TotalTime>
  <Words>435</Words>
  <Application>Microsoft Office PowerPoint</Application>
  <PresentationFormat>On-screen Show (4:3)</PresentationFormat>
  <Paragraphs>37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NewsPrint</vt:lpstr>
      <vt:lpstr>BIG MART SALES PREDICTION </vt:lpstr>
      <vt:lpstr>Introduction</vt:lpstr>
      <vt:lpstr>Objective</vt:lpstr>
      <vt:lpstr>Abstract</vt:lpstr>
      <vt:lpstr>Machine learning used in this project</vt:lpstr>
      <vt:lpstr>Data manipulation &amp; cleaning </vt:lpstr>
      <vt:lpstr>EDA in this project.</vt:lpstr>
      <vt:lpstr>Library used in ML .</vt:lpstr>
      <vt:lpstr>Deploy the project in web .</vt:lpstr>
      <vt:lpstr>Code of ML part is….</vt:lpstr>
      <vt:lpstr>Code of web part is…</vt:lpstr>
      <vt:lpstr>Output on web</vt:lpstr>
      <vt:lpstr>Prediction is..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MART SALES PREDICTION</dc:title>
  <dc:creator>chahat gupta</dc:creator>
  <cp:lastModifiedBy>chahat gupta</cp:lastModifiedBy>
  <cp:revision>6</cp:revision>
  <dcterms:created xsi:type="dcterms:W3CDTF">2022-05-05T03:15:13Z</dcterms:created>
  <dcterms:modified xsi:type="dcterms:W3CDTF">2022-08-15T15:15:52Z</dcterms:modified>
</cp:coreProperties>
</file>