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1BF4-CBAD-F68E-6E24-5171F23405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64D3C9-A0C9-EDA9-9998-6738C82010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396476-FE7C-65AE-5314-AF2263E9E396}"/>
              </a:ext>
            </a:extLst>
          </p:cNvPr>
          <p:cNvSpPr>
            <a:spLocks noGrp="1"/>
          </p:cNvSpPr>
          <p:nvPr>
            <p:ph type="dt" sz="half" idx="10"/>
          </p:nvPr>
        </p:nvSpPr>
        <p:spPr/>
        <p:txBody>
          <a:bodyPr/>
          <a:lstStyle/>
          <a:p>
            <a:fld id="{B9372EFE-9243-4E95-8EED-9DDD271BF6A1}" type="datetimeFigureOut">
              <a:rPr lang="en-US" smtClean="0"/>
              <a:t>4/28/2023</a:t>
            </a:fld>
            <a:endParaRPr lang="en-US"/>
          </a:p>
        </p:txBody>
      </p:sp>
      <p:sp>
        <p:nvSpPr>
          <p:cNvPr id="5" name="Footer Placeholder 4">
            <a:extLst>
              <a:ext uri="{FF2B5EF4-FFF2-40B4-BE49-F238E27FC236}">
                <a16:creationId xmlns:a16="http://schemas.microsoft.com/office/drawing/2014/main" id="{46ED869B-D223-9F3E-B14C-846566A7FF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DD83D7-8337-7BA7-C8C6-BA76CCD49536}"/>
              </a:ext>
            </a:extLst>
          </p:cNvPr>
          <p:cNvSpPr>
            <a:spLocks noGrp="1"/>
          </p:cNvSpPr>
          <p:nvPr>
            <p:ph type="sldNum" sz="quarter" idx="12"/>
          </p:nvPr>
        </p:nvSpPr>
        <p:spPr/>
        <p:txBody>
          <a:bodyPr/>
          <a:lstStyle/>
          <a:p>
            <a:fld id="{8B21DB79-1DC5-4F3D-9058-B29C21DDF6A5}" type="slidenum">
              <a:rPr lang="en-US" smtClean="0"/>
              <a:t>‹#›</a:t>
            </a:fld>
            <a:endParaRPr lang="en-US"/>
          </a:p>
        </p:txBody>
      </p:sp>
    </p:spTree>
    <p:extLst>
      <p:ext uri="{BB962C8B-B14F-4D97-AF65-F5344CB8AC3E}">
        <p14:creationId xmlns:p14="http://schemas.microsoft.com/office/powerpoint/2010/main" val="194375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B2CB-18CC-881F-57D8-978BC0DC9E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55C2F6-9DB5-8630-23AE-F8C5F06A73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1744CE-832C-B4B5-4154-B18DC1A4034D}"/>
              </a:ext>
            </a:extLst>
          </p:cNvPr>
          <p:cNvSpPr>
            <a:spLocks noGrp="1"/>
          </p:cNvSpPr>
          <p:nvPr>
            <p:ph type="dt" sz="half" idx="10"/>
          </p:nvPr>
        </p:nvSpPr>
        <p:spPr/>
        <p:txBody>
          <a:bodyPr/>
          <a:lstStyle/>
          <a:p>
            <a:fld id="{B9372EFE-9243-4E95-8EED-9DDD271BF6A1}" type="datetimeFigureOut">
              <a:rPr lang="en-US" smtClean="0"/>
              <a:t>4/28/2023</a:t>
            </a:fld>
            <a:endParaRPr lang="en-US"/>
          </a:p>
        </p:txBody>
      </p:sp>
      <p:sp>
        <p:nvSpPr>
          <p:cNvPr id="5" name="Footer Placeholder 4">
            <a:extLst>
              <a:ext uri="{FF2B5EF4-FFF2-40B4-BE49-F238E27FC236}">
                <a16:creationId xmlns:a16="http://schemas.microsoft.com/office/drawing/2014/main" id="{C7F0461A-E7D7-D539-0B3B-C887EE4909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436E8-6ADF-73C7-B8F8-599D7E1A06C7}"/>
              </a:ext>
            </a:extLst>
          </p:cNvPr>
          <p:cNvSpPr>
            <a:spLocks noGrp="1"/>
          </p:cNvSpPr>
          <p:nvPr>
            <p:ph type="sldNum" sz="quarter" idx="12"/>
          </p:nvPr>
        </p:nvSpPr>
        <p:spPr/>
        <p:txBody>
          <a:bodyPr/>
          <a:lstStyle/>
          <a:p>
            <a:fld id="{8B21DB79-1DC5-4F3D-9058-B29C21DDF6A5}" type="slidenum">
              <a:rPr lang="en-US" smtClean="0"/>
              <a:t>‹#›</a:t>
            </a:fld>
            <a:endParaRPr lang="en-US"/>
          </a:p>
        </p:txBody>
      </p:sp>
    </p:spTree>
    <p:extLst>
      <p:ext uri="{BB962C8B-B14F-4D97-AF65-F5344CB8AC3E}">
        <p14:creationId xmlns:p14="http://schemas.microsoft.com/office/powerpoint/2010/main" val="555262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C2AA3B-C2E0-CB7D-8C7E-CDE98F76B4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27132A-7322-6942-0375-F520B8F8BF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39B09-6600-D3DF-1788-D69E4EA29460}"/>
              </a:ext>
            </a:extLst>
          </p:cNvPr>
          <p:cNvSpPr>
            <a:spLocks noGrp="1"/>
          </p:cNvSpPr>
          <p:nvPr>
            <p:ph type="dt" sz="half" idx="10"/>
          </p:nvPr>
        </p:nvSpPr>
        <p:spPr/>
        <p:txBody>
          <a:bodyPr/>
          <a:lstStyle/>
          <a:p>
            <a:fld id="{B9372EFE-9243-4E95-8EED-9DDD271BF6A1}" type="datetimeFigureOut">
              <a:rPr lang="en-US" smtClean="0"/>
              <a:t>4/28/2023</a:t>
            </a:fld>
            <a:endParaRPr lang="en-US"/>
          </a:p>
        </p:txBody>
      </p:sp>
      <p:sp>
        <p:nvSpPr>
          <p:cNvPr id="5" name="Footer Placeholder 4">
            <a:extLst>
              <a:ext uri="{FF2B5EF4-FFF2-40B4-BE49-F238E27FC236}">
                <a16:creationId xmlns:a16="http://schemas.microsoft.com/office/drawing/2014/main" id="{B280A286-C037-5BF7-6520-5CCBAA5A8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7361B-D89E-4ABA-C0CA-E4BF35255817}"/>
              </a:ext>
            </a:extLst>
          </p:cNvPr>
          <p:cNvSpPr>
            <a:spLocks noGrp="1"/>
          </p:cNvSpPr>
          <p:nvPr>
            <p:ph type="sldNum" sz="quarter" idx="12"/>
          </p:nvPr>
        </p:nvSpPr>
        <p:spPr/>
        <p:txBody>
          <a:bodyPr/>
          <a:lstStyle/>
          <a:p>
            <a:fld id="{8B21DB79-1DC5-4F3D-9058-B29C21DDF6A5}" type="slidenum">
              <a:rPr lang="en-US" smtClean="0"/>
              <a:t>‹#›</a:t>
            </a:fld>
            <a:endParaRPr lang="en-US"/>
          </a:p>
        </p:txBody>
      </p:sp>
    </p:spTree>
    <p:extLst>
      <p:ext uri="{BB962C8B-B14F-4D97-AF65-F5344CB8AC3E}">
        <p14:creationId xmlns:p14="http://schemas.microsoft.com/office/powerpoint/2010/main" val="14796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B3C13-2AA0-AF4C-1E49-C740885324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98EC7F-9CAE-DD9E-2952-7B526D3D42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CA995-F7EE-959F-B740-1068AFBD2BF3}"/>
              </a:ext>
            </a:extLst>
          </p:cNvPr>
          <p:cNvSpPr>
            <a:spLocks noGrp="1"/>
          </p:cNvSpPr>
          <p:nvPr>
            <p:ph type="dt" sz="half" idx="10"/>
          </p:nvPr>
        </p:nvSpPr>
        <p:spPr/>
        <p:txBody>
          <a:bodyPr/>
          <a:lstStyle/>
          <a:p>
            <a:fld id="{B9372EFE-9243-4E95-8EED-9DDD271BF6A1}" type="datetimeFigureOut">
              <a:rPr lang="en-US" smtClean="0"/>
              <a:t>4/28/2023</a:t>
            </a:fld>
            <a:endParaRPr lang="en-US"/>
          </a:p>
        </p:txBody>
      </p:sp>
      <p:sp>
        <p:nvSpPr>
          <p:cNvPr id="5" name="Footer Placeholder 4">
            <a:extLst>
              <a:ext uri="{FF2B5EF4-FFF2-40B4-BE49-F238E27FC236}">
                <a16:creationId xmlns:a16="http://schemas.microsoft.com/office/drawing/2014/main" id="{4F01EE23-9129-4C7A-3B28-B2DAEB612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93BE3-67C0-1662-B957-7EBB6A1F6218}"/>
              </a:ext>
            </a:extLst>
          </p:cNvPr>
          <p:cNvSpPr>
            <a:spLocks noGrp="1"/>
          </p:cNvSpPr>
          <p:nvPr>
            <p:ph type="sldNum" sz="quarter" idx="12"/>
          </p:nvPr>
        </p:nvSpPr>
        <p:spPr/>
        <p:txBody>
          <a:bodyPr/>
          <a:lstStyle/>
          <a:p>
            <a:fld id="{8B21DB79-1DC5-4F3D-9058-B29C21DDF6A5}" type="slidenum">
              <a:rPr lang="en-US" smtClean="0"/>
              <a:t>‹#›</a:t>
            </a:fld>
            <a:endParaRPr lang="en-US"/>
          </a:p>
        </p:txBody>
      </p:sp>
    </p:spTree>
    <p:extLst>
      <p:ext uri="{BB962C8B-B14F-4D97-AF65-F5344CB8AC3E}">
        <p14:creationId xmlns:p14="http://schemas.microsoft.com/office/powerpoint/2010/main" val="3846953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3B28D-D588-0899-E605-C6AFA35606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3ACC3E-345A-72A2-ABE8-CE5BF8F2C0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B1AE60-E095-E5D9-057D-87A2E00CC6F6}"/>
              </a:ext>
            </a:extLst>
          </p:cNvPr>
          <p:cNvSpPr>
            <a:spLocks noGrp="1"/>
          </p:cNvSpPr>
          <p:nvPr>
            <p:ph type="dt" sz="half" idx="10"/>
          </p:nvPr>
        </p:nvSpPr>
        <p:spPr/>
        <p:txBody>
          <a:bodyPr/>
          <a:lstStyle/>
          <a:p>
            <a:fld id="{B9372EFE-9243-4E95-8EED-9DDD271BF6A1}" type="datetimeFigureOut">
              <a:rPr lang="en-US" smtClean="0"/>
              <a:t>4/28/2023</a:t>
            </a:fld>
            <a:endParaRPr lang="en-US"/>
          </a:p>
        </p:txBody>
      </p:sp>
      <p:sp>
        <p:nvSpPr>
          <p:cNvPr id="5" name="Footer Placeholder 4">
            <a:extLst>
              <a:ext uri="{FF2B5EF4-FFF2-40B4-BE49-F238E27FC236}">
                <a16:creationId xmlns:a16="http://schemas.microsoft.com/office/drawing/2014/main" id="{AA0FDBB7-1F9C-3728-57B4-FEC7B510C2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C5B6A-138E-96FF-2E64-B95A51196CA8}"/>
              </a:ext>
            </a:extLst>
          </p:cNvPr>
          <p:cNvSpPr>
            <a:spLocks noGrp="1"/>
          </p:cNvSpPr>
          <p:nvPr>
            <p:ph type="sldNum" sz="quarter" idx="12"/>
          </p:nvPr>
        </p:nvSpPr>
        <p:spPr/>
        <p:txBody>
          <a:bodyPr/>
          <a:lstStyle/>
          <a:p>
            <a:fld id="{8B21DB79-1DC5-4F3D-9058-B29C21DDF6A5}" type="slidenum">
              <a:rPr lang="en-US" smtClean="0"/>
              <a:t>‹#›</a:t>
            </a:fld>
            <a:endParaRPr lang="en-US"/>
          </a:p>
        </p:txBody>
      </p:sp>
    </p:spTree>
    <p:extLst>
      <p:ext uri="{BB962C8B-B14F-4D97-AF65-F5344CB8AC3E}">
        <p14:creationId xmlns:p14="http://schemas.microsoft.com/office/powerpoint/2010/main" val="216090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A892D-5D05-9916-26EF-DB74757ED6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B0ABAF-E025-B004-2840-3A2ACAFF37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69BDA6-C25A-A61F-9B1B-ADCD4ECDEF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FBFEBD-3AC4-7E36-9056-3DB8AC45A157}"/>
              </a:ext>
            </a:extLst>
          </p:cNvPr>
          <p:cNvSpPr>
            <a:spLocks noGrp="1"/>
          </p:cNvSpPr>
          <p:nvPr>
            <p:ph type="dt" sz="half" idx="10"/>
          </p:nvPr>
        </p:nvSpPr>
        <p:spPr/>
        <p:txBody>
          <a:bodyPr/>
          <a:lstStyle/>
          <a:p>
            <a:fld id="{B9372EFE-9243-4E95-8EED-9DDD271BF6A1}" type="datetimeFigureOut">
              <a:rPr lang="en-US" smtClean="0"/>
              <a:t>4/28/2023</a:t>
            </a:fld>
            <a:endParaRPr lang="en-US"/>
          </a:p>
        </p:txBody>
      </p:sp>
      <p:sp>
        <p:nvSpPr>
          <p:cNvPr id="6" name="Footer Placeholder 5">
            <a:extLst>
              <a:ext uri="{FF2B5EF4-FFF2-40B4-BE49-F238E27FC236}">
                <a16:creationId xmlns:a16="http://schemas.microsoft.com/office/drawing/2014/main" id="{27888127-297C-C438-A325-ACB79715F3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8E2015-A7E8-29D6-7E56-C16ADF9BDDAF}"/>
              </a:ext>
            </a:extLst>
          </p:cNvPr>
          <p:cNvSpPr>
            <a:spLocks noGrp="1"/>
          </p:cNvSpPr>
          <p:nvPr>
            <p:ph type="sldNum" sz="quarter" idx="12"/>
          </p:nvPr>
        </p:nvSpPr>
        <p:spPr/>
        <p:txBody>
          <a:bodyPr/>
          <a:lstStyle/>
          <a:p>
            <a:fld id="{8B21DB79-1DC5-4F3D-9058-B29C21DDF6A5}" type="slidenum">
              <a:rPr lang="en-US" smtClean="0"/>
              <a:t>‹#›</a:t>
            </a:fld>
            <a:endParaRPr lang="en-US"/>
          </a:p>
        </p:txBody>
      </p:sp>
    </p:spTree>
    <p:extLst>
      <p:ext uri="{BB962C8B-B14F-4D97-AF65-F5344CB8AC3E}">
        <p14:creationId xmlns:p14="http://schemas.microsoft.com/office/powerpoint/2010/main" val="2907774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46D83-BEDF-BD00-B05C-85D6D6ABD9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FCAFDD-0FC4-33D2-B886-2C96706825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19F7B7-50E8-63CF-139D-E06F256356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A41784-9E25-1E11-622B-F73A75DB31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C4A19A-528C-DC77-062B-FB02F90DBE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A5D4C2-4F8E-07B8-5916-8BF7D3617C55}"/>
              </a:ext>
            </a:extLst>
          </p:cNvPr>
          <p:cNvSpPr>
            <a:spLocks noGrp="1"/>
          </p:cNvSpPr>
          <p:nvPr>
            <p:ph type="dt" sz="half" idx="10"/>
          </p:nvPr>
        </p:nvSpPr>
        <p:spPr/>
        <p:txBody>
          <a:bodyPr/>
          <a:lstStyle/>
          <a:p>
            <a:fld id="{B9372EFE-9243-4E95-8EED-9DDD271BF6A1}" type="datetimeFigureOut">
              <a:rPr lang="en-US" smtClean="0"/>
              <a:t>4/28/2023</a:t>
            </a:fld>
            <a:endParaRPr lang="en-US"/>
          </a:p>
        </p:txBody>
      </p:sp>
      <p:sp>
        <p:nvSpPr>
          <p:cNvPr id="8" name="Footer Placeholder 7">
            <a:extLst>
              <a:ext uri="{FF2B5EF4-FFF2-40B4-BE49-F238E27FC236}">
                <a16:creationId xmlns:a16="http://schemas.microsoft.com/office/drawing/2014/main" id="{DBD82478-193F-6657-9C60-B904CD4037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14BF4D-C6A6-0979-C68C-E48625C871BC}"/>
              </a:ext>
            </a:extLst>
          </p:cNvPr>
          <p:cNvSpPr>
            <a:spLocks noGrp="1"/>
          </p:cNvSpPr>
          <p:nvPr>
            <p:ph type="sldNum" sz="quarter" idx="12"/>
          </p:nvPr>
        </p:nvSpPr>
        <p:spPr/>
        <p:txBody>
          <a:bodyPr/>
          <a:lstStyle/>
          <a:p>
            <a:fld id="{8B21DB79-1DC5-4F3D-9058-B29C21DDF6A5}" type="slidenum">
              <a:rPr lang="en-US" smtClean="0"/>
              <a:t>‹#›</a:t>
            </a:fld>
            <a:endParaRPr lang="en-US"/>
          </a:p>
        </p:txBody>
      </p:sp>
    </p:spTree>
    <p:extLst>
      <p:ext uri="{BB962C8B-B14F-4D97-AF65-F5344CB8AC3E}">
        <p14:creationId xmlns:p14="http://schemas.microsoft.com/office/powerpoint/2010/main" val="3717195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35402-D33B-8EF9-D4CD-B9059A819F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E3D46F-B8F3-4193-4107-8FE92F92804E}"/>
              </a:ext>
            </a:extLst>
          </p:cNvPr>
          <p:cNvSpPr>
            <a:spLocks noGrp="1"/>
          </p:cNvSpPr>
          <p:nvPr>
            <p:ph type="dt" sz="half" idx="10"/>
          </p:nvPr>
        </p:nvSpPr>
        <p:spPr/>
        <p:txBody>
          <a:bodyPr/>
          <a:lstStyle/>
          <a:p>
            <a:fld id="{B9372EFE-9243-4E95-8EED-9DDD271BF6A1}" type="datetimeFigureOut">
              <a:rPr lang="en-US" smtClean="0"/>
              <a:t>4/28/2023</a:t>
            </a:fld>
            <a:endParaRPr lang="en-US"/>
          </a:p>
        </p:txBody>
      </p:sp>
      <p:sp>
        <p:nvSpPr>
          <p:cNvPr id="4" name="Footer Placeholder 3">
            <a:extLst>
              <a:ext uri="{FF2B5EF4-FFF2-40B4-BE49-F238E27FC236}">
                <a16:creationId xmlns:a16="http://schemas.microsoft.com/office/drawing/2014/main" id="{BAD3967C-946F-8F6B-783B-F3ADDF2B98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80A399-C7A0-E579-B8AE-D6E20BB14DD2}"/>
              </a:ext>
            </a:extLst>
          </p:cNvPr>
          <p:cNvSpPr>
            <a:spLocks noGrp="1"/>
          </p:cNvSpPr>
          <p:nvPr>
            <p:ph type="sldNum" sz="quarter" idx="12"/>
          </p:nvPr>
        </p:nvSpPr>
        <p:spPr/>
        <p:txBody>
          <a:bodyPr/>
          <a:lstStyle/>
          <a:p>
            <a:fld id="{8B21DB79-1DC5-4F3D-9058-B29C21DDF6A5}" type="slidenum">
              <a:rPr lang="en-US" smtClean="0"/>
              <a:t>‹#›</a:t>
            </a:fld>
            <a:endParaRPr lang="en-US"/>
          </a:p>
        </p:txBody>
      </p:sp>
    </p:spTree>
    <p:extLst>
      <p:ext uri="{BB962C8B-B14F-4D97-AF65-F5344CB8AC3E}">
        <p14:creationId xmlns:p14="http://schemas.microsoft.com/office/powerpoint/2010/main" val="134133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937B23-583E-D6A2-A916-772E38FE936C}"/>
              </a:ext>
            </a:extLst>
          </p:cNvPr>
          <p:cNvSpPr>
            <a:spLocks noGrp="1"/>
          </p:cNvSpPr>
          <p:nvPr>
            <p:ph type="dt" sz="half" idx="10"/>
          </p:nvPr>
        </p:nvSpPr>
        <p:spPr/>
        <p:txBody>
          <a:bodyPr/>
          <a:lstStyle/>
          <a:p>
            <a:fld id="{B9372EFE-9243-4E95-8EED-9DDD271BF6A1}" type="datetimeFigureOut">
              <a:rPr lang="en-US" smtClean="0"/>
              <a:t>4/28/2023</a:t>
            </a:fld>
            <a:endParaRPr lang="en-US"/>
          </a:p>
        </p:txBody>
      </p:sp>
      <p:sp>
        <p:nvSpPr>
          <p:cNvPr id="3" name="Footer Placeholder 2">
            <a:extLst>
              <a:ext uri="{FF2B5EF4-FFF2-40B4-BE49-F238E27FC236}">
                <a16:creationId xmlns:a16="http://schemas.microsoft.com/office/drawing/2014/main" id="{F450A424-F893-F5E2-DA38-684C72D848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F48FE1-58F6-4F2D-766B-637322AFBD3A}"/>
              </a:ext>
            </a:extLst>
          </p:cNvPr>
          <p:cNvSpPr>
            <a:spLocks noGrp="1"/>
          </p:cNvSpPr>
          <p:nvPr>
            <p:ph type="sldNum" sz="quarter" idx="12"/>
          </p:nvPr>
        </p:nvSpPr>
        <p:spPr/>
        <p:txBody>
          <a:bodyPr/>
          <a:lstStyle/>
          <a:p>
            <a:fld id="{8B21DB79-1DC5-4F3D-9058-B29C21DDF6A5}" type="slidenum">
              <a:rPr lang="en-US" smtClean="0"/>
              <a:t>‹#›</a:t>
            </a:fld>
            <a:endParaRPr lang="en-US"/>
          </a:p>
        </p:txBody>
      </p:sp>
    </p:spTree>
    <p:extLst>
      <p:ext uri="{BB962C8B-B14F-4D97-AF65-F5344CB8AC3E}">
        <p14:creationId xmlns:p14="http://schemas.microsoft.com/office/powerpoint/2010/main" val="303724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7143D-6404-BD9D-7667-D52B17DA51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C13289-767B-9440-8E93-2E6957F0D6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9C3673-89CB-7879-33D5-79EEFC12FC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69B296-4761-89A1-0983-D6384F012DCD}"/>
              </a:ext>
            </a:extLst>
          </p:cNvPr>
          <p:cNvSpPr>
            <a:spLocks noGrp="1"/>
          </p:cNvSpPr>
          <p:nvPr>
            <p:ph type="dt" sz="half" idx="10"/>
          </p:nvPr>
        </p:nvSpPr>
        <p:spPr/>
        <p:txBody>
          <a:bodyPr/>
          <a:lstStyle/>
          <a:p>
            <a:fld id="{B9372EFE-9243-4E95-8EED-9DDD271BF6A1}" type="datetimeFigureOut">
              <a:rPr lang="en-US" smtClean="0"/>
              <a:t>4/28/2023</a:t>
            </a:fld>
            <a:endParaRPr lang="en-US"/>
          </a:p>
        </p:txBody>
      </p:sp>
      <p:sp>
        <p:nvSpPr>
          <p:cNvPr id="6" name="Footer Placeholder 5">
            <a:extLst>
              <a:ext uri="{FF2B5EF4-FFF2-40B4-BE49-F238E27FC236}">
                <a16:creationId xmlns:a16="http://schemas.microsoft.com/office/drawing/2014/main" id="{17591BE5-A55B-AB2C-34D2-6EB427FCC8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913C8E-D593-0663-C49C-21CF46C94868}"/>
              </a:ext>
            </a:extLst>
          </p:cNvPr>
          <p:cNvSpPr>
            <a:spLocks noGrp="1"/>
          </p:cNvSpPr>
          <p:nvPr>
            <p:ph type="sldNum" sz="quarter" idx="12"/>
          </p:nvPr>
        </p:nvSpPr>
        <p:spPr/>
        <p:txBody>
          <a:bodyPr/>
          <a:lstStyle/>
          <a:p>
            <a:fld id="{8B21DB79-1DC5-4F3D-9058-B29C21DDF6A5}" type="slidenum">
              <a:rPr lang="en-US" smtClean="0"/>
              <a:t>‹#›</a:t>
            </a:fld>
            <a:endParaRPr lang="en-US"/>
          </a:p>
        </p:txBody>
      </p:sp>
    </p:spTree>
    <p:extLst>
      <p:ext uri="{BB962C8B-B14F-4D97-AF65-F5344CB8AC3E}">
        <p14:creationId xmlns:p14="http://schemas.microsoft.com/office/powerpoint/2010/main" val="1690631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ED432-D48B-36F1-0779-844BC4E696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10AC3C-87CD-9FDE-847D-D123F58451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29BA09-8FDA-8453-BAFA-8E64E57B7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E055C7-91F3-366E-7237-C21F9F1AEE0F}"/>
              </a:ext>
            </a:extLst>
          </p:cNvPr>
          <p:cNvSpPr>
            <a:spLocks noGrp="1"/>
          </p:cNvSpPr>
          <p:nvPr>
            <p:ph type="dt" sz="half" idx="10"/>
          </p:nvPr>
        </p:nvSpPr>
        <p:spPr/>
        <p:txBody>
          <a:bodyPr/>
          <a:lstStyle/>
          <a:p>
            <a:fld id="{B9372EFE-9243-4E95-8EED-9DDD271BF6A1}" type="datetimeFigureOut">
              <a:rPr lang="en-US" smtClean="0"/>
              <a:t>4/28/2023</a:t>
            </a:fld>
            <a:endParaRPr lang="en-US"/>
          </a:p>
        </p:txBody>
      </p:sp>
      <p:sp>
        <p:nvSpPr>
          <p:cNvPr id="6" name="Footer Placeholder 5">
            <a:extLst>
              <a:ext uri="{FF2B5EF4-FFF2-40B4-BE49-F238E27FC236}">
                <a16:creationId xmlns:a16="http://schemas.microsoft.com/office/drawing/2014/main" id="{8AA32E55-DAF3-BA9B-0DAF-54EEFE1FB2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B47E8C-8463-DA1D-9CAD-2B5F54469072}"/>
              </a:ext>
            </a:extLst>
          </p:cNvPr>
          <p:cNvSpPr>
            <a:spLocks noGrp="1"/>
          </p:cNvSpPr>
          <p:nvPr>
            <p:ph type="sldNum" sz="quarter" idx="12"/>
          </p:nvPr>
        </p:nvSpPr>
        <p:spPr/>
        <p:txBody>
          <a:bodyPr/>
          <a:lstStyle/>
          <a:p>
            <a:fld id="{8B21DB79-1DC5-4F3D-9058-B29C21DDF6A5}" type="slidenum">
              <a:rPr lang="en-US" smtClean="0"/>
              <a:t>‹#›</a:t>
            </a:fld>
            <a:endParaRPr lang="en-US"/>
          </a:p>
        </p:txBody>
      </p:sp>
    </p:spTree>
    <p:extLst>
      <p:ext uri="{BB962C8B-B14F-4D97-AF65-F5344CB8AC3E}">
        <p14:creationId xmlns:p14="http://schemas.microsoft.com/office/powerpoint/2010/main" val="350490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46D777-C528-DC28-3CEE-D38A0AD9E9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E0105E-77C0-B5DF-BC88-71D7469544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424BC-6B07-BA83-BBE6-21957ED159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372EFE-9243-4E95-8EED-9DDD271BF6A1}" type="datetimeFigureOut">
              <a:rPr lang="en-US" smtClean="0"/>
              <a:t>4/28/2023</a:t>
            </a:fld>
            <a:endParaRPr lang="en-US"/>
          </a:p>
        </p:txBody>
      </p:sp>
      <p:sp>
        <p:nvSpPr>
          <p:cNvPr id="5" name="Footer Placeholder 4">
            <a:extLst>
              <a:ext uri="{FF2B5EF4-FFF2-40B4-BE49-F238E27FC236}">
                <a16:creationId xmlns:a16="http://schemas.microsoft.com/office/drawing/2014/main" id="{76DEC380-D9FC-EB2D-1B79-7553D5A0A5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488342-92A2-C6B9-944E-CCFE03F82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1DB79-1DC5-4F3D-9058-B29C21DDF6A5}" type="slidenum">
              <a:rPr lang="en-US" smtClean="0"/>
              <a:t>‹#›</a:t>
            </a:fld>
            <a:endParaRPr lang="en-US"/>
          </a:p>
        </p:txBody>
      </p:sp>
    </p:spTree>
    <p:extLst>
      <p:ext uri="{BB962C8B-B14F-4D97-AF65-F5344CB8AC3E}">
        <p14:creationId xmlns:p14="http://schemas.microsoft.com/office/powerpoint/2010/main" val="2116676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33EC59-B61F-0C77-E89B-1F2627C58F57}"/>
              </a:ext>
            </a:extLst>
          </p:cNvPr>
          <p:cNvSpPr txBox="1"/>
          <p:nvPr/>
        </p:nvSpPr>
        <p:spPr>
          <a:xfrm>
            <a:off x="767093" y="2184639"/>
            <a:ext cx="6391470" cy="2862322"/>
          </a:xfrm>
          <a:prstGeom prst="rect">
            <a:avLst/>
          </a:prstGeom>
          <a:noFill/>
        </p:spPr>
        <p:txBody>
          <a:bodyPr wrap="square">
            <a:spAutoFit/>
          </a:bodyPr>
          <a:lstStyle/>
          <a:p>
            <a:pPr marL="285750" indent="-285750">
              <a:buFont typeface="Arial" panose="020B0604020202020204" pitchFamily="34" charset="0"/>
              <a:buChar char="•"/>
            </a:pPr>
            <a:r>
              <a:rPr lang="en-US" dirty="0"/>
              <a:t>The word 'BLOOM' refers blossom sense or we can say that the flowering state the roses are in bloom. And the term 'SKIN' refers to the body's outer covering, which protect against heat and light, injury and infection. Skin is made up three main layers: Epidermis , Dermis, and Hypodermis.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Elderly people use natural and ayurvedic herbs to enhance their natural beauty . As like they use gram flour as a facewash, Fuller's earth as a body soap and shampoo and so many home remedies they use to enhance their beauty.</a:t>
            </a:r>
          </a:p>
        </p:txBody>
      </p:sp>
      <p:pic>
        <p:nvPicPr>
          <p:cNvPr id="8" name="Picture 7" descr="Diagram&#10;&#10;Description automatically generated">
            <a:extLst>
              <a:ext uri="{FF2B5EF4-FFF2-40B4-BE49-F238E27FC236}">
                <a16:creationId xmlns:a16="http://schemas.microsoft.com/office/drawing/2014/main" id="{6F4C4890-C7A6-807A-E53A-5144069E77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60791" y="1706467"/>
            <a:ext cx="2670810" cy="2041525"/>
          </a:xfrm>
          <a:prstGeom prst="rect">
            <a:avLst/>
          </a:prstGeom>
          <a:noFill/>
        </p:spPr>
      </p:pic>
      <p:pic>
        <p:nvPicPr>
          <p:cNvPr id="9" name="Picture 8" descr="30 DIY Homemade Face Packs for Beautiful Skin | Styles At Life">
            <a:extLst>
              <a:ext uri="{FF2B5EF4-FFF2-40B4-BE49-F238E27FC236}">
                <a16:creationId xmlns:a16="http://schemas.microsoft.com/office/drawing/2014/main" id="{5526BDE9-E644-D4AF-2381-CDEE8BB013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14130" y="4332081"/>
            <a:ext cx="2593340" cy="1627505"/>
          </a:xfrm>
          <a:prstGeom prst="rect">
            <a:avLst/>
          </a:prstGeom>
          <a:noFill/>
        </p:spPr>
      </p:pic>
      <p:sp>
        <p:nvSpPr>
          <p:cNvPr id="10" name="Rectangle 9">
            <a:extLst>
              <a:ext uri="{FF2B5EF4-FFF2-40B4-BE49-F238E27FC236}">
                <a16:creationId xmlns:a16="http://schemas.microsoft.com/office/drawing/2014/main" id="{CCEE4FD2-5851-2333-BDF6-1B6E29A267BD}"/>
              </a:ext>
            </a:extLst>
          </p:cNvPr>
          <p:cNvSpPr/>
          <p:nvPr/>
        </p:nvSpPr>
        <p:spPr>
          <a:xfrm>
            <a:off x="1950515" y="431912"/>
            <a:ext cx="7880427"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Introduction to Bloom Skin </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21147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7CD4977-6BD3-349F-1D53-7A3FCF34D61A}"/>
              </a:ext>
            </a:extLst>
          </p:cNvPr>
          <p:cNvGrpSpPr>
            <a:grpSpLocks/>
          </p:cNvGrpSpPr>
          <p:nvPr/>
        </p:nvGrpSpPr>
        <p:grpSpPr bwMode="auto">
          <a:xfrm>
            <a:off x="2848610" y="1375410"/>
            <a:ext cx="6372860" cy="5034280"/>
            <a:chOff x="1775" y="277"/>
            <a:chExt cx="10036" cy="7928"/>
          </a:xfrm>
        </p:grpSpPr>
        <p:sp>
          <p:nvSpPr>
            <p:cNvPr id="5" name="Freeform 27">
              <a:extLst>
                <a:ext uri="{FF2B5EF4-FFF2-40B4-BE49-F238E27FC236}">
                  <a16:creationId xmlns:a16="http://schemas.microsoft.com/office/drawing/2014/main" id="{F6218160-5BE5-7DDF-DB32-8CF9E87E22BB}"/>
                </a:ext>
              </a:extLst>
            </p:cNvPr>
            <p:cNvSpPr>
              <a:spLocks/>
            </p:cNvSpPr>
            <p:nvPr/>
          </p:nvSpPr>
          <p:spPr bwMode="auto">
            <a:xfrm>
              <a:off x="5644" y="277"/>
              <a:ext cx="1816" cy="1265"/>
            </a:xfrm>
            <a:custGeom>
              <a:avLst/>
              <a:gdLst>
                <a:gd name="T0" fmla="+- 0 6465 5644"/>
                <a:gd name="T1" fmla="*/ T0 w 1816"/>
                <a:gd name="T2" fmla="+- 0 281 278"/>
                <a:gd name="T3" fmla="*/ 281 h 1265"/>
                <a:gd name="T4" fmla="+- 0 6297 5644"/>
                <a:gd name="T5" fmla="*/ T4 w 1816"/>
                <a:gd name="T6" fmla="+- 0 303 278"/>
                <a:gd name="T7" fmla="*/ 303 h 1265"/>
                <a:gd name="T8" fmla="+- 0 6142 5644"/>
                <a:gd name="T9" fmla="*/ T8 w 1816"/>
                <a:gd name="T10" fmla="+- 0 346 278"/>
                <a:gd name="T11" fmla="*/ 346 h 1265"/>
                <a:gd name="T12" fmla="+- 0 6003 5644"/>
                <a:gd name="T13" fmla="*/ T12 w 1816"/>
                <a:gd name="T14" fmla="+- 0 407 278"/>
                <a:gd name="T15" fmla="*/ 407 h 1265"/>
                <a:gd name="T16" fmla="+- 0 5882 5644"/>
                <a:gd name="T17" fmla="*/ T16 w 1816"/>
                <a:gd name="T18" fmla="+- 0 484 278"/>
                <a:gd name="T19" fmla="*/ 484 h 1265"/>
                <a:gd name="T20" fmla="+- 0 5782 5644"/>
                <a:gd name="T21" fmla="*/ T20 w 1816"/>
                <a:gd name="T22" fmla="+- 0 575 278"/>
                <a:gd name="T23" fmla="*/ 575 h 1265"/>
                <a:gd name="T24" fmla="+- 0 5707 5644"/>
                <a:gd name="T25" fmla="*/ T24 w 1816"/>
                <a:gd name="T26" fmla="+- 0 678 278"/>
                <a:gd name="T27" fmla="*/ 678 h 1265"/>
                <a:gd name="T28" fmla="+- 0 5660 5644"/>
                <a:gd name="T29" fmla="*/ T28 w 1816"/>
                <a:gd name="T30" fmla="+- 0 790 278"/>
                <a:gd name="T31" fmla="*/ 790 h 1265"/>
                <a:gd name="T32" fmla="+- 0 5644 5644"/>
                <a:gd name="T33" fmla="*/ T32 w 1816"/>
                <a:gd name="T34" fmla="+- 0 911 278"/>
                <a:gd name="T35" fmla="*/ 911 h 1265"/>
                <a:gd name="T36" fmla="+- 0 5660 5644"/>
                <a:gd name="T37" fmla="*/ T36 w 1816"/>
                <a:gd name="T38" fmla="+- 0 1031 278"/>
                <a:gd name="T39" fmla="*/ 1031 h 1265"/>
                <a:gd name="T40" fmla="+- 0 5707 5644"/>
                <a:gd name="T41" fmla="*/ T40 w 1816"/>
                <a:gd name="T42" fmla="+- 0 1143 278"/>
                <a:gd name="T43" fmla="*/ 1143 h 1265"/>
                <a:gd name="T44" fmla="+- 0 5782 5644"/>
                <a:gd name="T45" fmla="*/ T44 w 1816"/>
                <a:gd name="T46" fmla="+- 0 1246 278"/>
                <a:gd name="T47" fmla="*/ 1246 h 1265"/>
                <a:gd name="T48" fmla="+- 0 5882 5644"/>
                <a:gd name="T49" fmla="*/ T48 w 1816"/>
                <a:gd name="T50" fmla="+- 0 1337 278"/>
                <a:gd name="T51" fmla="*/ 1337 h 1265"/>
                <a:gd name="T52" fmla="+- 0 6003 5644"/>
                <a:gd name="T53" fmla="*/ T52 w 1816"/>
                <a:gd name="T54" fmla="+- 0 1414 278"/>
                <a:gd name="T55" fmla="*/ 1414 h 1265"/>
                <a:gd name="T56" fmla="+- 0 6142 5644"/>
                <a:gd name="T57" fmla="*/ T56 w 1816"/>
                <a:gd name="T58" fmla="+- 0 1475 278"/>
                <a:gd name="T59" fmla="*/ 1475 h 1265"/>
                <a:gd name="T60" fmla="+- 0 6297 5644"/>
                <a:gd name="T61" fmla="*/ T60 w 1816"/>
                <a:gd name="T62" fmla="+- 0 1518 278"/>
                <a:gd name="T63" fmla="*/ 1518 h 1265"/>
                <a:gd name="T64" fmla="+- 0 6465 5644"/>
                <a:gd name="T65" fmla="*/ T64 w 1816"/>
                <a:gd name="T66" fmla="+- 0 1540 278"/>
                <a:gd name="T67" fmla="*/ 1540 h 1265"/>
                <a:gd name="T68" fmla="+- 0 6639 5644"/>
                <a:gd name="T69" fmla="*/ T68 w 1816"/>
                <a:gd name="T70" fmla="+- 0 1540 278"/>
                <a:gd name="T71" fmla="*/ 1540 h 1265"/>
                <a:gd name="T72" fmla="+- 0 6807 5644"/>
                <a:gd name="T73" fmla="*/ T72 w 1816"/>
                <a:gd name="T74" fmla="+- 0 1518 278"/>
                <a:gd name="T75" fmla="*/ 1518 h 1265"/>
                <a:gd name="T76" fmla="+- 0 6962 5644"/>
                <a:gd name="T77" fmla="*/ T76 w 1816"/>
                <a:gd name="T78" fmla="+- 0 1475 278"/>
                <a:gd name="T79" fmla="*/ 1475 h 1265"/>
                <a:gd name="T80" fmla="+- 0 7101 5644"/>
                <a:gd name="T81" fmla="*/ T80 w 1816"/>
                <a:gd name="T82" fmla="+- 0 1414 278"/>
                <a:gd name="T83" fmla="*/ 1414 h 1265"/>
                <a:gd name="T84" fmla="+- 0 7222 5644"/>
                <a:gd name="T85" fmla="*/ T84 w 1816"/>
                <a:gd name="T86" fmla="+- 0 1337 278"/>
                <a:gd name="T87" fmla="*/ 1337 h 1265"/>
                <a:gd name="T88" fmla="+- 0 7322 5644"/>
                <a:gd name="T89" fmla="*/ T88 w 1816"/>
                <a:gd name="T90" fmla="+- 0 1246 278"/>
                <a:gd name="T91" fmla="*/ 1246 h 1265"/>
                <a:gd name="T92" fmla="+- 0 7397 5644"/>
                <a:gd name="T93" fmla="*/ T92 w 1816"/>
                <a:gd name="T94" fmla="+- 0 1143 278"/>
                <a:gd name="T95" fmla="*/ 1143 h 1265"/>
                <a:gd name="T96" fmla="+- 0 7444 5644"/>
                <a:gd name="T97" fmla="*/ T96 w 1816"/>
                <a:gd name="T98" fmla="+- 0 1031 278"/>
                <a:gd name="T99" fmla="*/ 1031 h 1265"/>
                <a:gd name="T100" fmla="+- 0 7460 5644"/>
                <a:gd name="T101" fmla="*/ T100 w 1816"/>
                <a:gd name="T102" fmla="+- 0 911 278"/>
                <a:gd name="T103" fmla="*/ 911 h 1265"/>
                <a:gd name="T104" fmla="+- 0 7444 5644"/>
                <a:gd name="T105" fmla="*/ T104 w 1816"/>
                <a:gd name="T106" fmla="+- 0 790 278"/>
                <a:gd name="T107" fmla="*/ 790 h 1265"/>
                <a:gd name="T108" fmla="+- 0 7397 5644"/>
                <a:gd name="T109" fmla="*/ T108 w 1816"/>
                <a:gd name="T110" fmla="+- 0 678 278"/>
                <a:gd name="T111" fmla="*/ 678 h 1265"/>
                <a:gd name="T112" fmla="+- 0 7322 5644"/>
                <a:gd name="T113" fmla="*/ T112 w 1816"/>
                <a:gd name="T114" fmla="+- 0 575 278"/>
                <a:gd name="T115" fmla="*/ 575 h 1265"/>
                <a:gd name="T116" fmla="+- 0 7222 5644"/>
                <a:gd name="T117" fmla="*/ T116 w 1816"/>
                <a:gd name="T118" fmla="+- 0 484 278"/>
                <a:gd name="T119" fmla="*/ 484 h 1265"/>
                <a:gd name="T120" fmla="+- 0 7101 5644"/>
                <a:gd name="T121" fmla="*/ T120 w 1816"/>
                <a:gd name="T122" fmla="+- 0 407 278"/>
                <a:gd name="T123" fmla="*/ 407 h 1265"/>
                <a:gd name="T124" fmla="+- 0 6962 5644"/>
                <a:gd name="T125" fmla="*/ T124 w 1816"/>
                <a:gd name="T126" fmla="+- 0 346 278"/>
                <a:gd name="T127" fmla="*/ 346 h 1265"/>
                <a:gd name="T128" fmla="+- 0 6807 5644"/>
                <a:gd name="T129" fmla="*/ T128 w 1816"/>
                <a:gd name="T130" fmla="+- 0 303 278"/>
                <a:gd name="T131" fmla="*/ 303 h 1265"/>
                <a:gd name="T132" fmla="+- 0 6639 5644"/>
                <a:gd name="T133" fmla="*/ T132 w 1816"/>
                <a:gd name="T134" fmla="+- 0 281 278"/>
                <a:gd name="T135" fmla="*/ 281 h 12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Lst>
              <a:rect l="0" t="0" r="r" b="b"/>
              <a:pathLst>
                <a:path w="1816" h="1265">
                  <a:moveTo>
                    <a:pt x="908" y="0"/>
                  </a:moveTo>
                  <a:lnTo>
                    <a:pt x="821" y="3"/>
                  </a:lnTo>
                  <a:lnTo>
                    <a:pt x="735" y="11"/>
                  </a:lnTo>
                  <a:lnTo>
                    <a:pt x="653" y="25"/>
                  </a:lnTo>
                  <a:lnTo>
                    <a:pt x="574" y="44"/>
                  </a:lnTo>
                  <a:lnTo>
                    <a:pt x="498" y="68"/>
                  </a:lnTo>
                  <a:lnTo>
                    <a:pt x="426" y="96"/>
                  </a:lnTo>
                  <a:lnTo>
                    <a:pt x="359" y="129"/>
                  </a:lnTo>
                  <a:lnTo>
                    <a:pt x="296" y="166"/>
                  </a:lnTo>
                  <a:lnTo>
                    <a:pt x="238" y="206"/>
                  </a:lnTo>
                  <a:lnTo>
                    <a:pt x="185" y="250"/>
                  </a:lnTo>
                  <a:lnTo>
                    <a:pt x="138" y="297"/>
                  </a:lnTo>
                  <a:lnTo>
                    <a:pt x="98" y="347"/>
                  </a:lnTo>
                  <a:lnTo>
                    <a:pt x="63" y="400"/>
                  </a:lnTo>
                  <a:lnTo>
                    <a:pt x="36" y="455"/>
                  </a:lnTo>
                  <a:lnTo>
                    <a:pt x="16" y="512"/>
                  </a:lnTo>
                  <a:lnTo>
                    <a:pt x="4" y="572"/>
                  </a:lnTo>
                  <a:lnTo>
                    <a:pt x="0" y="633"/>
                  </a:lnTo>
                  <a:lnTo>
                    <a:pt x="4" y="693"/>
                  </a:lnTo>
                  <a:lnTo>
                    <a:pt x="16" y="753"/>
                  </a:lnTo>
                  <a:lnTo>
                    <a:pt x="36" y="810"/>
                  </a:lnTo>
                  <a:lnTo>
                    <a:pt x="63" y="865"/>
                  </a:lnTo>
                  <a:lnTo>
                    <a:pt x="98" y="918"/>
                  </a:lnTo>
                  <a:lnTo>
                    <a:pt x="138" y="968"/>
                  </a:lnTo>
                  <a:lnTo>
                    <a:pt x="185" y="1015"/>
                  </a:lnTo>
                  <a:lnTo>
                    <a:pt x="238" y="1059"/>
                  </a:lnTo>
                  <a:lnTo>
                    <a:pt x="296" y="1099"/>
                  </a:lnTo>
                  <a:lnTo>
                    <a:pt x="359" y="1136"/>
                  </a:lnTo>
                  <a:lnTo>
                    <a:pt x="426" y="1169"/>
                  </a:lnTo>
                  <a:lnTo>
                    <a:pt x="498" y="1197"/>
                  </a:lnTo>
                  <a:lnTo>
                    <a:pt x="574" y="1221"/>
                  </a:lnTo>
                  <a:lnTo>
                    <a:pt x="653" y="1240"/>
                  </a:lnTo>
                  <a:lnTo>
                    <a:pt x="735" y="1254"/>
                  </a:lnTo>
                  <a:lnTo>
                    <a:pt x="821" y="1262"/>
                  </a:lnTo>
                  <a:lnTo>
                    <a:pt x="908" y="1265"/>
                  </a:lnTo>
                  <a:lnTo>
                    <a:pt x="995" y="1262"/>
                  </a:lnTo>
                  <a:lnTo>
                    <a:pt x="1081" y="1254"/>
                  </a:lnTo>
                  <a:lnTo>
                    <a:pt x="1163" y="1240"/>
                  </a:lnTo>
                  <a:lnTo>
                    <a:pt x="1242" y="1221"/>
                  </a:lnTo>
                  <a:lnTo>
                    <a:pt x="1318" y="1197"/>
                  </a:lnTo>
                  <a:lnTo>
                    <a:pt x="1390" y="1169"/>
                  </a:lnTo>
                  <a:lnTo>
                    <a:pt x="1457" y="1136"/>
                  </a:lnTo>
                  <a:lnTo>
                    <a:pt x="1520" y="1099"/>
                  </a:lnTo>
                  <a:lnTo>
                    <a:pt x="1578" y="1059"/>
                  </a:lnTo>
                  <a:lnTo>
                    <a:pt x="1631" y="1015"/>
                  </a:lnTo>
                  <a:lnTo>
                    <a:pt x="1678" y="968"/>
                  </a:lnTo>
                  <a:lnTo>
                    <a:pt x="1718" y="918"/>
                  </a:lnTo>
                  <a:lnTo>
                    <a:pt x="1753" y="865"/>
                  </a:lnTo>
                  <a:lnTo>
                    <a:pt x="1780" y="810"/>
                  </a:lnTo>
                  <a:lnTo>
                    <a:pt x="1800" y="753"/>
                  </a:lnTo>
                  <a:lnTo>
                    <a:pt x="1812" y="693"/>
                  </a:lnTo>
                  <a:lnTo>
                    <a:pt x="1816" y="633"/>
                  </a:lnTo>
                  <a:lnTo>
                    <a:pt x="1812" y="572"/>
                  </a:lnTo>
                  <a:lnTo>
                    <a:pt x="1800" y="512"/>
                  </a:lnTo>
                  <a:lnTo>
                    <a:pt x="1780" y="455"/>
                  </a:lnTo>
                  <a:lnTo>
                    <a:pt x="1753" y="400"/>
                  </a:lnTo>
                  <a:lnTo>
                    <a:pt x="1718" y="347"/>
                  </a:lnTo>
                  <a:lnTo>
                    <a:pt x="1678" y="297"/>
                  </a:lnTo>
                  <a:lnTo>
                    <a:pt x="1631" y="250"/>
                  </a:lnTo>
                  <a:lnTo>
                    <a:pt x="1578" y="206"/>
                  </a:lnTo>
                  <a:lnTo>
                    <a:pt x="1520" y="166"/>
                  </a:lnTo>
                  <a:lnTo>
                    <a:pt x="1457" y="129"/>
                  </a:lnTo>
                  <a:lnTo>
                    <a:pt x="1390" y="96"/>
                  </a:lnTo>
                  <a:lnTo>
                    <a:pt x="1318" y="68"/>
                  </a:lnTo>
                  <a:lnTo>
                    <a:pt x="1242" y="44"/>
                  </a:lnTo>
                  <a:lnTo>
                    <a:pt x="1163" y="25"/>
                  </a:lnTo>
                  <a:lnTo>
                    <a:pt x="1081" y="11"/>
                  </a:lnTo>
                  <a:lnTo>
                    <a:pt x="995" y="3"/>
                  </a:lnTo>
                  <a:lnTo>
                    <a:pt x="908"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6" name="AutoShape 28">
              <a:extLst>
                <a:ext uri="{FF2B5EF4-FFF2-40B4-BE49-F238E27FC236}">
                  <a16:creationId xmlns:a16="http://schemas.microsoft.com/office/drawing/2014/main" id="{EFD65395-CBEA-16C9-2CE3-D6B3FA3C1372}"/>
                </a:ext>
              </a:extLst>
            </p:cNvPr>
            <p:cNvSpPr>
              <a:spLocks/>
            </p:cNvSpPr>
            <p:nvPr/>
          </p:nvSpPr>
          <p:spPr bwMode="auto">
            <a:xfrm>
              <a:off x="3703" y="706"/>
              <a:ext cx="6224" cy="383"/>
            </a:xfrm>
            <a:custGeom>
              <a:avLst/>
              <a:gdLst>
                <a:gd name="T0" fmla="+- 0 5644 3703"/>
                <a:gd name="T1" fmla="*/ T0 w 6224"/>
                <a:gd name="T2" fmla="+- 0 1032 707"/>
                <a:gd name="T3" fmla="*/ 1032 h 383"/>
                <a:gd name="T4" fmla="+- 0 3823 3703"/>
                <a:gd name="T5" fmla="*/ T4 w 6224"/>
                <a:gd name="T6" fmla="+- 0 1020 707"/>
                <a:gd name="T7" fmla="*/ 1020 h 383"/>
                <a:gd name="T8" fmla="+- 0 3823 3703"/>
                <a:gd name="T9" fmla="*/ T8 w 6224"/>
                <a:gd name="T10" fmla="+- 0 1020 707"/>
                <a:gd name="T11" fmla="*/ 1020 h 383"/>
                <a:gd name="T12" fmla="+- 0 3823 3703"/>
                <a:gd name="T13" fmla="*/ T12 w 6224"/>
                <a:gd name="T14" fmla="+- 0 970 707"/>
                <a:gd name="T15" fmla="*/ 970 h 383"/>
                <a:gd name="T16" fmla="+- 0 3703 3703"/>
                <a:gd name="T17" fmla="*/ T16 w 6224"/>
                <a:gd name="T18" fmla="+- 0 1029 707"/>
                <a:gd name="T19" fmla="*/ 1029 h 383"/>
                <a:gd name="T20" fmla="+- 0 3823 3703"/>
                <a:gd name="T21" fmla="*/ T20 w 6224"/>
                <a:gd name="T22" fmla="+- 0 1090 707"/>
                <a:gd name="T23" fmla="*/ 1090 h 383"/>
                <a:gd name="T24" fmla="+- 0 3823 3703"/>
                <a:gd name="T25" fmla="*/ T24 w 6224"/>
                <a:gd name="T26" fmla="+- 0 1040 707"/>
                <a:gd name="T27" fmla="*/ 1040 h 383"/>
                <a:gd name="T28" fmla="+- 0 5644 3703"/>
                <a:gd name="T29" fmla="*/ T28 w 6224"/>
                <a:gd name="T30" fmla="+- 0 1052 707"/>
                <a:gd name="T31" fmla="*/ 1052 h 383"/>
                <a:gd name="T32" fmla="+- 0 5644 3703"/>
                <a:gd name="T33" fmla="*/ T32 w 6224"/>
                <a:gd name="T34" fmla="+- 0 1032 707"/>
                <a:gd name="T35" fmla="*/ 1032 h 383"/>
                <a:gd name="T36" fmla="+- 0 5644 3703"/>
                <a:gd name="T37" fmla="*/ T36 w 6224"/>
                <a:gd name="T38" fmla="+- 0 892 707"/>
                <a:gd name="T39" fmla="*/ 892 h 383"/>
                <a:gd name="T40" fmla="+- 0 5624 3703"/>
                <a:gd name="T41" fmla="*/ T40 w 6224"/>
                <a:gd name="T42" fmla="+- 0 882 707"/>
                <a:gd name="T43" fmla="*/ 882 h 383"/>
                <a:gd name="T44" fmla="+- 0 5524 3703"/>
                <a:gd name="T45" fmla="*/ T44 w 6224"/>
                <a:gd name="T46" fmla="+- 0 832 707"/>
                <a:gd name="T47" fmla="*/ 832 h 383"/>
                <a:gd name="T48" fmla="+- 0 5524 3703"/>
                <a:gd name="T49" fmla="*/ T48 w 6224"/>
                <a:gd name="T50" fmla="+- 0 882 707"/>
                <a:gd name="T51" fmla="*/ 882 h 383"/>
                <a:gd name="T52" fmla="+- 0 3703 3703"/>
                <a:gd name="T53" fmla="*/ T52 w 6224"/>
                <a:gd name="T54" fmla="+- 0 882 707"/>
                <a:gd name="T55" fmla="*/ 882 h 383"/>
                <a:gd name="T56" fmla="+- 0 3703 3703"/>
                <a:gd name="T57" fmla="*/ T56 w 6224"/>
                <a:gd name="T58" fmla="+- 0 902 707"/>
                <a:gd name="T59" fmla="*/ 902 h 383"/>
                <a:gd name="T60" fmla="+- 0 5524 3703"/>
                <a:gd name="T61" fmla="*/ T60 w 6224"/>
                <a:gd name="T62" fmla="+- 0 902 707"/>
                <a:gd name="T63" fmla="*/ 902 h 383"/>
                <a:gd name="T64" fmla="+- 0 5524 3703"/>
                <a:gd name="T65" fmla="*/ T64 w 6224"/>
                <a:gd name="T66" fmla="+- 0 952 707"/>
                <a:gd name="T67" fmla="*/ 952 h 383"/>
                <a:gd name="T68" fmla="+- 0 5624 3703"/>
                <a:gd name="T69" fmla="*/ T68 w 6224"/>
                <a:gd name="T70" fmla="+- 0 902 707"/>
                <a:gd name="T71" fmla="*/ 902 h 383"/>
                <a:gd name="T72" fmla="+- 0 5644 3703"/>
                <a:gd name="T73" fmla="*/ T72 w 6224"/>
                <a:gd name="T74" fmla="+- 0 892 707"/>
                <a:gd name="T75" fmla="*/ 892 h 383"/>
                <a:gd name="T76" fmla="+- 0 9927 3703"/>
                <a:gd name="T77" fmla="*/ T76 w 6224"/>
                <a:gd name="T78" fmla="+- 0 882 707"/>
                <a:gd name="T79" fmla="*/ 882 h 383"/>
                <a:gd name="T80" fmla="+- 0 7580 3703"/>
                <a:gd name="T81" fmla="*/ T80 w 6224"/>
                <a:gd name="T82" fmla="+- 0 882 707"/>
                <a:gd name="T83" fmla="*/ 882 h 383"/>
                <a:gd name="T84" fmla="+- 0 7580 3703"/>
                <a:gd name="T85" fmla="*/ T84 w 6224"/>
                <a:gd name="T86" fmla="+- 0 832 707"/>
                <a:gd name="T87" fmla="*/ 832 h 383"/>
                <a:gd name="T88" fmla="+- 0 7460 3703"/>
                <a:gd name="T89" fmla="*/ T88 w 6224"/>
                <a:gd name="T90" fmla="+- 0 892 707"/>
                <a:gd name="T91" fmla="*/ 892 h 383"/>
                <a:gd name="T92" fmla="+- 0 7580 3703"/>
                <a:gd name="T93" fmla="*/ T92 w 6224"/>
                <a:gd name="T94" fmla="+- 0 952 707"/>
                <a:gd name="T95" fmla="*/ 952 h 383"/>
                <a:gd name="T96" fmla="+- 0 7580 3703"/>
                <a:gd name="T97" fmla="*/ T96 w 6224"/>
                <a:gd name="T98" fmla="+- 0 902 707"/>
                <a:gd name="T99" fmla="*/ 902 h 383"/>
                <a:gd name="T100" fmla="+- 0 9927 3703"/>
                <a:gd name="T101" fmla="*/ T100 w 6224"/>
                <a:gd name="T102" fmla="+- 0 902 707"/>
                <a:gd name="T103" fmla="*/ 902 h 383"/>
                <a:gd name="T104" fmla="+- 0 9927 3703"/>
                <a:gd name="T105" fmla="*/ T104 w 6224"/>
                <a:gd name="T106" fmla="+- 0 882 707"/>
                <a:gd name="T107" fmla="*/ 882 h 383"/>
                <a:gd name="T108" fmla="+- 0 9927 3703"/>
                <a:gd name="T109" fmla="*/ T108 w 6224"/>
                <a:gd name="T110" fmla="+- 0 767 707"/>
                <a:gd name="T111" fmla="*/ 767 h 383"/>
                <a:gd name="T112" fmla="+- 0 9807 3703"/>
                <a:gd name="T113" fmla="*/ T112 w 6224"/>
                <a:gd name="T114" fmla="+- 0 707 707"/>
                <a:gd name="T115" fmla="*/ 707 h 383"/>
                <a:gd name="T116" fmla="+- 0 9807 3703"/>
                <a:gd name="T117" fmla="*/ T116 w 6224"/>
                <a:gd name="T118" fmla="+- 0 757 707"/>
                <a:gd name="T119" fmla="*/ 757 h 383"/>
                <a:gd name="T120" fmla="+- 0 7460 3703"/>
                <a:gd name="T121" fmla="*/ T120 w 6224"/>
                <a:gd name="T122" fmla="+- 0 756 707"/>
                <a:gd name="T123" fmla="*/ 756 h 383"/>
                <a:gd name="T124" fmla="+- 0 7460 3703"/>
                <a:gd name="T125" fmla="*/ T124 w 6224"/>
                <a:gd name="T126" fmla="+- 0 776 707"/>
                <a:gd name="T127" fmla="*/ 776 h 383"/>
                <a:gd name="T128" fmla="+- 0 9807 3703"/>
                <a:gd name="T129" fmla="*/ T128 w 6224"/>
                <a:gd name="T130" fmla="+- 0 777 707"/>
                <a:gd name="T131" fmla="*/ 777 h 383"/>
                <a:gd name="T132" fmla="+- 0 9807 3703"/>
                <a:gd name="T133" fmla="*/ T132 w 6224"/>
                <a:gd name="T134" fmla="+- 0 827 707"/>
                <a:gd name="T135" fmla="*/ 827 h 383"/>
                <a:gd name="T136" fmla="+- 0 9907 3703"/>
                <a:gd name="T137" fmla="*/ T136 w 6224"/>
                <a:gd name="T138" fmla="+- 0 777 707"/>
                <a:gd name="T139" fmla="*/ 777 h 383"/>
                <a:gd name="T140" fmla="+- 0 9927 3703"/>
                <a:gd name="T141" fmla="*/ T140 w 6224"/>
                <a:gd name="T142" fmla="+- 0 767 707"/>
                <a:gd name="T143" fmla="*/ 767 h 38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6224" h="383">
                  <a:moveTo>
                    <a:pt x="1941" y="325"/>
                  </a:moveTo>
                  <a:lnTo>
                    <a:pt x="120" y="313"/>
                  </a:lnTo>
                  <a:lnTo>
                    <a:pt x="120" y="263"/>
                  </a:lnTo>
                  <a:lnTo>
                    <a:pt x="0" y="322"/>
                  </a:lnTo>
                  <a:lnTo>
                    <a:pt x="120" y="383"/>
                  </a:lnTo>
                  <a:lnTo>
                    <a:pt x="120" y="333"/>
                  </a:lnTo>
                  <a:lnTo>
                    <a:pt x="1941" y="345"/>
                  </a:lnTo>
                  <a:lnTo>
                    <a:pt x="1941" y="325"/>
                  </a:lnTo>
                  <a:close/>
                  <a:moveTo>
                    <a:pt x="1941" y="185"/>
                  </a:moveTo>
                  <a:lnTo>
                    <a:pt x="1921" y="175"/>
                  </a:lnTo>
                  <a:lnTo>
                    <a:pt x="1821" y="125"/>
                  </a:lnTo>
                  <a:lnTo>
                    <a:pt x="1821" y="175"/>
                  </a:lnTo>
                  <a:lnTo>
                    <a:pt x="0" y="175"/>
                  </a:lnTo>
                  <a:lnTo>
                    <a:pt x="0" y="195"/>
                  </a:lnTo>
                  <a:lnTo>
                    <a:pt x="1821" y="195"/>
                  </a:lnTo>
                  <a:lnTo>
                    <a:pt x="1821" y="245"/>
                  </a:lnTo>
                  <a:lnTo>
                    <a:pt x="1921" y="195"/>
                  </a:lnTo>
                  <a:lnTo>
                    <a:pt x="1941" y="185"/>
                  </a:lnTo>
                  <a:close/>
                  <a:moveTo>
                    <a:pt x="6224" y="175"/>
                  </a:moveTo>
                  <a:lnTo>
                    <a:pt x="3877" y="175"/>
                  </a:lnTo>
                  <a:lnTo>
                    <a:pt x="3877" y="125"/>
                  </a:lnTo>
                  <a:lnTo>
                    <a:pt x="3757" y="185"/>
                  </a:lnTo>
                  <a:lnTo>
                    <a:pt x="3877" y="245"/>
                  </a:lnTo>
                  <a:lnTo>
                    <a:pt x="3877" y="195"/>
                  </a:lnTo>
                  <a:lnTo>
                    <a:pt x="6224" y="195"/>
                  </a:lnTo>
                  <a:lnTo>
                    <a:pt x="6224" y="175"/>
                  </a:lnTo>
                  <a:close/>
                  <a:moveTo>
                    <a:pt x="6224" y="60"/>
                  </a:moveTo>
                  <a:lnTo>
                    <a:pt x="6104" y="0"/>
                  </a:lnTo>
                  <a:lnTo>
                    <a:pt x="6104" y="50"/>
                  </a:lnTo>
                  <a:lnTo>
                    <a:pt x="3757" y="49"/>
                  </a:lnTo>
                  <a:lnTo>
                    <a:pt x="3757" y="69"/>
                  </a:lnTo>
                  <a:lnTo>
                    <a:pt x="6104" y="70"/>
                  </a:lnTo>
                  <a:lnTo>
                    <a:pt x="6104" y="120"/>
                  </a:lnTo>
                  <a:lnTo>
                    <a:pt x="6204" y="70"/>
                  </a:lnTo>
                  <a:lnTo>
                    <a:pt x="6224"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7" name="Freeform 29">
              <a:extLst>
                <a:ext uri="{FF2B5EF4-FFF2-40B4-BE49-F238E27FC236}">
                  <a16:creationId xmlns:a16="http://schemas.microsoft.com/office/drawing/2014/main" id="{ACF3A6BB-EA0E-3807-5DFE-FDE93197644B}"/>
                </a:ext>
              </a:extLst>
            </p:cNvPr>
            <p:cNvSpPr>
              <a:spLocks/>
            </p:cNvSpPr>
            <p:nvPr/>
          </p:nvSpPr>
          <p:spPr bwMode="auto">
            <a:xfrm>
              <a:off x="5557" y="2371"/>
              <a:ext cx="1990" cy="1214"/>
            </a:xfrm>
            <a:custGeom>
              <a:avLst/>
              <a:gdLst>
                <a:gd name="T0" fmla="+- 0 6461 5557"/>
                <a:gd name="T1" fmla="*/ T0 w 1990"/>
                <a:gd name="T2" fmla="+- 0 2374 2372"/>
                <a:gd name="T3" fmla="*/ 2374 h 1214"/>
                <a:gd name="T4" fmla="+- 0 6287 5557"/>
                <a:gd name="T5" fmla="*/ T4 w 1990"/>
                <a:gd name="T6" fmla="+- 0 2394 2372"/>
                <a:gd name="T7" fmla="*/ 2394 h 1214"/>
                <a:gd name="T8" fmla="+- 0 6125 5557"/>
                <a:gd name="T9" fmla="*/ T8 w 1990"/>
                <a:gd name="T10" fmla="+- 0 2430 2372"/>
                <a:gd name="T11" fmla="*/ 2430 h 1214"/>
                <a:gd name="T12" fmla="+- 0 5978 5557"/>
                <a:gd name="T13" fmla="*/ T12 w 1990"/>
                <a:gd name="T14" fmla="+- 0 2483 2372"/>
                <a:gd name="T15" fmla="*/ 2483 h 1214"/>
                <a:gd name="T16" fmla="+- 0 5848 5557"/>
                <a:gd name="T17" fmla="*/ T16 w 1990"/>
                <a:gd name="T18" fmla="+- 0 2550 2372"/>
                <a:gd name="T19" fmla="*/ 2550 h 1214"/>
                <a:gd name="T20" fmla="+- 0 5739 5557"/>
                <a:gd name="T21" fmla="*/ T20 w 1990"/>
                <a:gd name="T22" fmla="+- 0 2629 2372"/>
                <a:gd name="T23" fmla="*/ 2629 h 1214"/>
                <a:gd name="T24" fmla="+- 0 5653 5557"/>
                <a:gd name="T25" fmla="*/ T24 w 1990"/>
                <a:gd name="T26" fmla="+- 0 2719 2372"/>
                <a:gd name="T27" fmla="*/ 2719 h 1214"/>
                <a:gd name="T28" fmla="+- 0 5561 5557"/>
                <a:gd name="T29" fmla="*/ T28 w 1990"/>
                <a:gd name="T30" fmla="+- 0 2924 2372"/>
                <a:gd name="T31" fmla="*/ 2924 h 1214"/>
                <a:gd name="T32" fmla="+- 0 5561 5557"/>
                <a:gd name="T33" fmla="*/ T32 w 1990"/>
                <a:gd name="T34" fmla="+- 0 3034 2372"/>
                <a:gd name="T35" fmla="*/ 3034 h 1214"/>
                <a:gd name="T36" fmla="+- 0 5653 5557"/>
                <a:gd name="T37" fmla="*/ T36 w 1990"/>
                <a:gd name="T38" fmla="+- 0 3239 2372"/>
                <a:gd name="T39" fmla="*/ 3239 h 1214"/>
                <a:gd name="T40" fmla="+- 0 5739 5557"/>
                <a:gd name="T41" fmla="*/ T40 w 1990"/>
                <a:gd name="T42" fmla="+- 0 3329 2372"/>
                <a:gd name="T43" fmla="*/ 3329 h 1214"/>
                <a:gd name="T44" fmla="+- 0 5848 5557"/>
                <a:gd name="T45" fmla="*/ T44 w 1990"/>
                <a:gd name="T46" fmla="+- 0 3408 2372"/>
                <a:gd name="T47" fmla="*/ 3408 h 1214"/>
                <a:gd name="T48" fmla="+- 0 5978 5557"/>
                <a:gd name="T49" fmla="*/ T48 w 1990"/>
                <a:gd name="T50" fmla="+- 0 3475 2372"/>
                <a:gd name="T51" fmla="*/ 3475 h 1214"/>
                <a:gd name="T52" fmla="+- 0 6125 5557"/>
                <a:gd name="T53" fmla="*/ T52 w 1990"/>
                <a:gd name="T54" fmla="+- 0 3528 2372"/>
                <a:gd name="T55" fmla="*/ 3528 h 1214"/>
                <a:gd name="T56" fmla="+- 0 6287 5557"/>
                <a:gd name="T57" fmla="*/ T56 w 1990"/>
                <a:gd name="T58" fmla="+- 0 3564 2372"/>
                <a:gd name="T59" fmla="*/ 3564 h 1214"/>
                <a:gd name="T60" fmla="+- 0 6461 5557"/>
                <a:gd name="T61" fmla="*/ T60 w 1990"/>
                <a:gd name="T62" fmla="+- 0 3583 2372"/>
                <a:gd name="T63" fmla="*/ 3583 h 1214"/>
                <a:gd name="T64" fmla="+- 0 6643 5557"/>
                <a:gd name="T65" fmla="*/ T64 w 1990"/>
                <a:gd name="T66" fmla="+- 0 3583 2372"/>
                <a:gd name="T67" fmla="*/ 3583 h 1214"/>
                <a:gd name="T68" fmla="+- 0 6817 5557"/>
                <a:gd name="T69" fmla="*/ T68 w 1990"/>
                <a:gd name="T70" fmla="+- 0 3564 2372"/>
                <a:gd name="T71" fmla="*/ 3564 h 1214"/>
                <a:gd name="T72" fmla="+- 0 6979 5557"/>
                <a:gd name="T73" fmla="*/ T72 w 1990"/>
                <a:gd name="T74" fmla="+- 0 3528 2372"/>
                <a:gd name="T75" fmla="*/ 3528 h 1214"/>
                <a:gd name="T76" fmla="+- 0 7126 5557"/>
                <a:gd name="T77" fmla="*/ T76 w 1990"/>
                <a:gd name="T78" fmla="+- 0 3475 2372"/>
                <a:gd name="T79" fmla="*/ 3475 h 1214"/>
                <a:gd name="T80" fmla="+- 0 7256 5557"/>
                <a:gd name="T81" fmla="*/ T80 w 1990"/>
                <a:gd name="T82" fmla="+- 0 3408 2372"/>
                <a:gd name="T83" fmla="*/ 3408 h 1214"/>
                <a:gd name="T84" fmla="+- 0 7365 5557"/>
                <a:gd name="T85" fmla="*/ T84 w 1990"/>
                <a:gd name="T86" fmla="+- 0 3329 2372"/>
                <a:gd name="T87" fmla="*/ 3329 h 1214"/>
                <a:gd name="T88" fmla="+- 0 7451 5557"/>
                <a:gd name="T89" fmla="*/ T88 w 1990"/>
                <a:gd name="T90" fmla="+- 0 3239 2372"/>
                <a:gd name="T91" fmla="*/ 3239 h 1214"/>
                <a:gd name="T92" fmla="+- 0 7543 5557"/>
                <a:gd name="T93" fmla="*/ T92 w 1990"/>
                <a:gd name="T94" fmla="+- 0 3034 2372"/>
                <a:gd name="T95" fmla="*/ 3034 h 1214"/>
                <a:gd name="T96" fmla="+- 0 7543 5557"/>
                <a:gd name="T97" fmla="*/ T96 w 1990"/>
                <a:gd name="T98" fmla="+- 0 2924 2372"/>
                <a:gd name="T99" fmla="*/ 2924 h 1214"/>
                <a:gd name="T100" fmla="+- 0 7451 5557"/>
                <a:gd name="T101" fmla="*/ T100 w 1990"/>
                <a:gd name="T102" fmla="+- 0 2719 2372"/>
                <a:gd name="T103" fmla="*/ 2719 h 1214"/>
                <a:gd name="T104" fmla="+- 0 7365 5557"/>
                <a:gd name="T105" fmla="*/ T104 w 1990"/>
                <a:gd name="T106" fmla="+- 0 2629 2372"/>
                <a:gd name="T107" fmla="*/ 2629 h 1214"/>
                <a:gd name="T108" fmla="+- 0 7256 5557"/>
                <a:gd name="T109" fmla="*/ T108 w 1990"/>
                <a:gd name="T110" fmla="+- 0 2550 2372"/>
                <a:gd name="T111" fmla="*/ 2550 h 1214"/>
                <a:gd name="T112" fmla="+- 0 7126 5557"/>
                <a:gd name="T113" fmla="*/ T112 w 1990"/>
                <a:gd name="T114" fmla="+- 0 2483 2372"/>
                <a:gd name="T115" fmla="*/ 2483 h 1214"/>
                <a:gd name="T116" fmla="+- 0 6979 5557"/>
                <a:gd name="T117" fmla="*/ T116 w 1990"/>
                <a:gd name="T118" fmla="+- 0 2430 2372"/>
                <a:gd name="T119" fmla="*/ 2430 h 1214"/>
                <a:gd name="T120" fmla="+- 0 6817 5557"/>
                <a:gd name="T121" fmla="*/ T120 w 1990"/>
                <a:gd name="T122" fmla="+- 0 2394 2372"/>
                <a:gd name="T123" fmla="*/ 2394 h 1214"/>
                <a:gd name="T124" fmla="+- 0 6643 5557"/>
                <a:gd name="T125" fmla="*/ T124 w 1990"/>
                <a:gd name="T126" fmla="+- 0 2374 2372"/>
                <a:gd name="T127" fmla="*/ 2374 h 121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990" h="1214">
                  <a:moveTo>
                    <a:pt x="995" y="0"/>
                  </a:moveTo>
                  <a:lnTo>
                    <a:pt x="904" y="2"/>
                  </a:lnTo>
                  <a:lnTo>
                    <a:pt x="816" y="10"/>
                  </a:lnTo>
                  <a:lnTo>
                    <a:pt x="730" y="22"/>
                  </a:lnTo>
                  <a:lnTo>
                    <a:pt x="648" y="38"/>
                  </a:lnTo>
                  <a:lnTo>
                    <a:pt x="568" y="58"/>
                  </a:lnTo>
                  <a:lnTo>
                    <a:pt x="493" y="83"/>
                  </a:lnTo>
                  <a:lnTo>
                    <a:pt x="421" y="111"/>
                  </a:lnTo>
                  <a:lnTo>
                    <a:pt x="354" y="143"/>
                  </a:lnTo>
                  <a:lnTo>
                    <a:pt x="291" y="178"/>
                  </a:lnTo>
                  <a:lnTo>
                    <a:pt x="234" y="216"/>
                  </a:lnTo>
                  <a:lnTo>
                    <a:pt x="182" y="257"/>
                  </a:lnTo>
                  <a:lnTo>
                    <a:pt x="136" y="301"/>
                  </a:lnTo>
                  <a:lnTo>
                    <a:pt x="96" y="347"/>
                  </a:lnTo>
                  <a:lnTo>
                    <a:pt x="36" y="446"/>
                  </a:lnTo>
                  <a:lnTo>
                    <a:pt x="4" y="552"/>
                  </a:lnTo>
                  <a:lnTo>
                    <a:pt x="0" y="607"/>
                  </a:lnTo>
                  <a:lnTo>
                    <a:pt x="4" y="662"/>
                  </a:lnTo>
                  <a:lnTo>
                    <a:pt x="36" y="768"/>
                  </a:lnTo>
                  <a:lnTo>
                    <a:pt x="96" y="867"/>
                  </a:lnTo>
                  <a:lnTo>
                    <a:pt x="136" y="913"/>
                  </a:lnTo>
                  <a:lnTo>
                    <a:pt x="182" y="957"/>
                  </a:lnTo>
                  <a:lnTo>
                    <a:pt x="234" y="998"/>
                  </a:lnTo>
                  <a:lnTo>
                    <a:pt x="291" y="1036"/>
                  </a:lnTo>
                  <a:lnTo>
                    <a:pt x="354" y="1071"/>
                  </a:lnTo>
                  <a:lnTo>
                    <a:pt x="421" y="1103"/>
                  </a:lnTo>
                  <a:lnTo>
                    <a:pt x="493" y="1131"/>
                  </a:lnTo>
                  <a:lnTo>
                    <a:pt x="568" y="1156"/>
                  </a:lnTo>
                  <a:lnTo>
                    <a:pt x="648" y="1176"/>
                  </a:lnTo>
                  <a:lnTo>
                    <a:pt x="730" y="1192"/>
                  </a:lnTo>
                  <a:lnTo>
                    <a:pt x="816" y="1204"/>
                  </a:lnTo>
                  <a:lnTo>
                    <a:pt x="904" y="1211"/>
                  </a:lnTo>
                  <a:lnTo>
                    <a:pt x="995" y="1214"/>
                  </a:lnTo>
                  <a:lnTo>
                    <a:pt x="1086" y="1211"/>
                  </a:lnTo>
                  <a:lnTo>
                    <a:pt x="1174" y="1204"/>
                  </a:lnTo>
                  <a:lnTo>
                    <a:pt x="1260" y="1192"/>
                  </a:lnTo>
                  <a:lnTo>
                    <a:pt x="1342" y="1176"/>
                  </a:lnTo>
                  <a:lnTo>
                    <a:pt x="1422" y="1156"/>
                  </a:lnTo>
                  <a:lnTo>
                    <a:pt x="1497" y="1131"/>
                  </a:lnTo>
                  <a:lnTo>
                    <a:pt x="1569" y="1103"/>
                  </a:lnTo>
                  <a:lnTo>
                    <a:pt x="1636" y="1071"/>
                  </a:lnTo>
                  <a:lnTo>
                    <a:pt x="1699" y="1036"/>
                  </a:lnTo>
                  <a:lnTo>
                    <a:pt x="1756" y="998"/>
                  </a:lnTo>
                  <a:lnTo>
                    <a:pt x="1808" y="957"/>
                  </a:lnTo>
                  <a:lnTo>
                    <a:pt x="1854" y="913"/>
                  </a:lnTo>
                  <a:lnTo>
                    <a:pt x="1894" y="867"/>
                  </a:lnTo>
                  <a:lnTo>
                    <a:pt x="1954" y="768"/>
                  </a:lnTo>
                  <a:lnTo>
                    <a:pt x="1986" y="662"/>
                  </a:lnTo>
                  <a:lnTo>
                    <a:pt x="1990" y="607"/>
                  </a:lnTo>
                  <a:lnTo>
                    <a:pt x="1986" y="552"/>
                  </a:lnTo>
                  <a:lnTo>
                    <a:pt x="1954" y="446"/>
                  </a:lnTo>
                  <a:lnTo>
                    <a:pt x="1894" y="347"/>
                  </a:lnTo>
                  <a:lnTo>
                    <a:pt x="1854" y="301"/>
                  </a:lnTo>
                  <a:lnTo>
                    <a:pt x="1808" y="257"/>
                  </a:lnTo>
                  <a:lnTo>
                    <a:pt x="1756" y="216"/>
                  </a:lnTo>
                  <a:lnTo>
                    <a:pt x="1699" y="178"/>
                  </a:lnTo>
                  <a:lnTo>
                    <a:pt x="1636" y="143"/>
                  </a:lnTo>
                  <a:lnTo>
                    <a:pt x="1569" y="111"/>
                  </a:lnTo>
                  <a:lnTo>
                    <a:pt x="1497" y="83"/>
                  </a:lnTo>
                  <a:lnTo>
                    <a:pt x="1422" y="58"/>
                  </a:lnTo>
                  <a:lnTo>
                    <a:pt x="1342" y="38"/>
                  </a:lnTo>
                  <a:lnTo>
                    <a:pt x="1260" y="22"/>
                  </a:lnTo>
                  <a:lnTo>
                    <a:pt x="1174" y="10"/>
                  </a:lnTo>
                  <a:lnTo>
                    <a:pt x="1086" y="2"/>
                  </a:lnTo>
                  <a:lnTo>
                    <a:pt x="995"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8" name="AutoShape 30">
              <a:extLst>
                <a:ext uri="{FF2B5EF4-FFF2-40B4-BE49-F238E27FC236}">
                  <a16:creationId xmlns:a16="http://schemas.microsoft.com/office/drawing/2014/main" id="{56B4B330-431E-7B3F-DC54-E7AC5C1C784D}"/>
                </a:ext>
              </a:extLst>
            </p:cNvPr>
            <p:cNvSpPr>
              <a:spLocks/>
            </p:cNvSpPr>
            <p:nvPr/>
          </p:nvSpPr>
          <p:spPr bwMode="auto">
            <a:xfrm>
              <a:off x="7547" y="2772"/>
              <a:ext cx="2567" cy="295"/>
            </a:xfrm>
            <a:custGeom>
              <a:avLst/>
              <a:gdLst>
                <a:gd name="T0" fmla="+- 0 10114 7547"/>
                <a:gd name="T1" fmla="*/ T0 w 2567"/>
                <a:gd name="T2" fmla="+- 0 2998 2773"/>
                <a:gd name="T3" fmla="*/ 2998 h 295"/>
                <a:gd name="T4" fmla="+- 0 7667 7547"/>
                <a:gd name="T5" fmla="*/ T4 w 2567"/>
                <a:gd name="T6" fmla="+- 0 2998 2773"/>
                <a:gd name="T7" fmla="*/ 2998 h 295"/>
                <a:gd name="T8" fmla="+- 0 7667 7547"/>
                <a:gd name="T9" fmla="*/ T8 w 2567"/>
                <a:gd name="T10" fmla="+- 0 2948 2773"/>
                <a:gd name="T11" fmla="*/ 2948 h 295"/>
                <a:gd name="T12" fmla="+- 0 7547 7547"/>
                <a:gd name="T13" fmla="*/ T12 w 2567"/>
                <a:gd name="T14" fmla="+- 0 3008 2773"/>
                <a:gd name="T15" fmla="*/ 3008 h 295"/>
                <a:gd name="T16" fmla="+- 0 7667 7547"/>
                <a:gd name="T17" fmla="*/ T16 w 2567"/>
                <a:gd name="T18" fmla="+- 0 3068 2773"/>
                <a:gd name="T19" fmla="*/ 3068 h 295"/>
                <a:gd name="T20" fmla="+- 0 7667 7547"/>
                <a:gd name="T21" fmla="*/ T20 w 2567"/>
                <a:gd name="T22" fmla="+- 0 3018 2773"/>
                <a:gd name="T23" fmla="*/ 3018 h 295"/>
                <a:gd name="T24" fmla="+- 0 10114 7547"/>
                <a:gd name="T25" fmla="*/ T24 w 2567"/>
                <a:gd name="T26" fmla="+- 0 3018 2773"/>
                <a:gd name="T27" fmla="*/ 3018 h 295"/>
                <a:gd name="T28" fmla="+- 0 10114 7547"/>
                <a:gd name="T29" fmla="*/ T28 w 2567"/>
                <a:gd name="T30" fmla="+- 0 2998 2773"/>
                <a:gd name="T31" fmla="*/ 2998 h 295"/>
                <a:gd name="T32" fmla="+- 0 10114 7547"/>
                <a:gd name="T33" fmla="*/ T32 w 2567"/>
                <a:gd name="T34" fmla="+- 0 2833 2773"/>
                <a:gd name="T35" fmla="*/ 2833 h 295"/>
                <a:gd name="T36" fmla="+- 0 10094 7547"/>
                <a:gd name="T37" fmla="*/ T36 w 2567"/>
                <a:gd name="T38" fmla="+- 0 2823 2773"/>
                <a:gd name="T39" fmla="*/ 2823 h 295"/>
                <a:gd name="T40" fmla="+- 0 9994 7547"/>
                <a:gd name="T41" fmla="*/ T40 w 2567"/>
                <a:gd name="T42" fmla="+- 0 2773 2773"/>
                <a:gd name="T43" fmla="*/ 2773 h 295"/>
                <a:gd name="T44" fmla="+- 0 9994 7547"/>
                <a:gd name="T45" fmla="*/ T44 w 2567"/>
                <a:gd name="T46" fmla="+- 0 2823 2773"/>
                <a:gd name="T47" fmla="*/ 2823 h 295"/>
                <a:gd name="T48" fmla="+- 0 7547 7547"/>
                <a:gd name="T49" fmla="*/ T48 w 2567"/>
                <a:gd name="T50" fmla="+- 0 2823 2773"/>
                <a:gd name="T51" fmla="*/ 2823 h 295"/>
                <a:gd name="T52" fmla="+- 0 7547 7547"/>
                <a:gd name="T53" fmla="*/ T52 w 2567"/>
                <a:gd name="T54" fmla="+- 0 2843 2773"/>
                <a:gd name="T55" fmla="*/ 2843 h 295"/>
                <a:gd name="T56" fmla="+- 0 9994 7547"/>
                <a:gd name="T57" fmla="*/ T56 w 2567"/>
                <a:gd name="T58" fmla="+- 0 2843 2773"/>
                <a:gd name="T59" fmla="*/ 2843 h 295"/>
                <a:gd name="T60" fmla="+- 0 9994 7547"/>
                <a:gd name="T61" fmla="*/ T60 w 2567"/>
                <a:gd name="T62" fmla="+- 0 2893 2773"/>
                <a:gd name="T63" fmla="*/ 2893 h 295"/>
                <a:gd name="T64" fmla="+- 0 10094 7547"/>
                <a:gd name="T65" fmla="*/ T64 w 2567"/>
                <a:gd name="T66" fmla="+- 0 2843 2773"/>
                <a:gd name="T67" fmla="*/ 2843 h 295"/>
                <a:gd name="T68" fmla="+- 0 10114 7547"/>
                <a:gd name="T69" fmla="*/ T68 w 2567"/>
                <a:gd name="T70" fmla="+- 0 2833 2773"/>
                <a:gd name="T71" fmla="*/ 2833 h 2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2567" h="295">
                  <a:moveTo>
                    <a:pt x="2567" y="225"/>
                  </a:moveTo>
                  <a:lnTo>
                    <a:pt x="120" y="225"/>
                  </a:lnTo>
                  <a:lnTo>
                    <a:pt x="120" y="175"/>
                  </a:lnTo>
                  <a:lnTo>
                    <a:pt x="0" y="235"/>
                  </a:lnTo>
                  <a:lnTo>
                    <a:pt x="120" y="295"/>
                  </a:lnTo>
                  <a:lnTo>
                    <a:pt x="120" y="245"/>
                  </a:lnTo>
                  <a:lnTo>
                    <a:pt x="2567" y="245"/>
                  </a:lnTo>
                  <a:lnTo>
                    <a:pt x="2567" y="225"/>
                  </a:lnTo>
                  <a:close/>
                  <a:moveTo>
                    <a:pt x="2567" y="60"/>
                  </a:moveTo>
                  <a:lnTo>
                    <a:pt x="2547" y="50"/>
                  </a:lnTo>
                  <a:lnTo>
                    <a:pt x="2447" y="0"/>
                  </a:lnTo>
                  <a:lnTo>
                    <a:pt x="2447" y="50"/>
                  </a:lnTo>
                  <a:lnTo>
                    <a:pt x="0" y="50"/>
                  </a:lnTo>
                  <a:lnTo>
                    <a:pt x="0" y="70"/>
                  </a:lnTo>
                  <a:lnTo>
                    <a:pt x="2447" y="70"/>
                  </a:lnTo>
                  <a:lnTo>
                    <a:pt x="2447" y="120"/>
                  </a:lnTo>
                  <a:lnTo>
                    <a:pt x="2547" y="70"/>
                  </a:lnTo>
                  <a:lnTo>
                    <a:pt x="2567"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cxnSp>
          <p:nvCxnSpPr>
            <p:cNvPr id="9" name="Line 31">
              <a:extLst>
                <a:ext uri="{FF2B5EF4-FFF2-40B4-BE49-F238E27FC236}">
                  <a16:creationId xmlns:a16="http://schemas.microsoft.com/office/drawing/2014/main" id="{4A63E405-8689-FB56-166C-3F1695D98124}"/>
                </a:ext>
              </a:extLst>
            </p:cNvPr>
            <p:cNvCxnSpPr>
              <a:cxnSpLocks noChangeShapeType="1"/>
            </p:cNvCxnSpPr>
            <p:nvPr/>
          </p:nvCxnSpPr>
          <p:spPr bwMode="auto">
            <a:xfrm>
              <a:off x="3541" y="1217"/>
              <a:ext cx="0" cy="14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 name="AutoShape 32">
              <a:extLst>
                <a:ext uri="{FF2B5EF4-FFF2-40B4-BE49-F238E27FC236}">
                  <a16:creationId xmlns:a16="http://schemas.microsoft.com/office/drawing/2014/main" id="{DF8AFA68-3D6F-5EBD-0211-7D8F45DA72F9}"/>
                </a:ext>
              </a:extLst>
            </p:cNvPr>
            <p:cNvSpPr>
              <a:spLocks/>
            </p:cNvSpPr>
            <p:nvPr/>
          </p:nvSpPr>
          <p:spPr bwMode="auto">
            <a:xfrm>
              <a:off x="3541" y="2625"/>
              <a:ext cx="2103" cy="120"/>
            </a:xfrm>
            <a:custGeom>
              <a:avLst/>
              <a:gdLst>
                <a:gd name="T0" fmla="+- 0 5524 3541"/>
                <a:gd name="T1" fmla="*/ T0 w 2103"/>
                <a:gd name="T2" fmla="+- 0 2626 2626"/>
                <a:gd name="T3" fmla="*/ 2626 h 120"/>
                <a:gd name="T4" fmla="+- 0 5524 3541"/>
                <a:gd name="T5" fmla="*/ T4 w 2103"/>
                <a:gd name="T6" fmla="+- 0 2746 2626"/>
                <a:gd name="T7" fmla="*/ 2746 h 120"/>
                <a:gd name="T8" fmla="+- 0 5624 3541"/>
                <a:gd name="T9" fmla="*/ T8 w 2103"/>
                <a:gd name="T10" fmla="+- 0 2696 2626"/>
                <a:gd name="T11" fmla="*/ 2696 h 120"/>
                <a:gd name="T12" fmla="+- 0 5544 3541"/>
                <a:gd name="T13" fmla="*/ T12 w 2103"/>
                <a:gd name="T14" fmla="+- 0 2696 2626"/>
                <a:gd name="T15" fmla="*/ 2696 h 120"/>
                <a:gd name="T16" fmla="+- 0 5544 3541"/>
                <a:gd name="T17" fmla="*/ T16 w 2103"/>
                <a:gd name="T18" fmla="+- 0 2676 2626"/>
                <a:gd name="T19" fmla="*/ 2676 h 120"/>
                <a:gd name="T20" fmla="+- 0 5624 3541"/>
                <a:gd name="T21" fmla="*/ T20 w 2103"/>
                <a:gd name="T22" fmla="+- 0 2676 2626"/>
                <a:gd name="T23" fmla="*/ 2676 h 120"/>
                <a:gd name="T24" fmla="+- 0 5524 3541"/>
                <a:gd name="T25" fmla="*/ T24 w 2103"/>
                <a:gd name="T26" fmla="+- 0 2626 2626"/>
                <a:gd name="T27" fmla="*/ 2626 h 120"/>
                <a:gd name="T28" fmla="+- 0 5524 3541"/>
                <a:gd name="T29" fmla="*/ T28 w 2103"/>
                <a:gd name="T30" fmla="+- 0 2676 2626"/>
                <a:gd name="T31" fmla="*/ 2676 h 120"/>
                <a:gd name="T32" fmla="+- 0 3541 3541"/>
                <a:gd name="T33" fmla="*/ T32 w 2103"/>
                <a:gd name="T34" fmla="+- 0 2676 2626"/>
                <a:gd name="T35" fmla="*/ 2676 h 120"/>
                <a:gd name="T36" fmla="+- 0 3541 3541"/>
                <a:gd name="T37" fmla="*/ T36 w 2103"/>
                <a:gd name="T38" fmla="+- 0 2696 2626"/>
                <a:gd name="T39" fmla="*/ 2696 h 120"/>
                <a:gd name="T40" fmla="+- 0 5524 3541"/>
                <a:gd name="T41" fmla="*/ T40 w 2103"/>
                <a:gd name="T42" fmla="+- 0 2696 2626"/>
                <a:gd name="T43" fmla="*/ 2696 h 120"/>
                <a:gd name="T44" fmla="+- 0 5524 3541"/>
                <a:gd name="T45" fmla="*/ T44 w 2103"/>
                <a:gd name="T46" fmla="+- 0 2676 2626"/>
                <a:gd name="T47" fmla="*/ 2676 h 120"/>
                <a:gd name="T48" fmla="+- 0 5624 3541"/>
                <a:gd name="T49" fmla="*/ T48 w 2103"/>
                <a:gd name="T50" fmla="+- 0 2676 2626"/>
                <a:gd name="T51" fmla="*/ 2676 h 120"/>
                <a:gd name="T52" fmla="+- 0 5544 3541"/>
                <a:gd name="T53" fmla="*/ T52 w 2103"/>
                <a:gd name="T54" fmla="+- 0 2676 2626"/>
                <a:gd name="T55" fmla="*/ 2676 h 120"/>
                <a:gd name="T56" fmla="+- 0 5544 3541"/>
                <a:gd name="T57" fmla="*/ T56 w 2103"/>
                <a:gd name="T58" fmla="+- 0 2696 2626"/>
                <a:gd name="T59" fmla="*/ 2696 h 120"/>
                <a:gd name="T60" fmla="+- 0 5624 3541"/>
                <a:gd name="T61" fmla="*/ T60 w 2103"/>
                <a:gd name="T62" fmla="+- 0 2696 2626"/>
                <a:gd name="T63" fmla="*/ 2696 h 120"/>
                <a:gd name="T64" fmla="+- 0 5644 3541"/>
                <a:gd name="T65" fmla="*/ T64 w 2103"/>
                <a:gd name="T66" fmla="+- 0 2686 2626"/>
                <a:gd name="T67" fmla="*/ 2686 h 120"/>
                <a:gd name="T68" fmla="+- 0 5624 3541"/>
                <a:gd name="T69" fmla="*/ T68 w 2103"/>
                <a:gd name="T70" fmla="+- 0 2676 2626"/>
                <a:gd name="T71" fmla="*/ 2676 h 1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2103" h="120">
                  <a:moveTo>
                    <a:pt x="1983" y="0"/>
                  </a:moveTo>
                  <a:lnTo>
                    <a:pt x="1983" y="120"/>
                  </a:lnTo>
                  <a:lnTo>
                    <a:pt x="2083" y="70"/>
                  </a:lnTo>
                  <a:lnTo>
                    <a:pt x="2003" y="70"/>
                  </a:lnTo>
                  <a:lnTo>
                    <a:pt x="2003" y="50"/>
                  </a:lnTo>
                  <a:lnTo>
                    <a:pt x="2083" y="50"/>
                  </a:lnTo>
                  <a:lnTo>
                    <a:pt x="1983" y="0"/>
                  </a:lnTo>
                  <a:close/>
                  <a:moveTo>
                    <a:pt x="1983" y="50"/>
                  </a:moveTo>
                  <a:lnTo>
                    <a:pt x="0" y="50"/>
                  </a:lnTo>
                  <a:lnTo>
                    <a:pt x="0" y="70"/>
                  </a:lnTo>
                  <a:lnTo>
                    <a:pt x="1983" y="70"/>
                  </a:lnTo>
                  <a:lnTo>
                    <a:pt x="1983" y="50"/>
                  </a:lnTo>
                  <a:close/>
                  <a:moveTo>
                    <a:pt x="2083" y="50"/>
                  </a:moveTo>
                  <a:lnTo>
                    <a:pt x="2003" y="50"/>
                  </a:lnTo>
                  <a:lnTo>
                    <a:pt x="2003" y="70"/>
                  </a:lnTo>
                  <a:lnTo>
                    <a:pt x="2083" y="70"/>
                  </a:lnTo>
                  <a:lnTo>
                    <a:pt x="2103" y="60"/>
                  </a:lnTo>
                  <a:lnTo>
                    <a:pt x="2083"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cxnSp>
          <p:nvCxnSpPr>
            <p:cNvPr id="11" name="Line 33">
              <a:extLst>
                <a:ext uri="{FF2B5EF4-FFF2-40B4-BE49-F238E27FC236}">
                  <a16:creationId xmlns:a16="http://schemas.microsoft.com/office/drawing/2014/main" id="{08F35719-1F4E-450B-CC9B-67DD4E1C43CC}"/>
                </a:ext>
              </a:extLst>
            </p:cNvPr>
            <p:cNvCxnSpPr>
              <a:cxnSpLocks noChangeShapeType="1"/>
            </p:cNvCxnSpPr>
            <p:nvPr/>
          </p:nvCxnSpPr>
          <p:spPr bwMode="auto">
            <a:xfrm>
              <a:off x="5557" y="3008"/>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2" name="AutoShape 34">
              <a:extLst>
                <a:ext uri="{FF2B5EF4-FFF2-40B4-BE49-F238E27FC236}">
                  <a16:creationId xmlns:a16="http://schemas.microsoft.com/office/drawing/2014/main" id="{218F4B35-30A0-7BF0-D976-CC1819E5FCE0}"/>
                </a:ext>
              </a:extLst>
            </p:cNvPr>
            <p:cNvSpPr>
              <a:spLocks/>
            </p:cNvSpPr>
            <p:nvPr/>
          </p:nvSpPr>
          <p:spPr bwMode="auto">
            <a:xfrm>
              <a:off x="3305" y="1216"/>
              <a:ext cx="120" cy="1791"/>
            </a:xfrm>
            <a:custGeom>
              <a:avLst/>
              <a:gdLst>
                <a:gd name="T0" fmla="+- 0 3375 3305"/>
                <a:gd name="T1" fmla="*/ T0 w 120"/>
                <a:gd name="T2" fmla="+- 0 1317 1217"/>
                <a:gd name="T3" fmla="*/ 1317 h 1791"/>
                <a:gd name="T4" fmla="+- 0 3355 3305"/>
                <a:gd name="T5" fmla="*/ T4 w 120"/>
                <a:gd name="T6" fmla="+- 0 1317 1217"/>
                <a:gd name="T7" fmla="*/ 1317 h 1791"/>
                <a:gd name="T8" fmla="+- 0 3355 3305"/>
                <a:gd name="T9" fmla="*/ T8 w 120"/>
                <a:gd name="T10" fmla="+- 0 3008 1217"/>
                <a:gd name="T11" fmla="*/ 3008 h 1791"/>
                <a:gd name="T12" fmla="+- 0 3375 3305"/>
                <a:gd name="T13" fmla="*/ T12 w 120"/>
                <a:gd name="T14" fmla="+- 0 3008 1217"/>
                <a:gd name="T15" fmla="*/ 3008 h 1791"/>
                <a:gd name="T16" fmla="+- 0 3375 3305"/>
                <a:gd name="T17" fmla="*/ T16 w 120"/>
                <a:gd name="T18" fmla="+- 0 1317 1217"/>
                <a:gd name="T19" fmla="*/ 1317 h 1791"/>
                <a:gd name="T20" fmla="+- 0 3365 3305"/>
                <a:gd name="T21" fmla="*/ T20 w 120"/>
                <a:gd name="T22" fmla="+- 0 1217 1217"/>
                <a:gd name="T23" fmla="*/ 1217 h 1791"/>
                <a:gd name="T24" fmla="+- 0 3305 3305"/>
                <a:gd name="T25" fmla="*/ T24 w 120"/>
                <a:gd name="T26" fmla="+- 0 1337 1217"/>
                <a:gd name="T27" fmla="*/ 1337 h 1791"/>
                <a:gd name="T28" fmla="+- 0 3355 3305"/>
                <a:gd name="T29" fmla="*/ T28 w 120"/>
                <a:gd name="T30" fmla="+- 0 1337 1217"/>
                <a:gd name="T31" fmla="*/ 1337 h 1791"/>
                <a:gd name="T32" fmla="+- 0 3355 3305"/>
                <a:gd name="T33" fmla="*/ T32 w 120"/>
                <a:gd name="T34" fmla="+- 0 1317 1217"/>
                <a:gd name="T35" fmla="*/ 1317 h 1791"/>
                <a:gd name="T36" fmla="+- 0 3415 3305"/>
                <a:gd name="T37" fmla="*/ T36 w 120"/>
                <a:gd name="T38" fmla="+- 0 1317 1217"/>
                <a:gd name="T39" fmla="*/ 1317 h 1791"/>
                <a:gd name="T40" fmla="+- 0 3365 3305"/>
                <a:gd name="T41" fmla="*/ T40 w 120"/>
                <a:gd name="T42" fmla="+- 0 1217 1217"/>
                <a:gd name="T43" fmla="*/ 1217 h 1791"/>
                <a:gd name="T44" fmla="+- 0 3415 3305"/>
                <a:gd name="T45" fmla="*/ T44 w 120"/>
                <a:gd name="T46" fmla="+- 0 1317 1217"/>
                <a:gd name="T47" fmla="*/ 1317 h 1791"/>
                <a:gd name="T48" fmla="+- 0 3375 3305"/>
                <a:gd name="T49" fmla="*/ T48 w 120"/>
                <a:gd name="T50" fmla="+- 0 1317 1217"/>
                <a:gd name="T51" fmla="*/ 1317 h 1791"/>
                <a:gd name="T52" fmla="+- 0 3375 3305"/>
                <a:gd name="T53" fmla="*/ T52 w 120"/>
                <a:gd name="T54" fmla="+- 0 1337 1217"/>
                <a:gd name="T55" fmla="*/ 1337 h 1791"/>
                <a:gd name="T56" fmla="+- 0 3425 3305"/>
                <a:gd name="T57" fmla="*/ T56 w 120"/>
                <a:gd name="T58" fmla="+- 0 1337 1217"/>
                <a:gd name="T59" fmla="*/ 1337 h 1791"/>
                <a:gd name="T60" fmla="+- 0 3415 3305"/>
                <a:gd name="T61" fmla="*/ T60 w 120"/>
                <a:gd name="T62" fmla="+- 0 1317 1217"/>
                <a:gd name="T63" fmla="*/ 1317 h 179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1791">
                  <a:moveTo>
                    <a:pt x="70" y="100"/>
                  </a:moveTo>
                  <a:lnTo>
                    <a:pt x="50" y="100"/>
                  </a:lnTo>
                  <a:lnTo>
                    <a:pt x="50" y="1791"/>
                  </a:lnTo>
                  <a:lnTo>
                    <a:pt x="70" y="1791"/>
                  </a:lnTo>
                  <a:lnTo>
                    <a:pt x="70" y="100"/>
                  </a:lnTo>
                  <a:close/>
                  <a:moveTo>
                    <a:pt x="60" y="0"/>
                  </a:moveTo>
                  <a:lnTo>
                    <a:pt x="0" y="120"/>
                  </a:lnTo>
                  <a:lnTo>
                    <a:pt x="50" y="120"/>
                  </a:lnTo>
                  <a:lnTo>
                    <a:pt x="50" y="100"/>
                  </a:lnTo>
                  <a:lnTo>
                    <a:pt x="110" y="100"/>
                  </a:lnTo>
                  <a:lnTo>
                    <a:pt x="60" y="0"/>
                  </a:lnTo>
                  <a:close/>
                  <a:moveTo>
                    <a:pt x="110" y="100"/>
                  </a:moveTo>
                  <a:lnTo>
                    <a:pt x="70" y="100"/>
                  </a:lnTo>
                  <a:lnTo>
                    <a:pt x="70" y="120"/>
                  </a:lnTo>
                  <a:lnTo>
                    <a:pt x="120" y="120"/>
                  </a:lnTo>
                  <a:lnTo>
                    <a:pt x="110"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35">
              <a:extLst>
                <a:ext uri="{FF2B5EF4-FFF2-40B4-BE49-F238E27FC236}">
                  <a16:creationId xmlns:a16="http://schemas.microsoft.com/office/drawing/2014/main" id="{4B3F4ED1-DD81-7D84-9E45-313F4A0AB797}"/>
                </a:ext>
              </a:extLst>
            </p:cNvPr>
            <p:cNvSpPr>
              <a:spLocks/>
            </p:cNvSpPr>
            <p:nvPr/>
          </p:nvSpPr>
          <p:spPr bwMode="auto">
            <a:xfrm>
              <a:off x="5669" y="4572"/>
              <a:ext cx="1791" cy="1277"/>
            </a:xfrm>
            <a:custGeom>
              <a:avLst/>
              <a:gdLst>
                <a:gd name="T0" fmla="+- 0 6478 5669"/>
                <a:gd name="T1" fmla="*/ T0 w 1791"/>
                <a:gd name="T2" fmla="+- 0 4576 4573"/>
                <a:gd name="T3" fmla="*/ 4576 h 1277"/>
                <a:gd name="T4" fmla="+- 0 6313 5669"/>
                <a:gd name="T5" fmla="*/ T4 w 1791"/>
                <a:gd name="T6" fmla="+- 0 4598 4573"/>
                <a:gd name="T7" fmla="*/ 4598 h 1277"/>
                <a:gd name="T8" fmla="+- 0 6160 5669"/>
                <a:gd name="T9" fmla="*/ T8 w 1791"/>
                <a:gd name="T10" fmla="+- 0 4642 4573"/>
                <a:gd name="T11" fmla="*/ 4642 h 1277"/>
                <a:gd name="T12" fmla="+- 0 6023 5669"/>
                <a:gd name="T13" fmla="*/ T12 w 1791"/>
                <a:gd name="T14" fmla="+- 0 4703 4573"/>
                <a:gd name="T15" fmla="*/ 4703 h 1277"/>
                <a:gd name="T16" fmla="+- 0 5903 5669"/>
                <a:gd name="T17" fmla="*/ T16 w 1791"/>
                <a:gd name="T18" fmla="+- 0 4781 4573"/>
                <a:gd name="T19" fmla="*/ 4781 h 1277"/>
                <a:gd name="T20" fmla="+- 0 5805 5669"/>
                <a:gd name="T21" fmla="*/ T20 w 1791"/>
                <a:gd name="T22" fmla="+- 0 4873 4573"/>
                <a:gd name="T23" fmla="*/ 4873 h 1277"/>
                <a:gd name="T24" fmla="+- 0 5732 5669"/>
                <a:gd name="T25" fmla="*/ T24 w 1791"/>
                <a:gd name="T26" fmla="+- 0 4976 4573"/>
                <a:gd name="T27" fmla="*/ 4976 h 1277"/>
                <a:gd name="T28" fmla="+- 0 5685 5669"/>
                <a:gd name="T29" fmla="*/ T28 w 1791"/>
                <a:gd name="T30" fmla="+- 0 5090 4573"/>
                <a:gd name="T31" fmla="*/ 5090 h 1277"/>
                <a:gd name="T32" fmla="+- 0 5669 5669"/>
                <a:gd name="T33" fmla="*/ T32 w 1791"/>
                <a:gd name="T34" fmla="+- 0 5211 4573"/>
                <a:gd name="T35" fmla="*/ 5211 h 1277"/>
                <a:gd name="T36" fmla="+- 0 5685 5669"/>
                <a:gd name="T37" fmla="*/ T36 w 1791"/>
                <a:gd name="T38" fmla="+- 0 5333 4573"/>
                <a:gd name="T39" fmla="*/ 5333 h 1277"/>
                <a:gd name="T40" fmla="+- 0 5732 5669"/>
                <a:gd name="T41" fmla="*/ T40 w 1791"/>
                <a:gd name="T42" fmla="+- 0 5446 4573"/>
                <a:gd name="T43" fmla="*/ 5446 h 1277"/>
                <a:gd name="T44" fmla="+- 0 5805 5669"/>
                <a:gd name="T45" fmla="*/ T44 w 1791"/>
                <a:gd name="T46" fmla="+- 0 5550 4573"/>
                <a:gd name="T47" fmla="*/ 5550 h 1277"/>
                <a:gd name="T48" fmla="+- 0 5903 5669"/>
                <a:gd name="T49" fmla="*/ T48 w 1791"/>
                <a:gd name="T50" fmla="+- 0 5642 4573"/>
                <a:gd name="T51" fmla="*/ 5642 h 1277"/>
                <a:gd name="T52" fmla="+- 0 6023 5669"/>
                <a:gd name="T53" fmla="*/ T52 w 1791"/>
                <a:gd name="T54" fmla="+- 0 5720 4573"/>
                <a:gd name="T55" fmla="*/ 5720 h 1277"/>
                <a:gd name="T56" fmla="+- 0 6160 5669"/>
                <a:gd name="T57" fmla="*/ T56 w 1791"/>
                <a:gd name="T58" fmla="+- 0 5781 4573"/>
                <a:gd name="T59" fmla="*/ 5781 h 1277"/>
                <a:gd name="T60" fmla="+- 0 6313 5669"/>
                <a:gd name="T61" fmla="*/ T60 w 1791"/>
                <a:gd name="T62" fmla="+- 0 5824 4573"/>
                <a:gd name="T63" fmla="*/ 5824 h 1277"/>
                <a:gd name="T64" fmla="+- 0 6478 5669"/>
                <a:gd name="T65" fmla="*/ T64 w 1791"/>
                <a:gd name="T66" fmla="+- 0 5847 4573"/>
                <a:gd name="T67" fmla="*/ 5847 h 1277"/>
                <a:gd name="T68" fmla="+- 0 6651 5669"/>
                <a:gd name="T69" fmla="*/ T68 w 1791"/>
                <a:gd name="T70" fmla="+- 0 5847 4573"/>
                <a:gd name="T71" fmla="*/ 5847 h 1277"/>
                <a:gd name="T72" fmla="+- 0 6816 5669"/>
                <a:gd name="T73" fmla="*/ T72 w 1791"/>
                <a:gd name="T74" fmla="+- 0 5824 4573"/>
                <a:gd name="T75" fmla="*/ 5824 h 1277"/>
                <a:gd name="T76" fmla="+- 0 6969 5669"/>
                <a:gd name="T77" fmla="*/ T76 w 1791"/>
                <a:gd name="T78" fmla="+- 0 5781 4573"/>
                <a:gd name="T79" fmla="*/ 5781 h 1277"/>
                <a:gd name="T80" fmla="+- 0 7106 5669"/>
                <a:gd name="T81" fmla="*/ T80 w 1791"/>
                <a:gd name="T82" fmla="+- 0 5720 4573"/>
                <a:gd name="T83" fmla="*/ 5720 h 1277"/>
                <a:gd name="T84" fmla="+- 0 7226 5669"/>
                <a:gd name="T85" fmla="*/ T84 w 1791"/>
                <a:gd name="T86" fmla="+- 0 5642 4573"/>
                <a:gd name="T87" fmla="*/ 5642 h 1277"/>
                <a:gd name="T88" fmla="+- 0 7324 5669"/>
                <a:gd name="T89" fmla="*/ T88 w 1791"/>
                <a:gd name="T90" fmla="+- 0 5550 4573"/>
                <a:gd name="T91" fmla="*/ 5550 h 1277"/>
                <a:gd name="T92" fmla="+- 0 7397 5669"/>
                <a:gd name="T93" fmla="*/ T92 w 1791"/>
                <a:gd name="T94" fmla="+- 0 5446 4573"/>
                <a:gd name="T95" fmla="*/ 5446 h 1277"/>
                <a:gd name="T96" fmla="+- 0 7444 5669"/>
                <a:gd name="T97" fmla="*/ T96 w 1791"/>
                <a:gd name="T98" fmla="+- 0 5333 4573"/>
                <a:gd name="T99" fmla="*/ 5333 h 1277"/>
                <a:gd name="T100" fmla="+- 0 7460 5669"/>
                <a:gd name="T101" fmla="*/ T100 w 1791"/>
                <a:gd name="T102" fmla="+- 0 5211 4573"/>
                <a:gd name="T103" fmla="*/ 5211 h 1277"/>
                <a:gd name="T104" fmla="+- 0 7444 5669"/>
                <a:gd name="T105" fmla="*/ T104 w 1791"/>
                <a:gd name="T106" fmla="+- 0 5090 4573"/>
                <a:gd name="T107" fmla="*/ 5090 h 1277"/>
                <a:gd name="T108" fmla="+- 0 7397 5669"/>
                <a:gd name="T109" fmla="*/ T108 w 1791"/>
                <a:gd name="T110" fmla="+- 0 4976 4573"/>
                <a:gd name="T111" fmla="*/ 4976 h 1277"/>
                <a:gd name="T112" fmla="+- 0 7324 5669"/>
                <a:gd name="T113" fmla="*/ T112 w 1791"/>
                <a:gd name="T114" fmla="+- 0 4873 4573"/>
                <a:gd name="T115" fmla="*/ 4873 h 1277"/>
                <a:gd name="T116" fmla="+- 0 7226 5669"/>
                <a:gd name="T117" fmla="*/ T116 w 1791"/>
                <a:gd name="T118" fmla="+- 0 4781 4573"/>
                <a:gd name="T119" fmla="*/ 4781 h 1277"/>
                <a:gd name="T120" fmla="+- 0 7106 5669"/>
                <a:gd name="T121" fmla="*/ T120 w 1791"/>
                <a:gd name="T122" fmla="+- 0 4703 4573"/>
                <a:gd name="T123" fmla="*/ 4703 h 1277"/>
                <a:gd name="T124" fmla="+- 0 6969 5669"/>
                <a:gd name="T125" fmla="*/ T124 w 1791"/>
                <a:gd name="T126" fmla="+- 0 4642 4573"/>
                <a:gd name="T127" fmla="*/ 4642 h 1277"/>
                <a:gd name="T128" fmla="+- 0 6816 5669"/>
                <a:gd name="T129" fmla="*/ T128 w 1791"/>
                <a:gd name="T130" fmla="+- 0 4598 4573"/>
                <a:gd name="T131" fmla="*/ 4598 h 1277"/>
                <a:gd name="T132" fmla="+- 0 6651 5669"/>
                <a:gd name="T133" fmla="*/ T132 w 1791"/>
                <a:gd name="T134" fmla="+- 0 4576 4573"/>
                <a:gd name="T135" fmla="*/ 4576 h 1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Lst>
              <a:rect l="0" t="0" r="r" b="b"/>
              <a:pathLst>
                <a:path w="1791" h="1277">
                  <a:moveTo>
                    <a:pt x="895" y="0"/>
                  </a:moveTo>
                  <a:lnTo>
                    <a:pt x="809" y="3"/>
                  </a:lnTo>
                  <a:lnTo>
                    <a:pt x="725" y="11"/>
                  </a:lnTo>
                  <a:lnTo>
                    <a:pt x="644" y="25"/>
                  </a:lnTo>
                  <a:lnTo>
                    <a:pt x="566" y="45"/>
                  </a:lnTo>
                  <a:lnTo>
                    <a:pt x="491" y="69"/>
                  </a:lnTo>
                  <a:lnTo>
                    <a:pt x="420" y="97"/>
                  </a:lnTo>
                  <a:lnTo>
                    <a:pt x="354" y="130"/>
                  </a:lnTo>
                  <a:lnTo>
                    <a:pt x="292" y="167"/>
                  </a:lnTo>
                  <a:lnTo>
                    <a:pt x="234" y="208"/>
                  </a:lnTo>
                  <a:lnTo>
                    <a:pt x="182" y="252"/>
                  </a:lnTo>
                  <a:lnTo>
                    <a:pt x="136" y="300"/>
                  </a:lnTo>
                  <a:lnTo>
                    <a:pt x="96" y="350"/>
                  </a:lnTo>
                  <a:lnTo>
                    <a:pt x="63" y="403"/>
                  </a:lnTo>
                  <a:lnTo>
                    <a:pt x="36" y="459"/>
                  </a:lnTo>
                  <a:lnTo>
                    <a:pt x="16" y="517"/>
                  </a:lnTo>
                  <a:lnTo>
                    <a:pt x="4" y="577"/>
                  </a:lnTo>
                  <a:lnTo>
                    <a:pt x="0" y="638"/>
                  </a:lnTo>
                  <a:lnTo>
                    <a:pt x="4" y="700"/>
                  </a:lnTo>
                  <a:lnTo>
                    <a:pt x="16" y="760"/>
                  </a:lnTo>
                  <a:lnTo>
                    <a:pt x="36" y="818"/>
                  </a:lnTo>
                  <a:lnTo>
                    <a:pt x="63" y="873"/>
                  </a:lnTo>
                  <a:lnTo>
                    <a:pt x="96" y="927"/>
                  </a:lnTo>
                  <a:lnTo>
                    <a:pt x="136" y="977"/>
                  </a:lnTo>
                  <a:lnTo>
                    <a:pt x="182" y="1025"/>
                  </a:lnTo>
                  <a:lnTo>
                    <a:pt x="234" y="1069"/>
                  </a:lnTo>
                  <a:lnTo>
                    <a:pt x="292" y="1110"/>
                  </a:lnTo>
                  <a:lnTo>
                    <a:pt x="354" y="1147"/>
                  </a:lnTo>
                  <a:lnTo>
                    <a:pt x="420" y="1180"/>
                  </a:lnTo>
                  <a:lnTo>
                    <a:pt x="491" y="1208"/>
                  </a:lnTo>
                  <a:lnTo>
                    <a:pt x="566" y="1232"/>
                  </a:lnTo>
                  <a:lnTo>
                    <a:pt x="644" y="1251"/>
                  </a:lnTo>
                  <a:lnTo>
                    <a:pt x="725" y="1265"/>
                  </a:lnTo>
                  <a:lnTo>
                    <a:pt x="809" y="1274"/>
                  </a:lnTo>
                  <a:lnTo>
                    <a:pt x="895" y="1277"/>
                  </a:lnTo>
                  <a:lnTo>
                    <a:pt x="982" y="1274"/>
                  </a:lnTo>
                  <a:lnTo>
                    <a:pt x="1066" y="1265"/>
                  </a:lnTo>
                  <a:lnTo>
                    <a:pt x="1147" y="1251"/>
                  </a:lnTo>
                  <a:lnTo>
                    <a:pt x="1225" y="1232"/>
                  </a:lnTo>
                  <a:lnTo>
                    <a:pt x="1300" y="1208"/>
                  </a:lnTo>
                  <a:lnTo>
                    <a:pt x="1371" y="1180"/>
                  </a:lnTo>
                  <a:lnTo>
                    <a:pt x="1437" y="1147"/>
                  </a:lnTo>
                  <a:lnTo>
                    <a:pt x="1499" y="1110"/>
                  </a:lnTo>
                  <a:lnTo>
                    <a:pt x="1557" y="1069"/>
                  </a:lnTo>
                  <a:lnTo>
                    <a:pt x="1608" y="1025"/>
                  </a:lnTo>
                  <a:lnTo>
                    <a:pt x="1655" y="977"/>
                  </a:lnTo>
                  <a:lnTo>
                    <a:pt x="1695" y="927"/>
                  </a:lnTo>
                  <a:lnTo>
                    <a:pt x="1728" y="873"/>
                  </a:lnTo>
                  <a:lnTo>
                    <a:pt x="1755" y="818"/>
                  </a:lnTo>
                  <a:lnTo>
                    <a:pt x="1775" y="760"/>
                  </a:lnTo>
                  <a:lnTo>
                    <a:pt x="1787" y="700"/>
                  </a:lnTo>
                  <a:lnTo>
                    <a:pt x="1791" y="638"/>
                  </a:lnTo>
                  <a:lnTo>
                    <a:pt x="1787" y="577"/>
                  </a:lnTo>
                  <a:lnTo>
                    <a:pt x="1775" y="517"/>
                  </a:lnTo>
                  <a:lnTo>
                    <a:pt x="1755" y="459"/>
                  </a:lnTo>
                  <a:lnTo>
                    <a:pt x="1728" y="403"/>
                  </a:lnTo>
                  <a:lnTo>
                    <a:pt x="1695" y="350"/>
                  </a:lnTo>
                  <a:lnTo>
                    <a:pt x="1655" y="300"/>
                  </a:lnTo>
                  <a:lnTo>
                    <a:pt x="1608" y="252"/>
                  </a:lnTo>
                  <a:lnTo>
                    <a:pt x="1557" y="208"/>
                  </a:lnTo>
                  <a:lnTo>
                    <a:pt x="1499" y="167"/>
                  </a:lnTo>
                  <a:lnTo>
                    <a:pt x="1437" y="130"/>
                  </a:lnTo>
                  <a:lnTo>
                    <a:pt x="1371" y="97"/>
                  </a:lnTo>
                  <a:lnTo>
                    <a:pt x="1300" y="69"/>
                  </a:lnTo>
                  <a:lnTo>
                    <a:pt x="1225" y="45"/>
                  </a:lnTo>
                  <a:lnTo>
                    <a:pt x="1147" y="25"/>
                  </a:lnTo>
                  <a:lnTo>
                    <a:pt x="1066" y="11"/>
                  </a:lnTo>
                  <a:lnTo>
                    <a:pt x="982" y="3"/>
                  </a:lnTo>
                  <a:lnTo>
                    <a:pt x="895"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4" name="AutoShape 36">
              <a:extLst>
                <a:ext uri="{FF2B5EF4-FFF2-40B4-BE49-F238E27FC236}">
                  <a16:creationId xmlns:a16="http://schemas.microsoft.com/office/drawing/2014/main" id="{EA3B45D6-BE71-6AC7-1430-7F440AB492D1}"/>
                </a:ext>
              </a:extLst>
            </p:cNvPr>
            <p:cNvSpPr>
              <a:spLocks/>
            </p:cNvSpPr>
            <p:nvPr/>
          </p:nvSpPr>
          <p:spPr bwMode="auto">
            <a:xfrm>
              <a:off x="7460" y="4938"/>
              <a:ext cx="2542" cy="308"/>
            </a:xfrm>
            <a:custGeom>
              <a:avLst/>
              <a:gdLst>
                <a:gd name="T0" fmla="+- 0 10002 7460"/>
                <a:gd name="T1" fmla="*/ T0 w 2542"/>
                <a:gd name="T2" fmla="+- 0 5177 4939"/>
                <a:gd name="T3" fmla="*/ 5177 h 308"/>
                <a:gd name="T4" fmla="+- 0 7580 7460"/>
                <a:gd name="T5" fmla="*/ T4 w 2542"/>
                <a:gd name="T6" fmla="+- 0 5177 4939"/>
                <a:gd name="T7" fmla="*/ 5177 h 308"/>
                <a:gd name="T8" fmla="+- 0 7580 7460"/>
                <a:gd name="T9" fmla="*/ T8 w 2542"/>
                <a:gd name="T10" fmla="+- 0 5127 4939"/>
                <a:gd name="T11" fmla="*/ 5127 h 308"/>
                <a:gd name="T12" fmla="+- 0 7460 7460"/>
                <a:gd name="T13" fmla="*/ T12 w 2542"/>
                <a:gd name="T14" fmla="+- 0 5187 4939"/>
                <a:gd name="T15" fmla="*/ 5187 h 308"/>
                <a:gd name="T16" fmla="+- 0 7580 7460"/>
                <a:gd name="T17" fmla="*/ T16 w 2542"/>
                <a:gd name="T18" fmla="+- 0 5247 4939"/>
                <a:gd name="T19" fmla="*/ 5247 h 308"/>
                <a:gd name="T20" fmla="+- 0 7580 7460"/>
                <a:gd name="T21" fmla="*/ T20 w 2542"/>
                <a:gd name="T22" fmla="+- 0 5197 4939"/>
                <a:gd name="T23" fmla="*/ 5197 h 308"/>
                <a:gd name="T24" fmla="+- 0 10002 7460"/>
                <a:gd name="T25" fmla="*/ T24 w 2542"/>
                <a:gd name="T26" fmla="+- 0 5197 4939"/>
                <a:gd name="T27" fmla="*/ 5197 h 308"/>
                <a:gd name="T28" fmla="+- 0 10002 7460"/>
                <a:gd name="T29" fmla="*/ T28 w 2542"/>
                <a:gd name="T30" fmla="+- 0 5177 4939"/>
                <a:gd name="T31" fmla="*/ 5177 h 308"/>
                <a:gd name="T32" fmla="+- 0 10002 7460"/>
                <a:gd name="T33" fmla="*/ T32 w 2542"/>
                <a:gd name="T34" fmla="+- 0 4999 4939"/>
                <a:gd name="T35" fmla="*/ 4999 h 308"/>
                <a:gd name="T36" fmla="+- 0 9982 7460"/>
                <a:gd name="T37" fmla="*/ T36 w 2542"/>
                <a:gd name="T38" fmla="+- 0 4989 4939"/>
                <a:gd name="T39" fmla="*/ 4989 h 308"/>
                <a:gd name="T40" fmla="+- 0 9882 7460"/>
                <a:gd name="T41" fmla="*/ T40 w 2542"/>
                <a:gd name="T42" fmla="+- 0 4939 4939"/>
                <a:gd name="T43" fmla="*/ 4939 h 308"/>
                <a:gd name="T44" fmla="+- 0 9882 7460"/>
                <a:gd name="T45" fmla="*/ T44 w 2542"/>
                <a:gd name="T46" fmla="+- 0 4989 4939"/>
                <a:gd name="T47" fmla="*/ 4989 h 308"/>
                <a:gd name="T48" fmla="+- 0 7460 7460"/>
                <a:gd name="T49" fmla="*/ T48 w 2542"/>
                <a:gd name="T50" fmla="+- 0 4989 4939"/>
                <a:gd name="T51" fmla="*/ 4989 h 308"/>
                <a:gd name="T52" fmla="+- 0 7460 7460"/>
                <a:gd name="T53" fmla="*/ T52 w 2542"/>
                <a:gd name="T54" fmla="+- 0 5009 4939"/>
                <a:gd name="T55" fmla="*/ 5009 h 308"/>
                <a:gd name="T56" fmla="+- 0 9882 7460"/>
                <a:gd name="T57" fmla="*/ T56 w 2542"/>
                <a:gd name="T58" fmla="+- 0 5009 4939"/>
                <a:gd name="T59" fmla="*/ 5009 h 308"/>
                <a:gd name="T60" fmla="+- 0 9882 7460"/>
                <a:gd name="T61" fmla="*/ T60 w 2542"/>
                <a:gd name="T62" fmla="+- 0 5059 4939"/>
                <a:gd name="T63" fmla="*/ 5059 h 308"/>
                <a:gd name="T64" fmla="+- 0 9982 7460"/>
                <a:gd name="T65" fmla="*/ T64 w 2542"/>
                <a:gd name="T66" fmla="+- 0 5009 4939"/>
                <a:gd name="T67" fmla="*/ 5009 h 308"/>
                <a:gd name="T68" fmla="+- 0 10002 7460"/>
                <a:gd name="T69" fmla="*/ T68 w 2542"/>
                <a:gd name="T70" fmla="+- 0 4999 4939"/>
                <a:gd name="T71" fmla="*/ 4999 h 30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2542" h="308">
                  <a:moveTo>
                    <a:pt x="2542" y="238"/>
                  </a:moveTo>
                  <a:lnTo>
                    <a:pt x="120" y="238"/>
                  </a:lnTo>
                  <a:lnTo>
                    <a:pt x="120" y="188"/>
                  </a:lnTo>
                  <a:lnTo>
                    <a:pt x="0" y="248"/>
                  </a:lnTo>
                  <a:lnTo>
                    <a:pt x="120" y="308"/>
                  </a:lnTo>
                  <a:lnTo>
                    <a:pt x="120" y="258"/>
                  </a:lnTo>
                  <a:lnTo>
                    <a:pt x="2542" y="258"/>
                  </a:lnTo>
                  <a:lnTo>
                    <a:pt x="2542" y="238"/>
                  </a:lnTo>
                  <a:close/>
                  <a:moveTo>
                    <a:pt x="2542" y="60"/>
                  </a:moveTo>
                  <a:lnTo>
                    <a:pt x="2522" y="50"/>
                  </a:lnTo>
                  <a:lnTo>
                    <a:pt x="2422" y="0"/>
                  </a:lnTo>
                  <a:lnTo>
                    <a:pt x="2422" y="50"/>
                  </a:lnTo>
                  <a:lnTo>
                    <a:pt x="0" y="50"/>
                  </a:lnTo>
                  <a:lnTo>
                    <a:pt x="0" y="70"/>
                  </a:lnTo>
                  <a:lnTo>
                    <a:pt x="2422" y="70"/>
                  </a:lnTo>
                  <a:lnTo>
                    <a:pt x="2422" y="120"/>
                  </a:lnTo>
                  <a:lnTo>
                    <a:pt x="2522" y="70"/>
                  </a:lnTo>
                  <a:lnTo>
                    <a:pt x="2542"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cxnSp>
          <p:nvCxnSpPr>
            <p:cNvPr id="15" name="Line 37">
              <a:extLst>
                <a:ext uri="{FF2B5EF4-FFF2-40B4-BE49-F238E27FC236}">
                  <a16:creationId xmlns:a16="http://schemas.microsoft.com/office/drawing/2014/main" id="{AF06259A-5E67-94E9-D31A-11C612801CCF}"/>
                </a:ext>
              </a:extLst>
            </p:cNvPr>
            <p:cNvCxnSpPr>
              <a:cxnSpLocks noChangeShapeType="1"/>
            </p:cNvCxnSpPr>
            <p:nvPr/>
          </p:nvCxnSpPr>
          <p:spPr bwMode="auto">
            <a:xfrm>
              <a:off x="2839" y="1217"/>
              <a:ext cx="0" cy="39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6" name="AutoShape 38">
              <a:extLst>
                <a:ext uri="{FF2B5EF4-FFF2-40B4-BE49-F238E27FC236}">
                  <a16:creationId xmlns:a16="http://schemas.microsoft.com/office/drawing/2014/main" id="{72BC28E9-F08C-C959-0D1D-F29DA08A63EF}"/>
                </a:ext>
              </a:extLst>
            </p:cNvPr>
            <p:cNvSpPr>
              <a:spLocks/>
            </p:cNvSpPr>
            <p:nvPr/>
          </p:nvSpPr>
          <p:spPr bwMode="auto">
            <a:xfrm>
              <a:off x="2617" y="1216"/>
              <a:ext cx="3052" cy="4260"/>
            </a:xfrm>
            <a:custGeom>
              <a:avLst/>
              <a:gdLst>
                <a:gd name="T0" fmla="+- 0 2737 2617"/>
                <a:gd name="T1" fmla="*/ T0 w 3052"/>
                <a:gd name="T2" fmla="+- 0 1337 1217"/>
                <a:gd name="T3" fmla="*/ 1337 h 4260"/>
                <a:gd name="T4" fmla="+- 0 2727 2617"/>
                <a:gd name="T5" fmla="*/ T4 w 3052"/>
                <a:gd name="T6" fmla="+- 0 1317 1217"/>
                <a:gd name="T7" fmla="*/ 1317 h 4260"/>
                <a:gd name="T8" fmla="+- 0 2677 2617"/>
                <a:gd name="T9" fmla="*/ T8 w 3052"/>
                <a:gd name="T10" fmla="+- 0 1217 1217"/>
                <a:gd name="T11" fmla="*/ 1217 h 4260"/>
                <a:gd name="T12" fmla="+- 0 2617 2617"/>
                <a:gd name="T13" fmla="*/ T12 w 3052"/>
                <a:gd name="T14" fmla="+- 0 1337 1217"/>
                <a:gd name="T15" fmla="*/ 1337 h 4260"/>
                <a:gd name="T16" fmla="+- 0 2667 2617"/>
                <a:gd name="T17" fmla="*/ T16 w 3052"/>
                <a:gd name="T18" fmla="+- 0 1337 1217"/>
                <a:gd name="T19" fmla="*/ 1337 h 4260"/>
                <a:gd name="T20" fmla="+- 0 2667 2617"/>
                <a:gd name="T21" fmla="*/ T20 w 3052"/>
                <a:gd name="T22" fmla="+- 0 5477 1217"/>
                <a:gd name="T23" fmla="*/ 5477 h 4260"/>
                <a:gd name="T24" fmla="+- 0 2687 2617"/>
                <a:gd name="T25" fmla="*/ T24 w 3052"/>
                <a:gd name="T26" fmla="+- 0 5477 1217"/>
                <a:gd name="T27" fmla="*/ 5477 h 4260"/>
                <a:gd name="T28" fmla="+- 0 2687 2617"/>
                <a:gd name="T29" fmla="*/ T28 w 3052"/>
                <a:gd name="T30" fmla="+- 0 1337 1217"/>
                <a:gd name="T31" fmla="*/ 1337 h 4260"/>
                <a:gd name="T32" fmla="+- 0 2737 2617"/>
                <a:gd name="T33" fmla="*/ T32 w 3052"/>
                <a:gd name="T34" fmla="+- 0 1337 1217"/>
                <a:gd name="T35" fmla="*/ 1337 h 4260"/>
                <a:gd name="T36" fmla="+- 0 5669 2617"/>
                <a:gd name="T37" fmla="*/ T36 w 3052"/>
                <a:gd name="T38" fmla="+- 0 5187 1217"/>
                <a:gd name="T39" fmla="*/ 5187 h 4260"/>
                <a:gd name="T40" fmla="+- 0 5649 2617"/>
                <a:gd name="T41" fmla="*/ T40 w 3052"/>
                <a:gd name="T42" fmla="+- 0 5177 1217"/>
                <a:gd name="T43" fmla="*/ 5177 h 4260"/>
                <a:gd name="T44" fmla="+- 0 5549 2617"/>
                <a:gd name="T45" fmla="*/ T44 w 3052"/>
                <a:gd name="T46" fmla="+- 0 5127 1217"/>
                <a:gd name="T47" fmla="*/ 5127 h 4260"/>
                <a:gd name="T48" fmla="+- 0 5549 2617"/>
                <a:gd name="T49" fmla="*/ T48 w 3052"/>
                <a:gd name="T50" fmla="+- 0 5177 1217"/>
                <a:gd name="T51" fmla="*/ 5177 h 4260"/>
                <a:gd name="T52" fmla="+- 0 2839 2617"/>
                <a:gd name="T53" fmla="*/ T52 w 3052"/>
                <a:gd name="T54" fmla="+- 0 5177 1217"/>
                <a:gd name="T55" fmla="*/ 5177 h 4260"/>
                <a:gd name="T56" fmla="+- 0 2839 2617"/>
                <a:gd name="T57" fmla="*/ T56 w 3052"/>
                <a:gd name="T58" fmla="+- 0 5197 1217"/>
                <a:gd name="T59" fmla="*/ 5197 h 4260"/>
                <a:gd name="T60" fmla="+- 0 5549 2617"/>
                <a:gd name="T61" fmla="*/ T60 w 3052"/>
                <a:gd name="T62" fmla="+- 0 5197 1217"/>
                <a:gd name="T63" fmla="*/ 5197 h 4260"/>
                <a:gd name="T64" fmla="+- 0 5549 2617"/>
                <a:gd name="T65" fmla="*/ T64 w 3052"/>
                <a:gd name="T66" fmla="+- 0 5247 1217"/>
                <a:gd name="T67" fmla="*/ 5247 h 4260"/>
                <a:gd name="T68" fmla="+- 0 5649 2617"/>
                <a:gd name="T69" fmla="*/ T68 w 3052"/>
                <a:gd name="T70" fmla="+- 0 5197 1217"/>
                <a:gd name="T71" fmla="*/ 5197 h 4260"/>
                <a:gd name="T72" fmla="+- 0 5669 2617"/>
                <a:gd name="T73" fmla="*/ T72 w 3052"/>
                <a:gd name="T74" fmla="+- 0 5187 1217"/>
                <a:gd name="T75" fmla="*/ 5187 h 42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3052" h="4260">
                  <a:moveTo>
                    <a:pt x="120" y="120"/>
                  </a:moveTo>
                  <a:lnTo>
                    <a:pt x="110" y="100"/>
                  </a:lnTo>
                  <a:lnTo>
                    <a:pt x="60" y="0"/>
                  </a:lnTo>
                  <a:lnTo>
                    <a:pt x="0" y="120"/>
                  </a:lnTo>
                  <a:lnTo>
                    <a:pt x="50" y="120"/>
                  </a:lnTo>
                  <a:lnTo>
                    <a:pt x="50" y="4260"/>
                  </a:lnTo>
                  <a:lnTo>
                    <a:pt x="70" y="4260"/>
                  </a:lnTo>
                  <a:lnTo>
                    <a:pt x="70" y="120"/>
                  </a:lnTo>
                  <a:lnTo>
                    <a:pt x="120" y="120"/>
                  </a:lnTo>
                  <a:close/>
                  <a:moveTo>
                    <a:pt x="3052" y="3970"/>
                  </a:moveTo>
                  <a:lnTo>
                    <a:pt x="3032" y="3960"/>
                  </a:lnTo>
                  <a:lnTo>
                    <a:pt x="2932" y="3910"/>
                  </a:lnTo>
                  <a:lnTo>
                    <a:pt x="2932" y="3960"/>
                  </a:lnTo>
                  <a:lnTo>
                    <a:pt x="222" y="3960"/>
                  </a:lnTo>
                  <a:lnTo>
                    <a:pt x="222" y="3980"/>
                  </a:lnTo>
                  <a:lnTo>
                    <a:pt x="2932" y="3980"/>
                  </a:lnTo>
                  <a:lnTo>
                    <a:pt x="2932" y="4030"/>
                  </a:lnTo>
                  <a:lnTo>
                    <a:pt x="3032" y="3980"/>
                  </a:lnTo>
                  <a:lnTo>
                    <a:pt x="3052" y="39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cxnSp>
          <p:nvCxnSpPr>
            <p:cNvPr id="17" name="Line 39">
              <a:extLst>
                <a:ext uri="{FF2B5EF4-FFF2-40B4-BE49-F238E27FC236}">
                  <a16:creationId xmlns:a16="http://schemas.microsoft.com/office/drawing/2014/main" id="{06208A96-CD06-7F62-4BD0-6ABD30F7ACBF}"/>
                </a:ext>
              </a:extLst>
            </p:cNvPr>
            <p:cNvCxnSpPr>
              <a:cxnSpLocks noChangeShapeType="1"/>
            </p:cNvCxnSpPr>
            <p:nvPr/>
          </p:nvCxnSpPr>
          <p:spPr bwMode="auto">
            <a:xfrm>
              <a:off x="5695" y="5477"/>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8" name="Freeform 40">
              <a:extLst>
                <a:ext uri="{FF2B5EF4-FFF2-40B4-BE49-F238E27FC236}">
                  <a16:creationId xmlns:a16="http://schemas.microsoft.com/office/drawing/2014/main" id="{17DDD76C-A392-0B21-A314-011C4D190DC4}"/>
                </a:ext>
              </a:extLst>
            </p:cNvPr>
            <p:cNvSpPr>
              <a:spLocks/>
            </p:cNvSpPr>
            <p:nvPr/>
          </p:nvSpPr>
          <p:spPr bwMode="auto">
            <a:xfrm>
              <a:off x="5695" y="6864"/>
              <a:ext cx="1765" cy="1302"/>
            </a:xfrm>
            <a:custGeom>
              <a:avLst/>
              <a:gdLst>
                <a:gd name="T0" fmla="+- 0 6493 5695"/>
                <a:gd name="T1" fmla="*/ T0 w 1765"/>
                <a:gd name="T2" fmla="+- 0 6868 6865"/>
                <a:gd name="T3" fmla="*/ 6868 h 1302"/>
                <a:gd name="T4" fmla="+- 0 6330 5695"/>
                <a:gd name="T5" fmla="*/ T4 w 1765"/>
                <a:gd name="T6" fmla="+- 0 6891 6865"/>
                <a:gd name="T7" fmla="*/ 6891 h 1302"/>
                <a:gd name="T8" fmla="+- 0 6179 5695"/>
                <a:gd name="T9" fmla="*/ T8 w 1765"/>
                <a:gd name="T10" fmla="+- 0 6935 6865"/>
                <a:gd name="T11" fmla="*/ 6935 h 1302"/>
                <a:gd name="T12" fmla="+- 0 6043 5695"/>
                <a:gd name="T13" fmla="*/ T12 w 1765"/>
                <a:gd name="T14" fmla="+- 0 6998 6865"/>
                <a:gd name="T15" fmla="*/ 6998 h 1302"/>
                <a:gd name="T16" fmla="+- 0 5926 5695"/>
                <a:gd name="T17" fmla="*/ T16 w 1765"/>
                <a:gd name="T18" fmla="+- 0 7077 6865"/>
                <a:gd name="T19" fmla="*/ 7077 h 1302"/>
                <a:gd name="T20" fmla="+- 0 5829 5695"/>
                <a:gd name="T21" fmla="*/ T20 w 1765"/>
                <a:gd name="T22" fmla="+- 0 7171 6865"/>
                <a:gd name="T23" fmla="*/ 7171 h 1302"/>
                <a:gd name="T24" fmla="+- 0 5757 5695"/>
                <a:gd name="T25" fmla="*/ T24 w 1765"/>
                <a:gd name="T26" fmla="+- 0 7276 6865"/>
                <a:gd name="T27" fmla="*/ 7276 h 1302"/>
                <a:gd name="T28" fmla="+- 0 5711 5695"/>
                <a:gd name="T29" fmla="*/ T28 w 1765"/>
                <a:gd name="T30" fmla="+- 0 7392 6865"/>
                <a:gd name="T31" fmla="*/ 7392 h 1302"/>
                <a:gd name="T32" fmla="+- 0 5695 5695"/>
                <a:gd name="T33" fmla="*/ T32 w 1765"/>
                <a:gd name="T34" fmla="+- 0 7516 6865"/>
                <a:gd name="T35" fmla="*/ 7516 h 1302"/>
                <a:gd name="T36" fmla="+- 0 5711 5695"/>
                <a:gd name="T37" fmla="*/ T36 w 1765"/>
                <a:gd name="T38" fmla="+- 0 7640 6865"/>
                <a:gd name="T39" fmla="*/ 7640 h 1302"/>
                <a:gd name="T40" fmla="+- 0 5757 5695"/>
                <a:gd name="T41" fmla="*/ T40 w 1765"/>
                <a:gd name="T42" fmla="+- 0 7756 6865"/>
                <a:gd name="T43" fmla="*/ 7756 h 1302"/>
                <a:gd name="T44" fmla="+- 0 5829 5695"/>
                <a:gd name="T45" fmla="*/ T44 w 1765"/>
                <a:gd name="T46" fmla="+- 0 7861 6865"/>
                <a:gd name="T47" fmla="*/ 7861 h 1302"/>
                <a:gd name="T48" fmla="+- 0 5926 5695"/>
                <a:gd name="T49" fmla="*/ T48 w 1765"/>
                <a:gd name="T50" fmla="+- 0 7955 6865"/>
                <a:gd name="T51" fmla="*/ 7955 h 1302"/>
                <a:gd name="T52" fmla="+- 0 6043 5695"/>
                <a:gd name="T53" fmla="*/ T52 w 1765"/>
                <a:gd name="T54" fmla="+- 0 8034 6865"/>
                <a:gd name="T55" fmla="*/ 8034 h 1302"/>
                <a:gd name="T56" fmla="+- 0 6179 5695"/>
                <a:gd name="T57" fmla="*/ T56 w 1765"/>
                <a:gd name="T58" fmla="+- 0 8097 6865"/>
                <a:gd name="T59" fmla="*/ 8097 h 1302"/>
                <a:gd name="T60" fmla="+- 0 6330 5695"/>
                <a:gd name="T61" fmla="*/ T60 w 1765"/>
                <a:gd name="T62" fmla="+- 0 8141 6865"/>
                <a:gd name="T63" fmla="*/ 8141 h 1302"/>
                <a:gd name="T64" fmla="+- 0 6493 5695"/>
                <a:gd name="T65" fmla="*/ T64 w 1765"/>
                <a:gd name="T66" fmla="+- 0 8164 6865"/>
                <a:gd name="T67" fmla="*/ 8164 h 1302"/>
                <a:gd name="T68" fmla="+- 0 6663 5695"/>
                <a:gd name="T69" fmla="*/ T68 w 1765"/>
                <a:gd name="T70" fmla="+- 0 8164 6865"/>
                <a:gd name="T71" fmla="*/ 8164 h 1302"/>
                <a:gd name="T72" fmla="+- 0 6825 5695"/>
                <a:gd name="T73" fmla="*/ T72 w 1765"/>
                <a:gd name="T74" fmla="+- 0 8141 6865"/>
                <a:gd name="T75" fmla="*/ 8141 h 1302"/>
                <a:gd name="T76" fmla="+- 0 6976 5695"/>
                <a:gd name="T77" fmla="*/ T76 w 1765"/>
                <a:gd name="T78" fmla="+- 0 8097 6865"/>
                <a:gd name="T79" fmla="*/ 8097 h 1302"/>
                <a:gd name="T80" fmla="+- 0 7112 5695"/>
                <a:gd name="T81" fmla="*/ T80 w 1765"/>
                <a:gd name="T82" fmla="+- 0 8034 6865"/>
                <a:gd name="T83" fmla="*/ 8034 h 1302"/>
                <a:gd name="T84" fmla="+- 0 7229 5695"/>
                <a:gd name="T85" fmla="*/ T84 w 1765"/>
                <a:gd name="T86" fmla="+- 0 7955 6865"/>
                <a:gd name="T87" fmla="*/ 7955 h 1302"/>
                <a:gd name="T88" fmla="+- 0 7326 5695"/>
                <a:gd name="T89" fmla="*/ T88 w 1765"/>
                <a:gd name="T90" fmla="+- 0 7861 6865"/>
                <a:gd name="T91" fmla="*/ 7861 h 1302"/>
                <a:gd name="T92" fmla="+- 0 7398 5695"/>
                <a:gd name="T93" fmla="*/ T92 w 1765"/>
                <a:gd name="T94" fmla="+- 0 7756 6865"/>
                <a:gd name="T95" fmla="*/ 7756 h 1302"/>
                <a:gd name="T96" fmla="+- 0 7444 5695"/>
                <a:gd name="T97" fmla="*/ T96 w 1765"/>
                <a:gd name="T98" fmla="+- 0 7640 6865"/>
                <a:gd name="T99" fmla="*/ 7640 h 1302"/>
                <a:gd name="T100" fmla="+- 0 7460 5695"/>
                <a:gd name="T101" fmla="*/ T100 w 1765"/>
                <a:gd name="T102" fmla="+- 0 7516 6865"/>
                <a:gd name="T103" fmla="*/ 7516 h 1302"/>
                <a:gd name="T104" fmla="+- 0 7444 5695"/>
                <a:gd name="T105" fmla="*/ T104 w 1765"/>
                <a:gd name="T106" fmla="+- 0 7392 6865"/>
                <a:gd name="T107" fmla="*/ 7392 h 1302"/>
                <a:gd name="T108" fmla="+- 0 7398 5695"/>
                <a:gd name="T109" fmla="*/ T108 w 1765"/>
                <a:gd name="T110" fmla="+- 0 7276 6865"/>
                <a:gd name="T111" fmla="*/ 7276 h 1302"/>
                <a:gd name="T112" fmla="+- 0 7326 5695"/>
                <a:gd name="T113" fmla="*/ T112 w 1765"/>
                <a:gd name="T114" fmla="+- 0 7171 6865"/>
                <a:gd name="T115" fmla="*/ 7171 h 1302"/>
                <a:gd name="T116" fmla="+- 0 7229 5695"/>
                <a:gd name="T117" fmla="*/ T116 w 1765"/>
                <a:gd name="T118" fmla="+- 0 7077 6865"/>
                <a:gd name="T119" fmla="*/ 7077 h 1302"/>
                <a:gd name="T120" fmla="+- 0 7112 5695"/>
                <a:gd name="T121" fmla="*/ T120 w 1765"/>
                <a:gd name="T122" fmla="+- 0 6998 6865"/>
                <a:gd name="T123" fmla="*/ 6998 h 1302"/>
                <a:gd name="T124" fmla="+- 0 6976 5695"/>
                <a:gd name="T125" fmla="*/ T124 w 1765"/>
                <a:gd name="T126" fmla="+- 0 6935 6865"/>
                <a:gd name="T127" fmla="*/ 6935 h 1302"/>
                <a:gd name="T128" fmla="+- 0 6825 5695"/>
                <a:gd name="T129" fmla="*/ T128 w 1765"/>
                <a:gd name="T130" fmla="+- 0 6891 6865"/>
                <a:gd name="T131" fmla="*/ 6891 h 1302"/>
                <a:gd name="T132" fmla="+- 0 6663 5695"/>
                <a:gd name="T133" fmla="*/ T132 w 1765"/>
                <a:gd name="T134" fmla="+- 0 6868 6865"/>
                <a:gd name="T135" fmla="*/ 6868 h 13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Lst>
              <a:rect l="0" t="0" r="r" b="b"/>
              <a:pathLst>
                <a:path w="1765" h="1302">
                  <a:moveTo>
                    <a:pt x="883" y="0"/>
                  </a:moveTo>
                  <a:lnTo>
                    <a:pt x="798" y="3"/>
                  </a:lnTo>
                  <a:lnTo>
                    <a:pt x="715" y="12"/>
                  </a:lnTo>
                  <a:lnTo>
                    <a:pt x="635" y="26"/>
                  </a:lnTo>
                  <a:lnTo>
                    <a:pt x="558" y="45"/>
                  </a:lnTo>
                  <a:lnTo>
                    <a:pt x="484" y="70"/>
                  </a:lnTo>
                  <a:lnTo>
                    <a:pt x="414" y="99"/>
                  </a:lnTo>
                  <a:lnTo>
                    <a:pt x="348" y="133"/>
                  </a:lnTo>
                  <a:lnTo>
                    <a:pt x="287" y="170"/>
                  </a:lnTo>
                  <a:lnTo>
                    <a:pt x="231" y="212"/>
                  </a:lnTo>
                  <a:lnTo>
                    <a:pt x="180" y="257"/>
                  </a:lnTo>
                  <a:lnTo>
                    <a:pt x="134" y="306"/>
                  </a:lnTo>
                  <a:lnTo>
                    <a:pt x="95" y="357"/>
                  </a:lnTo>
                  <a:lnTo>
                    <a:pt x="62" y="411"/>
                  </a:lnTo>
                  <a:lnTo>
                    <a:pt x="35" y="468"/>
                  </a:lnTo>
                  <a:lnTo>
                    <a:pt x="16" y="527"/>
                  </a:lnTo>
                  <a:lnTo>
                    <a:pt x="4" y="588"/>
                  </a:lnTo>
                  <a:lnTo>
                    <a:pt x="0" y="651"/>
                  </a:lnTo>
                  <a:lnTo>
                    <a:pt x="4" y="714"/>
                  </a:lnTo>
                  <a:lnTo>
                    <a:pt x="16" y="775"/>
                  </a:lnTo>
                  <a:lnTo>
                    <a:pt x="35" y="834"/>
                  </a:lnTo>
                  <a:lnTo>
                    <a:pt x="62" y="891"/>
                  </a:lnTo>
                  <a:lnTo>
                    <a:pt x="95" y="945"/>
                  </a:lnTo>
                  <a:lnTo>
                    <a:pt x="134" y="996"/>
                  </a:lnTo>
                  <a:lnTo>
                    <a:pt x="180" y="1045"/>
                  </a:lnTo>
                  <a:lnTo>
                    <a:pt x="231" y="1090"/>
                  </a:lnTo>
                  <a:lnTo>
                    <a:pt x="287" y="1132"/>
                  </a:lnTo>
                  <a:lnTo>
                    <a:pt x="348" y="1169"/>
                  </a:lnTo>
                  <a:lnTo>
                    <a:pt x="414" y="1203"/>
                  </a:lnTo>
                  <a:lnTo>
                    <a:pt x="484" y="1232"/>
                  </a:lnTo>
                  <a:lnTo>
                    <a:pt x="558" y="1256"/>
                  </a:lnTo>
                  <a:lnTo>
                    <a:pt x="635" y="1276"/>
                  </a:lnTo>
                  <a:lnTo>
                    <a:pt x="715" y="1290"/>
                  </a:lnTo>
                  <a:lnTo>
                    <a:pt x="798" y="1299"/>
                  </a:lnTo>
                  <a:lnTo>
                    <a:pt x="883" y="1302"/>
                  </a:lnTo>
                  <a:lnTo>
                    <a:pt x="968" y="1299"/>
                  </a:lnTo>
                  <a:lnTo>
                    <a:pt x="1050" y="1290"/>
                  </a:lnTo>
                  <a:lnTo>
                    <a:pt x="1130" y="1276"/>
                  </a:lnTo>
                  <a:lnTo>
                    <a:pt x="1207" y="1256"/>
                  </a:lnTo>
                  <a:lnTo>
                    <a:pt x="1281" y="1232"/>
                  </a:lnTo>
                  <a:lnTo>
                    <a:pt x="1351" y="1203"/>
                  </a:lnTo>
                  <a:lnTo>
                    <a:pt x="1417" y="1169"/>
                  </a:lnTo>
                  <a:lnTo>
                    <a:pt x="1478" y="1132"/>
                  </a:lnTo>
                  <a:lnTo>
                    <a:pt x="1534" y="1090"/>
                  </a:lnTo>
                  <a:lnTo>
                    <a:pt x="1585" y="1045"/>
                  </a:lnTo>
                  <a:lnTo>
                    <a:pt x="1631" y="996"/>
                  </a:lnTo>
                  <a:lnTo>
                    <a:pt x="1670" y="945"/>
                  </a:lnTo>
                  <a:lnTo>
                    <a:pt x="1703" y="891"/>
                  </a:lnTo>
                  <a:lnTo>
                    <a:pt x="1730" y="834"/>
                  </a:lnTo>
                  <a:lnTo>
                    <a:pt x="1749" y="775"/>
                  </a:lnTo>
                  <a:lnTo>
                    <a:pt x="1761" y="714"/>
                  </a:lnTo>
                  <a:lnTo>
                    <a:pt x="1765" y="651"/>
                  </a:lnTo>
                  <a:lnTo>
                    <a:pt x="1761" y="588"/>
                  </a:lnTo>
                  <a:lnTo>
                    <a:pt x="1749" y="527"/>
                  </a:lnTo>
                  <a:lnTo>
                    <a:pt x="1730" y="468"/>
                  </a:lnTo>
                  <a:lnTo>
                    <a:pt x="1703" y="411"/>
                  </a:lnTo>
                  <a:lnTo>
                    <a:pt x="1670" y="357"/>
                  </a:lnTo>
                  <a:lnTo>
                    <a:pt x="1631" y="306"/>
                  </a:lnTo>
                  <a:lnTo>
                    <a:pt x="1585" y="257"/>
                  </a:lnTo>
                  <a:lnTo>
                    <a:pt x="1534" y="212"/>
                  </a:lnTo>
                  <a:lnTo>
                    <a:pt x="1478" y="170"/>
                  </a:lnTo>
                  <a:lnTo>
                    <a:pt x="1417" y="133"/>
                  </a:lnTo>
                  <a:lnTo>
                    <a:pt x="1351" y="99"/>
                  </a:lnTo>
                  <a:lnTo>
                    <a:pt x="1281" y="70"/>
                  </a:lnTo>
                  <a:lnTo>
                    <a:pt x="1207" y="45"/>
                  </a:lnTo>
                  <a:lnTo>
                    <a:pt x="1130" y="26"/>
                  </a:lnTo>
                  <a:lnTo>
                    <a:pt x="1050" y="12"/>
                  </a:lnTo>
                  <a:lnTo>
                    <a:pt x="968" y="3"/>
                  </a:lnTo>
                  <a:lnTo>
                    <a:pt x="883"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9" name="AutoShape 41">
              <a:extLst>
                <a:ext uri="{FF2B5EF4-FFF2-40B4-BE49-F238E27FC236}">
                  <a16:creationId xmlns:a16="http://schemas.microsoft.com/office/drawing/2014/main" id="{6D5690E6-5503-B58D-FADC-80DF151DB36E}"/>
                </a:ext>
              </a:extLst>
            </p:cNvPr>
            <p:cNvSpPr>
              <a:spLocks/>
            </p:cNvSpPr>
            <p:nvPr/>
          </p:nvSpPr>
          <p:spPr bwMode="auto">
            <a:xfrm>
              <a:off x="7460" y="7268"/>
              <a:ext cx="2542" cy="282"/>
            </a:xfrm>
            <a:custGeom>
              <a:avLst/>
              <a:gdLst>
                <a:gd name="T0" fmla="+- 0 10002 7460"/>
                <a:gd name="T1" fmla="*/ T0 w 2542"/>
                <a:gd name="T2" fmla="+- 0 7481 7269"/>
                <a:gd name="T3" fmla="*/ 7481 h 282"/>
                <a:gd name="T4" fmla="+- 0 7580 7460"/>
                <a:gd name="T5" fmla="*/ T4 w 2542"/>
                <a:gd name="T6" fmla="+- 0 7481 7269"/>
                <a:gd name="T7" fmla="*/ 7481 h 282"/>
                <a:gd name="T8" fmla="+- 0 7580 7460"/>
                <a:gd name="T9" fmla="*/ T8 w 2542"/>
                <a:gd name="T10" fmla="+- 0 7431 7269"/>
                <a:gd name="T11" fmla="*/ 7431 h 282"/>
                <a:gd name="T12" fmla="+- 0 7460 7460"/>
                <a:gd name="T13" fmla="*/ T12 w 2542"/>
                <a:gd name="T14" fmla="+- 0 7491 7269"/>
                <a:gd name="T15" fmla="*/ 7491 h 282"/>
                <a:gd name="T16" fmla="+- 0 7580 7460"/>
                <a:gd name="T17" fmla="*/ T16 w 2542"/>
                <a:gd name="T18" fmla="+- 0 7551 7269"/>
                <a:gd name="T19" fmla="*/ 7551 h 282"/>
                <a:gd name="T20" fmla="+- 0 7580 7460"/>
                <a:gd name="T21" fmla="*/ T20 w 2542"/>
                <a:gd name="T22" fmla="+- 0 7501 7269"/>
                <a:gd name="T23" fmla="*/ 7501 h 282"/>
                <a:gd name="T24" fmla="+- 0 10002 7460"/>
                <a:gd name="T25" fmla="*/ T24 w 2542"/>
                <a:gd name="T26" fmla="+- 0 7501 7269"/>
                <a:gd name="T27" fmla="*/ 7501 h 282"/>
                <a:gd name="T28" fmla="+- 0 10002 7460"/>
                <a:gd name="T29" fmla="*/ T28 w 2542"/>
                <a:gd name="T30" fmla="+- 0 7481 7269"/>
                <a:gd name="T31" fmla="*/ 7481 h 282"/>
                <a:gd name="T32" fmla="+- 0 10002 7460"/>
                <a:gd name="T33" fmla="*/ T32 w 2542"/>
                <a:gd name="T34" fmla="+- 0 7329 7269"/>
                <a:gd name="T35" fmla="*/ 7329 h 282"/>
                <a:gd name="T36" fmla="+- 0 9882 7460"/>
                <a:gd name="T37" fmla="*/ T36 w 2542"/>
                <a:gd name="T38" fmla="+- 0 7269 7269"/>
                <a:gd name="T39" fmla="*/ 7269 h 282"/>
                <a:gd name="T40" fmla="+- 0 9882 7460"/>
                <a:gd name="T41" fmla="*/ T40 w 2542"/>
                <a:gd name="T42" fmla="+- 0 7319 7269"/>
                <a:gd name="T43" fmla="*/ 7319 h 282"/>
                <a:gd name="T44" fmla="+- 0 7460 7460"/>
                <a:gd name="T45" fmla="*/ T44 w 2542"/>
                <a:gd name="T46" fmla="+- 0 7318 7269"/>
                <a:gd name="T47" fmla="*/ 7318 h 282"/>
                <a:gd name="T48" fmla="+- 0 7460 7460"/>
                <a:gd name="T49" fmla="*/ T48 w 2542"/>
                <a:gd name="T50" fmla="+- 0 7338 7269"/>
                <a:gd name="T51" fmla="*/ 7338 h 282"/>
                <a:gd name="T52" fmla="+- 0 9882 7460"/>
                <a:gd name="T53" fmla="*/ T52 w 2542"/>
                <a:gd name="T54" fmla="+- 0 7339 7269"/>
                <a:gd name="T55" fmla="*/ 7339 h 282"/>
                <a:gd name="T56" fmla="+- 0 9882 7460"/>
                <a:gd name="T57" fmla="*/ T56 w 2542"/>
                <a:gd name="T58" fmla="+- 0 7389 7269"/>
                <a:gd name="T59" fmla="*/ 7389 h 282"/>
                <a:gd name="T60" fmla="+- 0 9982 7460"/>
                <a:gd name="T61" fmla="*/ T60 w 2542"/>
                <a:gd name="T62" fmla="+- 0 7339 7269"/>
                <a:gd name="T63" fmla="*/ 7339 h 282"/>
                <a:gd name="T64" fmla="+- 0 10002 7460"/>
                <a:gd name="T65" fmla="*/ T64 w 2542"/>
                <a:gd name="T66" fmla="+- 0 7329 7269"/>
                <a:gd name="T67" fmla="*/ 7329 h 28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2542" h="282">
                  <a:moveTo>
                    <a:pt x="2542" y="212"/>
                  </a:moveTo>
                  <a:lnTo>
                    <a:pt x="120" y="212"/>
                  </a:lnTo>
                  <a:lnTo>
                    <a:pt x="120" y="162"/>
                  </a:lnTo>
                  <a:lnTo>
                    <a:pt x="0" y="222"/>
                  </a:lnTo>
                  <a:lnTo>
                    <a:pt x="120" y="282"/>
                  </a:lnTo>
                  <a:lnTo>
                    <a:pt x="120" y="232"/>
                  </a:lnTo>
                  <a:lnTo>
                    <a:pt x="2542" y="232"/>
                  </a:lnTo>
                  <a:lnTo>
                    <a:pt x="2542" y="212"/>
                  </a:lnTo>
                  <a:close/>
                  <a:moveTo>
                    <a:pt x="2542" y="60"/>
                  </a:moveTo>
                  <a:lnTo>
                    <a:pt x="2422" y="0"/>
                  </a:lnTo>
                  <a:lnTo>
                    <a:pt x="2422" y="50"/>
                  </a:lnTo>
                  <a:lnTo>
                    <a:pt x="0" y="49"/>
                  </a:lnTo>
                  <a:lnTo>
                    <a:pt x="0" y="69"/>
                  </a:lnTo>
                  <a:lnTo>
                    <a:pt x="2422" y="70"/>
                  </a:lnTo>
                  <a:lnTo>
                    <a:pt x="2422" y="120"/>
                  </a:lnTo>
                  <a:lnTo>
                    <a:pt x="2522" y="70"/>
                  </a:lnTo>
                  <a:lnTo>
                    <a:pt x="2542"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cxnSp>
          <p:nvCxnSpPr>
            <p:cNvPr id="20" name="Line 42">
              <a:extLst>
                <a:ext uri="{FF2B5EF4-FFF2-40B4-BE49-F238E27FC236}">
                  <a16:creationId xmlns:a16="http://schemas.microsoft.com/office/drawing/2014/main" id="{2D3CC993-0843-5023-8297-2D3740B12BD8}"/>
                </a:ext>
              </a:extLst>
            </p:cNvPr>
            <p:cNvCxnSpPr>
              <a:cxnSpLocks noChangeShapeType="1"/>
            </p:cNvCxnSpPr>
            <p:nvPr/>
          </p:nvCxnSpPr>
          <p:spPr bwMode="auto">
            <a:xfrm>
              <a:off x="2088" y="1244"/>
              <a:ext cx="0" cy="60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1" name="AutoShape 43">
              <a:extLst>
                <a:ext uri="{FF2B5EF4-FFF2-40B4-BE49-F238E27FC236}">
                  <a16:creationId xmlns:a16="http://schemas.microsoft.com/office/drawing/2014/main" id="{6B441299-F202-AC2F-4146-FF0122F8BBF4}"/>
                </a:ext>
              </a:extLst>
            </p:cNvPr>
            <p:cNvSpPr>
              <a:spLocks/>
            </p:cNvSpPr>
            <p:nvPr/>
          </p:nvSpPr>
          <p:spPr bwMode="auto">
            <a:xfrm>
              <a:off x="2088" y="7269"/>
              <a:ext cx="3607" cy="120"/>
            </a:xfrm>
            <a:custGeom>
              <a:avLst/>
              <a:gdLst>
                <a:gd name="T0" fmla="+- 0 5575 2088"/>
                <a:gd name="T1" fmla="*/ T0 w 3607"/>
                <a:gd name="T2" fmla="+- 0 7340 7270"/>
                <a:gd name="T3" fmla="*/ 7340 h 120"/>
                <a:gd name="T4" fmla="+- 0 5575 2088"/>
                <a:gd name="T5" fmla="*/ T4 w 3607"/>
                <a:gd name="T6" fmla="+- 0 7390 7270"/>
                <a:gd name="T7" fmla="*/ 7390 h 120"/>
                <a:gd name="T8" fmla="+- 0 5675 2088"/>
                <a:gd name="T9" fmla="*/ T8 w 3607"/>
                <a:gd name="T10" fmla="+- 0 7340 7270"/>
                <a:gd name="T11" fmla="*/ 7340 h 120"/>
                <a:gd name="T12" fmla="+- 0 5575 2088"/>
                <a:gd name="T13" fmla="*/ T12 w 3607"/>
                <a:gd name="T14" fmla="+- 0 7340 7270"/>
                <a:gd name="T15" fmla="*/ 7340 h 120"/>
                <a:gd name="T16" fmla="+- 0 5575 2088"/>
                <a:gd name="T17" fmla="*/ T16 w 3607"/>
                <a:gd name="T18" fmla="+- 0 7320 7270"/>
                <a:gd name="T19" fmla="*/ 7320 h 120"/>
                <a:gd name="T20" fmla="+- 0 5575 2088"/>
                <a:gd name="T21" fmla="*/ T20 w 3607"/>
                <a:gd name="T22" fmla="+- 0 7340 7270"/>
                <a:gd name="T23" fmla="*/ 7340 h 120"/>
                <a:gd name="T24" fmla="+- 0 5595 2088"/>
                <a:gd name="T25" fmla="*/ T24 w 3607"/>
                <a:gd name="T26" fmla="+- 0 7340 7270"/>
                <a:gd name="T27" fmla="*/ 7340 h 120"/>
                <a:gd name="T28" fmla="+- 0 5595 2088"/>
                <a:gd name="T29" fmla="*/ T28 w 3607"/>
                <a:gd name="T30" fmla="+- 0 7320 7270"/>
                <a:gd name="T31" fmla="*/ 7320 h 120"/>
                <a:gd name="T32" fmla="+- 0 5575 2088"/>
                <a:gd name="T33" fmla="*/ T32 w 3607"/>
                <a:gd name="T34" fmla="+- 0 7320 7270"/>
                <a:gd name="T35" fmla="*/ 7320 h 120"/>
                <a:gd name="T36" fmla="+- 0 5575 2088"/>
                <a:gd name="T37" fmla="*/ T36 w 3607"/>
                <a:gd name="T38" fmla="+- 0 7270 7270"/>
                <a:gd name="T39" fmla="*/ 7270 h 120"/>
                <a:gd name="T40" fmla="+- 0 5575 2088"/>
                <a:gd name="T41" fmla="*/ T40 w 3607"/>
                <a:gd name="T42" fmla="+- 0 7320 7270"/>
                <a:gd name="T43" fmla="*/ 7320 h 120"/>
                <a:gd name="T44" fmla="+- 0 5595 2088"/>
                <a:gd name="T45" fmla="*/ T44 w 3607"/>
                <a:gd name="T46" fmla="+- 0 7320 7270"/>
                <a:gd name="T47" fmla="*/ 7320 h 120"/>
                <a:gd name="T48" fmla="+- 0 5595 2088"/>
                <a:gd name="T49" fmla="*/ T48 w 3607"/>
                <a:gd name="T50" fmla="+- 0 7340 7270"/>
                <a:gd name="T51" fmla="*/ 7340 h 120"/>
                <a:gd name="T52" fmla="+- 0 5675 2088"/>
                <a:gd name="T53" fmla="*/ T52 w 3607"/>
                <a:gd name="T54" fmla="+- 0 7340 7270"/>
                <a:gd name="T55" fmla="*/ 7340 h 120"/>
                <a:gd name="T56" fmla="+- 0 5695 2088"/>
                <a:gd name="T57" fmla="*/ T56 w 3607"/>
                <a:gd name="T58" fmla="+- 0 7330 7270"/>
                <a:gd name="T59" fmla="*/ 7330 h 120"/>
                <a:gd name="T60" fmla="+- 0 5575 2088"/>
                <a:gd name="T61" fmla="*/ T60 w 3607"/>
                <a:gd name="T62" fmla="+- 0 7270 7270"/>
                <a:gd name="T63" fmla="*/ 7270 h 120"/>
                <a:gd name="T64" fmla="+- 0 2088 2088"/>
                <a:gd name="T65" fmla="*/ T64 w 3607"/>
                <a:gd name="T66" fmla="+- 0 7319 7270"/>
                <a:gd name="T67" fmla="*/ 7319 h 120"/>
                <a:gd name="T68" fmla="+- 0 2088 2088"/>
                <a:gd name="T69" fmla="*/ T68 w 3607"/>
                <a:gd name="T70" fmla="+- 0 7339 7270"/>
                <a:gd name="T71" fmla="*/ 7339 h 120"/>
                <a:gd name="T72" fmla="+- 0 5575 2088"/>
                <a:gd name="T73" fmla="*/ T72 w 3607"/>
                <a:gd name="T74" fmla="+- 0 7340 7270"/>
                <a:gd name="T75" fmla="*/ 7340 h 120"/>
                <a:gd name="T76" fmla="+- 0 5575 2088"/>
                <a:gd name="T77" fmla="*/ T76 w 3607"/>
                <a:gd name="T78" fmla="+- 0 7320 7270"/>
                <a:gd name="T79" fmla="*/ 7320 h 120"/>
                <a:gd name="T80" fmla="+- 0 2088 2088"/>
                <a:gd name="T81" fmla="*/ T80 w 3607"/>
                <a:gd name="T82" fmla="+- 0 7319 7270"/>
                <a:gd name="T83" fmla="*/ 7319 h 1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3607" h="120">
                  <a:moveTo>
                    <a:pt x="3487" y="70"/>
                  </a:moveTo>
                  <a:lnTo>
                    <a:pt x="3487" y="120"/>
                  </a:lnTo>
                  <a:lnTo>
                    <a:pt x="3587" y="70"/>
                  </a:lnTo>
                  <a:lnTo>
                    <a:pt x="3487" y="70"/>
                  </a:lnTo>
                  <a:close/>
                  <a:moveTo>
                    <a:pt x="3487" y="50"/>
                  </a:moveTo>
                  <a:lnTo>
                    <a:pt x="3487" y="70"/>
                  </a:lnTo>
                  <a:lnTo>
                    <a:pt x="3507" y="70"/>
                  </a:lnTo>
                  <a:lnTo>
                    <a:pt x="3507" y="50"/>
                  </a:lnTo>
                  <a:lnTo>
                    <a:pt x="3487" y="50"/>
                  </a:lnTo>
                  <a:close/>
                  <a:moveTo>
                    <a:pt x="3487" y="0"/>
                  </a:moveTo>
                  <a:lnTo>
                    <a:pt x="3487" y="50"/>
                  </a:lnTo>
                  <a:lnTo>
                    <a:pt x="3507" y="50"/>
                  </a:lnTo>
                  <a:lnTo>
                    <a:pt x="3507" y="70"/>
                  </a:lnTo>
                  <a:lnTo>
                    <a:pt x="3587" y="70"/>
                  </a:lnTo>
                  <a:lnTo>
                    <a:pt x="3607" y="60"/>
                  </a:lnTo>
                  <a:lnTo>
                    <a:pt x="3487" y="0"/>
                  </a:lnTo>
                  <a:close/>
                  <a:moveTo>
                    <a:pt x="0" y="49"/>
                  </a:moveTo>
                  <a:lnTo>
                    <a:pt x="0" y="69"/>
                  </a:lnTo>
                  <a:lnTo>
                    <a:pt x="3487" y="70"/>
                  </a:lnTo>
                  <a:lnTo>
                    <a:pt x="3487" y="50"/>
                  </a:lnTo>
                  <a:lnTo>
                    <a:pt x="0"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cxnSp>
          <p:nvCxnSpPr>
            <p:cNvPr id="22" name="Line 44">
              <a:extLst>
                <a:ext uri="{FF2B5EF4-FFF2-40B4-BE49-F238E27FC236}">
                  <a16:creationId xmlns:a16="http://schemas.microsoft.com/office/drawing/2014/main" id="{938C1598-46C9-5058-AB09-AF53F8460AD0}"/>
                </a:ext>
              </a:extLst>
            </p:cNvPr>
            <p:cNvCxnSpPr>
              <a:cxnSpLocks noChangeShapeType="1"/>
            </p:cNvCxnSpPr>
            <p:nvPr/>
          </p:nvCxnSpPr>
          <p:spPr bwMode="auto">
            <a:xfrm>
              <a:off x="1950" y="7766"/>
              <a:ext cx="374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3" name="AutoShape 45">
              <a:extLst>
                <a:ext uri="{FF2B5EF4-FFF2-40B4-BE49-F238E27FC236}">
                  <a16:creationId xmlns:a16="http://schemas.microsoft.com/office/drawing/2014/main" id="{D6DD562E-8E00-6EA6-4C4F-E6456FDA4770}"/>
                </a:ext>
              </a:extLst>
            </p:cNvPr>
            <p:cNvSpPr>
              <a:spLocks/>
            </p:cNvSpPr>
            <p:nvPr/>
          </p:nvSpPr>
          <p:spPr bwMode="auto">
            <a:xfrm>
              <a:off x="1890" y="1215"/>
              <a:ext cx="4691" cy="6551"/>
            </a:xfrm>
            <a:custGeom>
              <a:avLst/>
              <a:gdLst>
                <a:gd name="T0" fmla="+- 0 2010 1890"/>
                <a:gd name="T1" fmla="*/ T0 w 4691"/>
                <a:gd name="T2" fmla="+- 0 1336 1216"/>
                <a:gd name="T3" fmla="*/ 1336 h 6551"/>
                <a:gd name="T4" fmla="+- 0 2000 1890"/>
                <a:gd name="T5" fmla="*/ T4 w 4691"/>
                <a:gd name="T6" fmla="+- 0 1316 1216"/>
                <a:gd name="T7" fmla="*/ 1316 h 6551"/>
                <a:gd name="T8" fmla="+- 0 1950 1890"/>
                <a:gd name="T9" fmla="*/ T8 w 4691"/>
                <a:gd name="T10" fmla="+- 0 1216 1216"/>
                <a:gd name="T11" fmla="*/ 1216 h 6551"/>
                <a:gd name="T12" fmla="+- 0 1890 1890"/>
                <a:gd name="T13" fmla="*/ T12 w 4691"/>
                <a:gd name="T14" fmla="+- 0 1336 1216"/>
                <a:gd name="T15" fmla="*/ 1336 h 6551"/>
                <a:gd name="T16" fmla="+- 0 1940 1890"/>
                <a:gd name="T17" fmla="*/ T16 w 4691"/>
                <a:gd name="T18" fmla="+- 0 1336 1216"/>
                <a:gd name="T19" fmla="*/ 1336 h 6551"/>
                <a:gd name="T20" fmla="+- 0 1940 1890"/>
                <a:gd name="T21" fmla="*/ T20 w 4691"/>
                <a:gd name="T22" fmla="+- 0 7766 1216"/>
                <a:gd name="T23" fmla="*/ 7766 h 6551"/>
                <a:gd name="T24" fmla="+- 0 1960 1890"/>
                <a:gd name="T25" fmla="*/ T24 w 4691"/>
                <a:gd name="T26" fmla="+- 0 7766 1216"/>
                <a:gd name="T27" fmla="*/ 7766 h 6551"/>
                <a:gd name="T28" fmla="+- 0 1960 1890"/>
                <a:gd name="T29" fmla="*/ T28 w 4691"/>
                <a:gd name="T30" fmla="+- 0 1336 1216"/>
                <a:gd name="T31" fmla="*/ 1336 h 6551"/>
                <a:gd name="T32" fmla="+- 0 2010 1890"/>
                <a:gd name="T33" fmla="*/ T32 w 4691"/>
                <a:gd name="T34" fmla="+- 0 1336 1216"/>
                <a:gd name="T35" fmla="*/ 1336 h 6551"/>
                <a:gd name="T36" fmla="+- 0 6580 1890"/>
                <a:gd name="T37" fmla="*/ T36 w 4691"/>
                <a:gd name="T38" fmla="+- 0 6745 1216"/>
                <a:gd name="T39" fmla="*/ 6745 h 6551"/>
                <a:gd name="T40" fmla="+- 0 6530 1890"/>
                <a:gd name="T41" fmla="*/ T40 w 4691"/>
                <a:gd name="T42" fmla="+- 0 6745 1216"/>
                <a:gd name="T43" fmla="*/ 6745 h 6551"/>
                <a:gd name="T44" fmla="+- 0 6530 1890"/>
                <a:gd name="T45" fmla="*/ T44 w 4691"/>
                <a:gd name="T46" fmla="+- 0 5850 1216"/>
                <a:gd name="T47" fmla="*/ 5850 h 6551"/>
                <a:gd name="T48" fmla="+- 0 6510 1890"/>
                <a:gd name="T49" fmla="*/ T48 w 4691"/>
                <a:gd name="T50" fmla="+- 0 5850 1216"/>
                <a:gd name="T51" fmla="*/ 5850 h 6551"/>
                <a:gd name="T52" fmla="+- 0 6510 1890"/>
                <a:gd name="T53" fmla="*/ T52 w 4691"/>
                <a:gd name="T54" fmla="+- 0 6745 1216"/>
                <a:gd name="T55" fmla="*/ 6745 h 6551"/>
                <a:gd name="T56" fmla="+- 0 6460 1890"/>
                <a:gd name="T57" fmla="*/ T56 w 4691"/>
                <a:gd name="T58" fmla="+- 0 6745 1216"/>
                <a:gd name="T59" fmla="*/ 6745 h 6551"/>
                <a:gd name="T60" fmla="+- 0 6520 1890"/>
                <a:gd name="T61" fmla="*/ T60 w 4691"/>
                <a:gd name="T62" fmla="+- 0 6865 1216"/>
                <a:gd name="T63" fmla="*/ 6865 h 6551"/>
                <a:gd name="T64" fmla="+- 0 6570 1890"/>
                <a:gd name="T65" fmla="*/ T64 w 4691"/>
                <a:gd name="T66" fmla="+- 0 6765 1216"/>
                <a:gd name="T67" fmla="*/ 6765 h 6551"/>
                <a:gd name="T68" fmla="+- 0 6580 1890"/>
                <a:gd name="T69" fmla="*/ T68 w 4691"/>
                <a:gd name="T70" fmla="+- 0 6745 1216"/>
                <a:gd name="T71" fmla="*/ 6745 h 6551"/>
                <a:gd name="T72" fmla="+- 0 6581 1890"/>
                <a:gd name="T73" fmla="*/ T72 w 4691"/>
                <a:gd name="T74" fmla="+- 0 2252 1216"/>
                <a:gd name="T75" fmla="*/ 2252 h 6551"/>
                <a:gd name="T76" fmla="+- 0 6531 1890"/>
                <a:gd name="T77" fmla="*/ T76 w 4691"/>
                <a:gd name="T78" fmla="+- 0 2252 1216"/>
                <a:gd name="T79" fmla="*/ 2252 h 6551"/>
                <a:gd name="T80" fmla="+- 0 6530 1890"/>
                <a:gd name="T81" fmla="*/ T80 w 4691"/>
                <a:gd name="T82" fmla="+- 0 1543 1216"/>
                <a:gd name="T83" fmla="*/ 1543 h 6551"/>
                <a:gd name="T84" fmla="+- 0 6510 1890"/>
                <a:gd name="T85" fmla="*/ T84 w 4691"/>
                <a:gd name="T86" fmla="+- 0 1543 1216"/>
                <a:gd name="T87" fmla="*/ 1543 h 6551"/>
                <a:gd name="T88" fmla="+- 0 6511 1890"/>
                <a:gd name="T89" fmla="*/ T88 w 4691"/>
                <a:gd name="T90" fmla="+- 0 2252 1216"/>
                <a:gd name="T91" fmla="*/ 2252 h 6551"/>
                <a:gd name="T92" fmla="+- 0 6461 1890"/>
                <a:gd name="T93" fmla="*/ T92 w 4691"/>
                <a:gd name="T94" fmla="+- 0 2252 1216"/>
                <a:gd name="T95" fmla="*/ 2252 h 6551"/>
                <a:gd name="T96" fmla="+- 0 6521 1890"/>
                <a:gd name="T97" fmla="*/ T96 w 4691"/>
                <a:gd name="T98" fmla="+- 0 2372 1216"/>
                <a:gd name="T99" fmla="*/ 2372 h 6551"/>
                <a:gd name="T100" fmla="+- 0 6571 1890"/>
                <a:gd name="T101" fmla="*/ T100 w 4691"/>
                <a:gd name="T102" fmla="+- 0 2272 1216"/>
                <a:gd name="T103" fmla="*/ 2272 h 6551"/>
                <a:gd name="T104" fmla="+- 0 6581 1890"/>
                <a:gd name="T105" fmla="*/ T104 w 4691"/>
                <a:gd name="T106" fmla="+- 0 2252 1216"/>
                <a:gd name="T107" fmla="*/ 2252 h 6551"/>
                <a:gd name="T108" fmla="+- 0 6581 1890"/>
                <a:gd name="T109" fmla="*/ T108 w 4691"/>
                <a:gd name="T110" fmla="+- 0 4453 1216"/>
                <a:gd name="T111" fmla="*/ 4453 h 6551"/>
                <a:gd name="T112" fmla="+- 0 6531 1890"/>
                <a:gd name="T113" fmla="*/ T112 w 4691"/>
                <a:gd name="T114" fmla="+- 0 4453 1216"/>
                <a:gd name="T115" fmla="*/ 4453 h 6551"/>
                <a:gd name="T116" fmla="+- 0 6531 1890"/>
                <a:gd name="T117" fmla="*/ T116 w 4691"/>
                <a:gd name="T118" fmla="+- 0 3586 1216"/>
                <a:gd name="T119" fmla="*/ 3586 h 6551"/>
                <a:gd name="T120" fmla="+- 0 6511 1890"/>
                <a:gd name="T121" fmla="*/ T120 w 4691"/>
                <a:gd name="T122" fmla="+- 0 3586 1216"/>
                <a:gd name="T123" fmla="*/ 3586 h 6551"/>
                <a:gd name="T124" fmla="+- 0 6511 1890"/>
                <a:gd name="T125" fmla="*/ T124 w 4691"/>
                <a:gd name="T126" fmla="+- 0 4453 1216"/>
                <a:gd name="T127" fmla="*/ 4453 h 6551"/>
                <a:gd name="T128" fmla="+- 0 6461 1890"/>
                <a:gd name="T129" fmla="*/ T128 w 4691"/>
                <a:gd name="T130" fmla="+- 0 4453 1216"/>
                <a:gd name="T131" fmla="*/ 4453 h 6551"/>
                <a:gd name="T132" fmla="+- 0 6521 1890"/>
                <a:gd name="T133" fmla="*/ T132 w 4691"/>
                <a:gd name="T134" fmla="+- 0 4573 1216"/>
                <a:gd name="T135" fmla="*/ 4573 h 6551"/>
                <a:gd name="T136" fmla="+- 0 6571 1890"/>
                <a:gd name="T137" fmla="*/ T136 w 4691"/>
                <a:gd name="T138" fmla="+- 0 4473 1216"/>
                <a:gd name="T139" fmla="*/ 4473 h 6551"/>
                <a:gd name="T140" fmla="+- 0 6581 1890"/>
                <a:gd name="T141" fmla="*/ T140 w 4691"/>
                <a:gd name="T142" fmla="+- 0 4453 1216"/>
                <a:gd name="T143" fmla="*/ 4453 h 655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4691" h="6551">
                  <a:moveTo>
                    <a:pt x="120" y="120"/>
                  </a:moveTo>
                  <a:lnTo>
                    <a:pt x="110" y="100"/>
                  </a:lnTo>
                  <a:lnTo>
                    <a:pt x="60" y="0"/>
                  </a:lnTo>
                  <a:lnTo>
                    <a:pt x="0" y="120"/>
                  </a:lnTo>
                  <a:lnTo>
                    <a:pt x="50" y="120"/>
                  </a:lnTo>
                  <a:lnTo>
                    <a:pt x="50" y="6550"/>
                  </a:lnTo>
                  <a:lnTo>
                    <a:pt x="70" y="6550"/>
                  </a:lnTo>
                  <a:lnTo>
                    <a:pt x="70" y="120"/>
                  </a:lnTo>
                  <a:lnTo>
                    <a:pt x="120" y="120"/>
                  </a:lnTo>
                  <a:close/>
                  <a:moveTo>
                    <a:pt x="4690" y="5529"/>
                  </a:moveTo>
                  <a:lnTo>
                    <a:pt x="4640" y="5529"/>
                  </a:lnTo>
                  <a:lnTo>
                    <a:pt x="4640" y="4634"/>
                  </a:lnTo>
                  <a:lnTo>
                    <a:pt x="4620" y="4634"/>
                  </a:lnTo>
                  <a:lnTo>
                    <a:pt x="4620" y="5529"/>
                  </a:lnTo>
                  <a:lnTo>
                    <a:pt x="4570" y="5529"/>
                  </a:lnTo>
                  <a:lnTo>
                    <a:pt x="4630" y="5649"/>
                  </a:lnTo>
                  <a:lnTo>
                    <a:pt x="4680" y="5549"/>
                  </a:lnTo>
                  <a:lnTo>
                    <a:pt x="4690" y="5529"/>
                  </a:lnTo>
                  <a:close/>
                  <a:moveTo>
                    <a:pt x="4691" y="1036"/>
                  </a:moveTo>
                  <a:lnTo>
                    <a:pt x="4641" y="1036"/>
                  </a:lnTo>
                  <a:lnTo>
                    <a:pt x="4640" y="327"/>
                  </a:lnTo>
                  <a:lnTo>
                    <a:pt x="4620" y="327"/>
                  </a:lnTo>
                  <a:lnTo>
                    <a:pt x="4621" y="1036"/>
                  </a:lnTo>
                  <a:lnTo>
                    <a:pt x="4571" y="1036"/>
                  </a:lnTo>
                  <a:lnTo>
                    <a:pt x="4631" y="1156"/>
                  </a:lnTo>
                  <a:lnTo>
                    <a:pt x="4681" y="1056"/>
                  </a:lnTo>
                  <a:lnTo>
                    <a:pt x="4691" y="1036"/>
                  </a:lnTo>
                  <a:close/>
                  <a:moveTo>
                    <a:pt x="4691" y="3237"/>
                  </a:moveTo>
                  <a:lnTo>
                    <a:pt x="4641" y="3237"/>
                  </a:lnTo>
                  <a:lnTo>
                    <a:pt x="4641" y="2370"/>
                  </a:lnTo>
                  <a:lnTo>
                    <a:pt x="4621" y="2370"/>
                  </a:lnTo>
                  <a:lnTo>
                    <a:pt x="4621" y="3237"/>
                  </a:lnTo>
                  <a:lnTo>
                    <a:pt x="4571" y="3237"/>
                  </a:lnTo>
                  <a:lnTo>
                    <a:pt x="4631" y="3357"/>
                  </a:lnTo>
                  <a:lnTo>
                    <a:pt x="4681" y="3257"/>
                  </a:lnTo>
                  <a:lnTo>
                    <a:pt x="4691" y="32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cxnSp>
          <p:nvCxnSpPr>
            <p:cNvPr id="24" name="Line 46">
              <a:extLst>
                <a:ext uri="{FF2B5EF4-FFF2-40B4-BE49-F238E27FC236}">
                  <a16:creationId xmlns:a16="http://schemas.microsoft.com/office/drawing/2014/main" id="{29018764-DBA0-87A7-D5D4-E531EC57AC2F}"/>
                </a:ext>
              </a:extLst>
            </p:cNvPr>
            <p:cNvCxnSpPr>
              <a:cxnSpLocks noChangeShapeType="1"/>
            </p:cNvCxnSpPr>
            <p:nvPr/>
          </p:nvCxnSpPr>
          <p:spPr bwMode="auto">
            <a:xfrm>
              <a:off x="5557" y="3084"/>
              <a:ext cx="1990"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5" name="Text Box 47">
              <a:extLst>
                <a:ext uri="{FF2B5EF4-FFF2-40B4-BE49-F238E27FC236}">
                  <a16:creationId xmlns:a16="http://schemas.microsoft.com/office/drawing/2014/main" id="{F4A3E24A-3BF2-D082-3A57-6CADEC976F0A}"/>
                </a:ext>
              </a:extLst>
            </p:cNvPr>
            <p:cNvSpPr txBox="1">
              <a:spLocks noChangeArrowheads="1"/>
            </p:cNvSpPr>
            <p:nvPr/>
          </p:nvSpPr>
          <p:spPr bwMode="auto">
            <a:xfrm>
              <a:off x="4349" y="518"/>
              <a:ext cx="46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95"/>
                </a:lnSpc>
                <a:spcBef>
                  <a:spcPts val="0"/>
                </a:spcBef>
                <a:spcAft>
                  <a:spcPts val="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enter</a:t>
              </a:r>
              <a:endParaRPr lang="en-US" sz="1100">
                <a:effectLst/>
                <a:latin typeface="Times New Roman" panose="02020603050405020304" pitchFamily="18" charset="0"/>
                <a:ea typeface="Times New Roman" panose="02020603050405020304" pitchFamily="18" charset="0"/>
              </a:endParaRPr>
            </a:p>
          </p:txBody>
        </p:sp>
        <p:sp>
          <p:nvSpPr>
            <p:cNvPr id="26" name="Text Box 48">
              <a:extLst>
                <a:ext uri="{FF2B5EF4-FFF2-40B4-BE49-F238E27FC236}">
                  <a16:creationId xmlns:a16="http://schemas.microsoft.com/office/drawing/2014/main" id="{EDB59560-936D-E8E3-EE1E-AD04EEE4FB81}"/>
                </a:ext>
              </a:extLst>
            </p:cNvPr>
            <p:cNvSpPr txBox="1">
              <a:spLocks noChangeArrowheads="1"/>
            </p:cNvSpPr>
            <p:nvPr/>
          </p:nvSpPr>
          <p:spPr bwMode="auto">
            <a:xfrm>
              <a:off x="8209" y="400"/>
              <a:ext cx="57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95"/>
                </a:lnSpc>
                <a:spcBef>
                  <a:spcPts val="0"/>
                </a:spcBef>
                <a:spcAft>
                  <a:spcPts val="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testing</a:t>
              </a:r>
              <a:endParaRPr lang="en-US" sz="1100">
                <a:effectLst/>
                <a:latin typeface="Times New Roman" panose="02020603050405020304" pitchFamily="18" charset="0"/>
                <a:ea typeface="Times New Roman" panose="02020603050405020304" pitchFamily="18" charset="0"/>
              </a:endParaRPr>
            </a:p>
          </p:txBody>
        </p:sp>
        <p:sp>
          <p:nvSpPr>
            <p:cNvPr id="27" name="Text Box 49">
              <a:extLst>
                <a:ext uri="{FF2B5EF4-FFF2-40B4-BE49-F238E27FC236}">
                  <a16:creationId xmlns:a16="http://schemas.microsoft.com/office/drawing/2014/main" id="{778A25ED-004D-9229-1A15-861D857F45DC}"/>
                </a:ext>
              </a:extLst>
            </p:cNvPr>
            <p:cNvSpPr txBox="1">
              <a:spLocks noChangeArrowheads="1"/>
            </p:cNvSpPr>
            <p:nvPr/>
          </p:nvSpPr>
          <p:spPr bwMode="auto">
            <a:xfrm>
              <a:off x="6089" y="561"/>
              <a:ext cx="947"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1015"/>
                </a:lnSpc>
                <a:spcBef>
                  <a:spcPts val="0"/>
                </a:spcBef>
                <a:spcAft>
                  <a:spcPts val="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Home</a:t>
              </a:r>
              <a:r>
                <a:rPr lang="en-US" sz="1000" spc="-2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a:effectLst/>
                  <a:latin typeface="Calibri" panose="020F0502020204030204" pitchFamily="34" charset="0"/>
                  <a:ea typeface="Times New Roman" panose="02020603050405020304" pitchFamily="18" charset="0"/>
                  <a:cs typeface="Times New Roman" panose="02020603050405020304" pitchFamily="18" charset="0"/>
                </a:rPr>
                <a:t>page</a:t>
              </a:r>
              <a:endParaRPr lang="en-US" sz="1100">
                <a:effectLst/>
                <a:latin typeface="Times New Roman" panose="02020603050405020304" pitchFamily="18" charset="0"/>
                <a:ea typeface="Times New Roman" panose="02020603050405020304" pitchFamily="18" charset="0"/>
              </a:endParaRPr>
            </a:p>
            <a:p>
              <a:pPr marL="191770" marR="67310" indent="-131445">
                <a:spcBef>
                  <a:spcPts val="0"/>
                </a:spcBef>
                <a:spcAft>
                  <a:spcPts val="0"/>
                </a:spcAft>
              </a:pPr>
              <a:r>
                <a:rPr lang="en-US" sz="1000" spc="-5">
                  <a:effectLst/>
                  <a:latin typeface="Calibri" panose="020F0502020204030204" pitchFamily="34" charset="0"/>
                  <a:ea typeface="Times New Roman" panose="02020603050405020304" pitchFamily="18" charset="0"/>
                  <a:cs typeface="Times New Roman" panose="02020603050405020304" pitchFamily="18" charset="0"/>
                </a:rPr>
                <a:t>of bloom</a:t>
              </a:r>
              <a:r>
                <a:rPr lang="en-US" sz="1000" spc="-215">
                  <a:effectLst/>
                  <a:latin typeface="Calibri" panose="020F0502020204030204" pitchFamily="34" charset="0"/>
                  <a:ea typeface="Times New Roman" panose="02020603050405020304" pitchFamily="18" charset="0"/>
                  <a:cs typeface="Times New Roman" panose="02020603050405020304" pitchFamily="18" charset="0"/>
                </a:rPr>
                <a:t> </a:t>
              </a:r>
              <a:r>
                <a:rPr lang="en-US" sz="1000">
                  <a:effectLst/>
                  <a:latin typeface="Calibri" panose="020F0502020204030204" pitchFamily="34" charset="0"/>
                  <a:ea typeface="Times New Roman" panose="02020603050405020304" pitchFamily="18" charset="0"/>
                  <a:cs typeface="Times New Roman" panose="02020603050405020304" pitchFamily="18" charset="0"/>
                </a:rPr>
                <a:t>skin</a:t>
              </a:r>
              <a:endParaRPr lang="en-US" sz="1100">
                <a:effectLst/>
                <a:latin typeface="Times New Roman" panose="02020603050405020304" pitchFamily="18" charset="0"/>
                <a:ea typeface="Times New Roman" panose="02020603050405020304" pitchFamily="18" charset="0"/>
              </a:endParaRPr>
            </a:p>
          </p:txBody>
        </p:sp>
        <p:sp>
          <p:nvSpPr>
            <p:cNvPr id="28" name="Text Box 50">
              <a:extLst>
                <a:ext uri="{FF2B5EF4-FFF2-40B4-BE49-F238E27FC236}">
                  <a16:creationId xmlns:a16="http://schemas.microsoft.com/office/drawing/2014/main" id="{7FD9D5A1-44CC-566A-3E8A-C75DEFA2BE8B}"/>
                </a:ext>
              </a:extLst>
            </p:cNvPr>
            <p:cNvSpPr txBox="1">
              <a:spLocks noChangeArrowheads="1"/>
            </p:cNvSpPr>
            <p:nvPr/>
          </p:nvSpPr>
          <p:spPr bwMode="auto">
            <a:xfrm>
              <a:off x="4546" y="1228"/>
              <a:ext cx="31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95"/>
                </a:lnSpc>
                <a:spcBef>
                  <a:spcPts val="0"/>
                </a:spcBef>
                <a:spcAft>
                  <a:spcPts val="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exit</a:t>
              </a:r>
              <a:endParaRPr lang="en-US" sz="1100">
                <a:effectLst/>
                <a:latin typeface="Times New Roman" panose="02020603050405020304" pitchFamily="18" charset="0"/>
                <a:ea typeface="Times New Roman" panose="02020603050405020304" pitchFamily="18" charset="0"/>
              </a:endParaRPr>
            </a:p>
          </p:txBody>
        </p:sp>
        <p:sp>
          <p:nvSpPr>
            <p:cNvPr id="29" name="Text Box 51">
              <a:extLst>
                <a:ext uri="{FF2B5EF4-FFF2-40B4-BE49-F238E27FC236}">
                  <a16:creationId xmlns:a16="http://schemas.microsoft.com/office/drawing/2014/main" id="{6FFF4672-52AF-5F39-374E-FACE08FFBD95}"/>
                </a:ext>
              </a:extLst>
            </p:cNvPr>
            <p:cNvSpPr txBox="1">
              <a:spLocks noChangeArrowheads="1"/>
            </p:cNvSpPr>
            <p:nvPr/>
          </p:nvSpPr>
          <p:spPr bwMode="auto">
            <a:xfrm>
              <a:off x="8281" y="1152"/>
              <a:ext cx="535"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95"/>
                </a:lnSpc>
                <a:spcBef>
                  <a:spcPts val="0"/>
                </a:spcBef>
                <a:spcAft>
                  <a:spcPts val="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report</a:t>
              </a:r>
              <a:endParaRPr lang="en-US" sz="1100">
                <a:effectLst/>
                <a:latin typeface="Times New Roman" panose="02020603050405020304" pitchFamily="18" charset="0"/>
                <a:ea typeface="Times New Roman" panose="02020603050405020304" pitchFamily="18" charset="0"/>
              </a:endParaRPr>
            </a:p>
          </p:txBody>
        </p:sp>
        <p:sp>
          <p:nvSpPr>
            <p:cNvPr id="30" name="Text Box 52">
              <a:extLst>
                <a:ext uri="{FF2B5EF4-FFF2-40B4-BE49-F238E27FC236}">
                  <a16:creationId xmlns:a16="http://schemas.microsoft.com/office/drawing/2014/main" id="{2D9A2A94-4784-6D7D-65F0-E0466E1AABD6}"/>
                </a:ext>
              </a:extLst>
            </p:cNvPr>
            <p:cNvSpPr txBox="1">
              <a:spLocks noChangeArrowheads="1"/>
            </p:cNvSpPr>
            <p:nvPr/>
          </p:nvSpPr>
          <p:spPr bwMode="auto">
            <a:xfrm>
              <a:off x="4198" y="2354"/>
              <a:ext cx="46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95"/>
                </a:lnSpc>
                <a:spcBef>
                  <a:spcPts val="0"/>
                </a:spcBef>
                <a:spcAft>
                  <a:spcPts val="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enter</a:t>
              </a:r>
              <a:endParaRPr lang="en-US" sz="1100">
                <a:effectLst/>
                <a:latin typeface="Times New Roman" panose="02020603050405020304" pitchFamily="18" charset="0"/>
                <a:ea typeface="Times New Roman" panose="02020603050405020304" pitchFamily="18" charset="0"/>
              </a:endParaRPr>
            </a:p>
          </p:txBody>
        </p:sp>
        <p:sp>
          <p:nvSpPr>
            <p:cNvPr id="31" name="Text Box 53">
              <a:extLst>
                <a:ext uri="{FF2B5EF4-FFF2-40B4-BE49-F238E27FC236}">
                  <a16:creationId xmlns:a16="http://schemas.microsoft.com/office/drawing/2014/main" id="{E118D1E6-E551-6600-2168-B73B642CC01A}"/>
                </a:ext>
              </a:extLst>
            </p:cNvPr>
            <p:cNvSpPr txBox="1">
              <a:spLocks noChangeArrowheads="1"/>
            </p:cNvSpPr>
            <p:nvPr/>
          </p:nvSpPr>
          <p:spPr bwMode="auto">
            <a:xfrm>
              <a:off x="8209" y="2352"/>
              <a:ext cx="109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95"/>
                </a:lnSpc>
                <a:spcBef>
                  <a:spcPts val="0"/>
                </a:spcBef>
                <a:spcAft>
                  <a:spcPts val="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ID/</a:t>
              </a:r>
              <a:r>
                <a:rPr lang="en-US" sz="1000" spc="-15">
                  <a:effectLst/>
                  <a:latin typeface="Calibri" panose="020F0502020204030204" pitchFamily="34" charset="0"/>
                  <a:ea typeface="Times New Roman" panose="02020603050405020304" pitchFamily="18" charset="0"/>
                  <a:cs typeface="Times New Roman" panose="02020603050405020304" pitchFamily="18" charset="0"/>
                </a:rPr>
                <a:t> </a:t>
              </a:r>
              <a:r>
                <a:rPr lang="en-US" sz="1000">
                  <a:effectLst/>
                  <a:latin typeface="Calibri" panose="020F0502020204030204" pitchFamily="34" charset="0"/>
                  <a:ea typeface="Times New Roman" panose="02020603050405020304" pitchFamily="18" charset="0"/>
                  <a:cs typeface="Times New Roman" panose="02020603050405020304" pitchFamily="18" charset="0"/>
                </a:rPr>
                <a:t>Password</a:t>
              </a:r>
              <a:endParaRPr lang="en-US" sz="1100">
                <a:effectLst/>
                <a:latin typeface="Times New Roman" panose="02020603050405020304" pitchFamily="18" charset="0"/>
                <a:ea typeface="Times New Roman" panose="02020603050405020304" pitchFamily="18" charset="0"/>
              </a:endParaRPr>
            </a:p>
          </p:txBody>
        </p:sp>
        <p:sp>
          <p:nvSpPr>
            <p:cNvPr id="32" name="Text Box 54">
              <a:extLst>
                <a:ext uri="{FF2B5EF4-FFF2-40B4-BE49-F238E27FC236}">
                  <a16:creationId xmlns:a16="http://schemas.microsoft.com/office/drawing/2014/main" id="{FBA214D3-E742-BDD3-1DB8-9233D8E155DF}"/>
                </a:ext>
              </a:extLst>
            </p:cNvPr>
            <p:cNvSpPr txBox="1">
              <a:spLocks noChangeArrowheads="1"/>
            </p:cNvSpPr>
            <p:nvPr/>
          </p:nvSpPr>
          <p:spPr bwMode="auto">
            <a:xfrm>
              <a:off x="4061" y="3206"/>
              <a:ext cx="76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95"/>
                </a:lnSpc>
                <a:spcBef>
                  <a:spcPts val="0"/>
                </a:spcBef>
                <a:spcAft>
                  <a:spcPts val="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response</a:t>
              </a:r>
              <a:endParaRPr lang="en-US" sz="1100">
                <a:effectLst/>
                <a:latin typeface="Times New Roman" panose="02020603050405020304" pitchFamily="18" charset="0"/>
                <a:ea typeface="Times New Roman" panose="02020603050405020304" pitchFamily="18" charset="0"/>
              </a:endParaRPr>
            </a:p>
          </p:txBody>
        </p:sp>
        <p:sp>
          <p:nvSpPr>
            <p:cNvPr id="33" name="Text Box 55">
              <a:extLst>
                <a:ext uri="{FF2B5EF4-FFF2-40B4-BE49-F238E27FC236}">
                  <a16:creationId xmlns:a16="http://schemas.microsoft.com/office/drawing/2014/main" id="{197E250C-7496-BF39-B094-C1473CE71C64}"/>
                </a:ext>
              </a:extLst>
            </p:cNvPr>
            <p:cNvSpPr txBox="1">
              <a:spLocks noChangeArrowheads="1"/>
            </p:cNvSpPr>
            <p:nvPr/>
          </p:nvSpPr>
          <p:spPr bwMode="auto">
            <a:xfrm>
              <a:off x="6123" y="2649"/>
              <a:ext cx="914"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1015"/>
                </a:lnSpc>
                <a:spcBef>
                  <a:spcPts val="0"/>
                </a:spcBef>
                <a:spcAft>
                  <a:spcPts val="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know</a:t>
              </a:r>
              <a:r>
                <a:rPr lang="en-US" sz="1000" spc="-15">
                  <a:effectLst/>
                  <a:latin typeface="Calibri" panose="020F0502020204030204" pitchFamily="34" charset="0"/>
                  <a:ea typeface="Times New Roman" panose="02020603050405020304" pitchFamily="18" charset="0"/>
                  <a:cs typeface="Times New Roman" panose="02020603050405020304" pitchFamily="18" charset="0"/>
                </a:rPr>
                <a:t> </a:t>
              </a:r>
              <a:r>
                <a:rPr lang="en-US" sz="1000">
                  <a:effectLst/>
                  <a:latin typeface="Calibri" panose="020F0502020204030204" pitchFamily="34" charset="0"/>
                  <a:ea typeface="Times New Roman" panose="02020603050405020304" pitchFamily="18" charset="0"/>
                  <a:cs typeface="Times New Roman" panose="02020603050405020304" pitchFamily="18" charset="0"/>
                </a:rPr>
                <a:t>your</a:t>
              </a:r>
              <a:endParaRPr lang="en-US" sz="1100">
                <a:effectLst/>
                <a:latin typeface="Times New Roman" panose="02020603050405020304" pitchFamily="18" charset="0"/>
                <a:ea typeface="Times New Roman" panose="02020603050405020304" pitchFamily="18" charset="0"/>
              </a:endParaRPr>
            </a:p>
            <a:p>
              <a:pPr marL="36195" marR="0" indent="135890">
                <a:spcBef>
                  <a:spcPts val="0"/>
                </a:spcBef>
                <a:spcAft>
                  <a:spcPts val="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skin</a:t>
              </a:r>
              <a:r>
                <a:rPr lang="en-US" sz="1000" spc="5">
                  <a:effectLst/>
                  <a:latin typeface="Calibri" panose="020F0502020204030204" pitchFamily="34" charset="0"/>
                  <a:ea typeface="Times New Roman" panose="02020603050405020304" pitchFamily="18" charset="0"/>
                  <a:cs typeface="Times New Roman" panose="02020603050405020304" pitchFamily="18" charset="0"/>
                </a:rPr>
                <a:t> </a:t>
              </a:r>
              <a:r>
                <a:rPr lang="en-US" sz="1000" spc="-5">
                  <a:effectLst/>
                  <a:latin typeface="Calibri" panose="020F0502020204030204" pitchFamily="34" charset="0"/>
                  <a:ea typeface="Times New Roman" panose="02020603050405020304" pitchFamily="18" charset="0"/>
                  <a:cs typeface="Times New Roman" panose="02020603050405020304" pitchFamily="18" charset="0"/>
                </a:rPr>
                <a:t>login</a:t>
              </a:r>
              <a:r>
                <a:rPr lang="en-US" sz="1000" spc="-5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spc="-5">
                  <a:effectLst/>
                  <a:latin typeface="Calibri" panose="020F0502020204030204" pitchFamily="34" charset="0"/>
                  <a:ea typeface="Times New Roman" panose="02020603050405020304" pitchFamily="18" charset="0"/>
                  <a:cs typeface="Times New Roman" panose="02020603050405020304" pitchFamily="18" charset="0"/>
                </a:rPr>
                <a:t>page</a:t>
              </a:r>
              <a:endParaRPr lang="en-US" sz="1100">
                <a:effectLst/>
                <a:latin typeface="Times New Roman" panose="02020603050405020304" pitchFamily="18" charset="0"/>
                <a:ea typeface="Times New Roman" panose="02020603050405020304" pitchFamily="18" charset="0"/>
              </a:endParaRPr>
            </a:p>
          </p:txBody>
        </p:sp>
        <p:sp>
          <p:nvSpPr>
            <p:cNvPr id="34" name="Text Box 56">
              <a:extLst>
                <a:ext uri="{FF2B5EF4-FFF2-40B4-BE49-F238E27FC236}">
                  <a16:creationId xmlns:a16="http://schemas.microsoft.com/office/drawing/2014/main" id="{3EB193D9-D321-009E-781A-2C5EAB729926}"/>
                </a:ext>
              </a:extLst>
            </p:cNvPr>
            <p:cNvSpPr txBox="1">
              <a:spLocks noChangeArrowheads="1"/>
            </p:cNvSpPr>
            <p:nvPr/>
          </p:nvSpPr>
          <p:spPr bwMode="auto">
            <a:xfrm>
              <a:off x="3706" y="4929"/>
              <a:ext cx="1539"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95"/>
                </a:lnSpc>
                <a:spcBef>
                  <a:spcPts val="0"/>
                </a:spcBef>
                <a:spcAft>
                  <a:spcPts val="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Concern </a:t>
              </a:r>
              <a:r>
                <a:rPr lang="en-US" sz="1000" spc="-15">
                  <a:effectLst/>
                  <a:latin typeface="Calibri" panose="020F0502020204030204" pitchFamily="34" charset="0"/>
                  <a:ea typeface="Times New Roman" panose="02020603050405020304" pitchFamily="18" charset="0"/>
                  <a:cs typeface="Times New Roman" panose="02020603050405020304" pitchFamily="18" charset="0"/>
                </a:rPr>
                <a:t> </a:t>
              </a:r>
              <a:r>
                <a:rPr lang="en-US" sz="1000">
                  <a:effectLst/>
                  <a:latin typeface="Calibri" panose="020F0502020204030204" pitchFamily="34" charset="0"/>
                  <a:ea typeface="Times New Roman" panose="02020603050405020304" pitchFamily="18" charset="0"/>
                  <a:cs typeface="Times New Roman" panose="02020603050405020304" pitchFamily="18" charset="0"/>
                </a:rPr>
                <a:t>enter</a:t>
              </a:r>
              <a:endParaRPr lang="en-US" sz="1100">
                <a:effectLst/>
                <a:latin typeface="Times New Roman" panose="02020603050405020304" pitchFamily="18" charset="0"/>
                <a:ea typeface="Times New Roman" panose="02020603050405020304" pitchFamily="18" charset="0"/>
              </a:endParaRPr>
            </a:p>
          </p:txBody>
        </p:sp>
        <p:sp>
          <p:nvSpPr>
            <p:cNvPr id="35" name="Text Box 57">
              <a:extLst>
                <a:ext uri="{FF2B5EF4-FFF2-40B4-BE49-F238E27FC236}">
                  <a16:creationId xmlns:a16="http://schemas.microsoft.com/office/drawing/2014/main" id="{ACBD8D8B-C4CA-73E2-EC80-A62032DE74B1}"/>
                </a:ext>
              </a:extLst>
            </p:cNvPr>
            <p:cNvSpPr txBox="1">
              <a:spLocks noChangeArrowheads="1"/>
            </p:cNvSpPr>
            <p:nvPr/>
          </p:nvSpPr>
          <p:spPr bwMode="auto">
            <a:xfrm>
              <a:off x="8099" y="4697"/>
              <a:ext cx="98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95"/>
                </a:lnSpc>
                <a:spcBef>
                  <a:spcPts val="0"/>
                </a:spcBef>
                <a:spcAft>
                  <a:spcPts val="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check</a:t>
              </a:r>
              <a:r>
                <a:rPr lang="en-US" sz="1000" spc="-2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a:effectLst/>
                  <a:latin typeface="Calibri" panose="020F0502020204030204" pitchFamily="34" charset="0"/>
                  <a:ea typeface="Times New Roman" panose="02020603050405020304" pitchFamily="18" charset="0"/>
                  <a:cs typeface="Times New Roman" panose="02020603050405020304" pitchFamily="18" charset="0"/>
                </a:rPr>
                <a:t>detail</a:t>
              </a:r>
              <a:endParaRPr lang="en-US" sz="1100">
                <a:effectLst/>
                <a:latin typeface="Times New Roman" panose="02020603050405020304" pitchFamily="18" charset="0"/>
                <a:ea typeface="Times New Roman" panose="02020603050405020304" pitchFamily="18" charset="0"/>
              </a:endParaRPr>
            </a:p>
          </p:txBody>
        </p:sp>
        <p:sp>
          <p:nvSpPr>
            <p:cNvPr id="36" name="Text Box 58">
              <a:extLst>
                <a:ext uri="{FF2B5EF4-FFF2-40B4-BE49-F238E27FC236}">
                  <a16:creationId xmlns:a16="http://schemas.microsoft.com/office/drawing/2014/main" id="{16AB5E2A-2AAD-6816-52D8-E037775197FA}"/>
                </a:ext>
              </a:extLst>
            </p:cNvPr>
            <p:cNvSpPr txBox="1">
              <a:spLocks noChangeArrowheads="1"/>
            </p:cNvSpPr>
            <p:nvPr/>
          </p:nvSpPr>
          <p:spPr bwMode="auto">
            <a:xfrm>
              <a:off x="6227" y="5105"/>
              <a:ext cx="69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95"/>
                </a:lnSpc>
                <a:spcBef>
                  <a:spcPts val="0"/>
                </a:spcBef>
                <a:spcAft>
                  <a:spcPts val="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Concern</a:t>
              </a:r>
              <a:endParaRPr lang="en-US" sz="1100">
                <a:effectLst/>
                <a:latin typeface="Times New Roman" panose="02020603050405020304" pitchFamily="18" charset="0"/>
                <a:ea typeface="Times New Roman" panose="02020603050405020304" pitchFamily="18" charset="0"/>
              </a:endParaRPr>
            </a:p>
          </p:txBody>
        </p:sp>
        <p:sp>
          <p:nvSpPr>
            <p:cNvPr id="37" name="Text Box 59">
              <a:extLst>
                <a:ext uri="{FF2B5EF4-FFF2-40B4-BE49-F238E27FC236}">
                  <a16:creationId xmlns:a16="http://schemas.microsoft.com/office/drawing/2014/main" id="{B6676F32-75ED-0D9A-A83F-AFE90A422DA5}"/>
                </a:ext>
              </a:extLst>
            </p:cNvPr>
            <p:cNvSpPr txBox="1">
              <a:spLocks noChangeArrowheads="1"/>
            </p:cNvSpPr>
            <p:nvPr/>
          </p:nvSpPr>
          <p:spPr bwMode="auto">
            <a:xfrm>
              <a:off x="7847" y="5407"/>
              <a:ext cx="1413"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95"/>
                </a:lnSpc>
                <a:spcBef>
                  <a:spcPts val="0"/>
                </a:spcBef>
                <a:spcAft>
                  <a:spcPts val="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report</a:t>
              </a:r>
              <a:r>
                <a:rPr lang="en-US" sz="1000" spc="-3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a:effectLst/>
                  <a:latin typeface="Calibri" panose="020F0502020204030204" pitchFamily="34" charset="0"/>
                  <a:ea typeface="Times New Roman" panose="02020603050405020304" pitchFamily="18" charset="0"/>
                  <a:cs typeface="Times New Roman" panose="02020603050405020304" pitchFamily="18" charset="0"/>
                </a:rPr>
                <a:t>generated</a:t>
              </a:r>
              <a:endParaRPr lang="en-US" sz="1100">
                <a:effectLst/>
                <a:latin typeface="Times New Roman" panose="02020603050405020304" pitchFamily="18" charset="0"/>
                <a:ea typeface="Times New Roman" panose="02020603050405020304" pitchFamily="18" charset="0"/>
              </a:endParaRPr>
            </a:p>
          </p:txBody>
        </p:sp>
        <p:sp>
          <p:nvSpPr>
            <p:cNvPr id="38" name="Text Box 60">
              <a:extLst>
                <a:ext uri="{FF2B5EF4-FFF2-40B4-BE49-F238E27FC236}">
                  <a16:creationId xmlns:a16="http://schemas.microsoft.com/office/drawing/2014/main" id="{01808BA6-3C99-B12E-9C59-A2DD671ABDA1}"/>
                </a:ext>
              </a:extLst>
            </p:cNvPr>
            <p:cNvSpPr txBox="1">
              <a:spLocks noChangeArrowheads="1"/>
            </p:cNvSpPr>
            <p:nvPr/>
          </p:nvSpPr>
          <p:spPr bwMode="auto">
            <a:xfrm>
              <a:off x="3276" y="5710"/>
              <a:ext cx="146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95"/>
                </a:lnSpc>
                <a:spcBef>
                  <a:spcPts val="0"/>
                </a:spcBef>
                <a:spcAft>
                  <a:spcPts val="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concern</a:t>
              </a:r>
              <a:r>
                <a:rPr lang="en-US" sz="1000" spc="-15">
                  <a:effectLst/>
                  <a:latin typeface="Calibri" panose="020F0502020204030204" pitchFamily="34" charset="0"/>
                  <a:ea typeface="Times New Roman" panose="02020603050405020304" pitchFamily="18" charset="0"/>
                  <a:cs typeface="Times New Roman" panose="02020603050405020304" pitchFamily="18" charset="0"/>
                </a:rPr>
                <a:t> </a:t>
              </a:r>
              <a:r>
                <a:rPr lang="en-US" sz="1000">
                  <a:effectLst/>
                  <a:latin typeface="Calibri" panose="020F0502020204030204" pitchFamily="34" charset="0"/>
                  <a:ea typeface="Times New Roman" panose="02020603050405020304" pitchFamily="18" charset="0"/>
                  <a:cs typeface="Times New Roman" panose="02020603050405020304" pitchFamily="18" charset="0"/>
                </a:rPr>
                <a:t>response</a:t>
              </a:r>
              <a:endParaRPr lang="en-US" sz="1100">
                <a:effectLst/>
                <a:latin typeface="Times New Roman" panose="02020603050405020304" pitchFamily="18" charset="0"/>
                <a:ea typeface="Times New Roman" panose="02020603050405020304" pitchFamily="18" charset="0"/>
              </a:endParaRPr>
            </a:p>
          </p:txBody>
        </p:sp>
        <p:sp>
          <p:nvSpPr>
            <p:cNvPr id="39" name="Text Box 61">
              <a:extLst>
                <a:ext uri="{FF2B5EF4-FFF2-40B4-BE49-F238E27FC236}">
                  <a16:creationId xmlns:a16="http://schemas.microsoft.com/office/drawing/2014/main" id="{31B27E2D-AA76-6356-33FB-A403D9AE4710}"/>
                </a:ext>
              </a:extLst>
            </p:cNvPr>
            <p:cNvSpPr txBox="1">
              <a:spLocks noChangeArrowheads="1"/>
            </p:cNvSpPr>
            <p:nvPr/>
          </p:nvSpPr>
          <p:spPr bwMode="auto">
            <a:xfrm>
              <a:off x="3374" y="7045"/>
              <a:ext cx="116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95"/>
                </a:lnSpc>
                <a:spcBef>
                  <a:spcPts val="0"/>
                </a:spcBef>
                <a:spcAft>
                  <a:spcPts val="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detail</a:t>
              </a:r>
              <a:r>
                <a:rPr lang="en-US" sz="1000" spc="-25">
                  <a:effectLst/>
                  <a:latin typeface="Calibri" panose="020F0502020204030204" pitchFamily="34" charset="0"/>
                  <a:ea typeface="Times New Roman" panose="02020603050405020304" pitchFamily="18" charset="0"/>
                  <a:cs typeface="Times New Roman" panose="02020603050405020304" pitchFamily="18" charset="0"/>
                </a:rPr>
                <a:t> </a:t>
              </a:r>
              <a:r>
                <a:rPr lang="en-US" sz="1000">
                  <a:effectLst/>
                  <a:latin typeface="Calibri" panose="020F0502020204030204" pitchFamily="34" charset="0"/>
                  <a:ea typeface="Times New Roman" panose="02020603050405020304" pitchFamily="18" charset="0"/>
                  <a:cs typeface="Times New Roman" panose="02020603050405020304" pitchFamily="18" charset="0"/>
                </a:rPr>
                <a:t>entered</a:t>
              </a:r>
              <a:endParaRPr lang="en-US" sz="1100">
                <a:effectLst/>
                <a:latin typeface="Times New Roman" panose="02020603050405020304" pitchFamily="18" charset="0"/>
                <a:ea typeface="Times New Roman" panose="02020603050405020304" pitchFamily="18" charset="0"/>
              </a:endParaRPr>
            </a:p>
          </p:txBody>
        </p:sp>
        <p:sp>
          <p:nvSpPr>
            <p:cNvPr id="40" name="Text Box 62">
              <a:extLst>
                <a:ext uri="{FF2B5EF4-FFF2-40B4-BE49-F238E27FC236}">
                  <a16:creationId xmlns:a16="http://schemas.microsoft.com/office/drawing/2014/main" id="{E94225C9-E44F-0DDF-9009-3D66367A3619}"/>
                </a:ext>
              </a:extLst>
            </p:cNvPr>
            <p:cNvSpPr txBox="1">
              <a:spLocks noChangeArrowheads="1"/>
            </p:cNvSpPr>
            <p:nvPr/>
          </p:nvSpPr>
          <p:spPr bwMode="auto">
            <a:xfrm>
              <a:off x="7847" y="6988"/>
              <a:ext cx="187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95"/>
                </a:lnSpc>
                <a:spcBef>
                  <a:spcPts val="0"/>
                </a:spcBef>
                <a:spcAft>
                  <a:spcPts val="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solution</a:t>
              </a:r>
              <a:r>
                <a:rPr lang="en-US" sz="1000" spc="-2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a:effectLst/>
                  <a:latin typeface="Calibri" panose="020F0502020204030204" pitchFamily="34" charset="0"/>
                  <a:ea typeface="Times New Roman" panose="02020603050405020304" pitchFamily="18" charset="0"/>
                  <a:cs typeface="Times New Roman" panose="02020603050405020304" pitchFamily="18" charset="0"/>
                </a:rPr>
                <a:t>generated</a:t>
              </a:r>
              <a:endParaRPr lang="en-US" sz="1100">
                <a:effectLst/>
                <a:latin typeface="Times New Roman" panose="02020603050405020304" pitchFamily="18" charset="0"/>
                <a:ea typeface="Times New Roman" panose="02020603050405020304" pitchFamily="18" charset="0"/>
              </a:endParaRPr>
            </a:p>
          </p:txBody>
        </p:sp>
        <p:sp>
          <p:nvSpPr>
            <p:cNvPr id="41" name="Text Box 63">
              <a:extLst>
                <a:ext uri="{FF2B5EF4-FFF2-40B4-BE49-F238E27FC236}">
                  <a16:creationId xmlns:a16="http://schemas.microsoft.com/office/drawing/2014/main" id="{E6BCE30A-F052-7D10-7DBE-8FF137556F0B}"/>
                </a:ext>
              </a:extLst>
            </p:cNvPr>
            <p:cNvSpPr txBox="1">
              <a:spLocks noChangeArrowheads="1"/>
            </p:cNvSpPr>
            <p:nvPr/>
          </p:nvSpPr>
          <p:spPr bwMode="auto">
            <a:xfrm>
              <a:off x="6140" y="7157"/>
              <a:ext cx="892"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25400" marR="0">
                <a:lnSpc>
                  <a:spcPts val="1015"/>
                </a:lnSpc>
                <a:spcBef>
                  <a:spcPts val="0"/>
                </a:spcBef>
                <a:spcAft>
                  <a:spcPts val="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Solution's</a:t>
              </a:r>
              <a:endParaRPr lang="en-US" sz="1100">
                <a:effectLst/>
                <a:latin typeface="Times New Roman" panose="02020603050405020304" pitchFamily="18" charset="0"/>
                <a:ea typeface="Times New Roman" panose="02020603050405020304" pitchFamily="18" charset="0"/>
              </a:endParaRPr>
            </a:p>
            <a:p>
              <a:pPr marL="0" marR="0">
                <a:lnSpc>
                  <a:spcPts val="1200"/>
                </a:lnSpc>
                <a:spcBef>
                  <a:spcPts val="5"/>
                </a:spcBef>
                <a:spcAft>
                  <a:spcPts val="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suggestion</a:t>
              </a:r>
              <a:endParaRPr lang="en-US" sz="1100">
                <a:effectLst/>
                <a:latin typeface="Times New Roman" panose="02020603050405020304" pitchFamily="18" charset="0"/>
                <a:ea typeface="Times New Roman" panose="02020603050405020304" pitchFamily="18" charset="0"/>
              </a:endParaRPr>
            </a:p>
          </p:txBody>
        </p:sp>
        <p:sp>
          <p:nvSpPr>
            <p:cNvPr id="42" name="Text Box 64">
              <a:extLst>
                <a:ext uri="{FF2B5EF4-FFF2-40B4-BE49-F238E27FC236}">
                  <a16:creationId xmlns:a16="http://schemas.microsoft.com/office/drawing/2014/main" id="{53B0143A-2401-324C-D905-A948E1C1FE6B}"/>
                </a:ext>
              </a:extLst>
            </p:cNvPr>
            <p:cNvSpPr txBox="1">
              <a:spLocks noChangeArrowheads="1"/>
            </p:cNvSpPr>
            <p:nvPr/>
          </p:nvSpPr>
          <p:spPr bwMode="auto">
            <a:xfrm>
              <a:off x="8243" y="7709"/>
              <a:ext cx="525"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95"/>
                </a:lnSpc>
                <a:spcBef>
                  <a:spcPts val="0"/>
                </a:spcBef>
                <a:spcAft>
                  <a:spcPts val="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replay</a:t>
              </a:r>
              <a:endParaRPr lang="en-US" sz="1100">
                <a:effectLst/>
                <a:latin typeface="Times New Roman" panose="02020603050405020304" pitchFamily="18" charset="0"/>
                <a:ea typeface="Times New Roman" panose="02020603050405020304" pitchFamily="18" charset="0"/>
              </a:endParaRPr>
            </a:p>
          </p:txBody>
        </p:sp>
        <p:sp>
          <p:nvSpPr>
            <p:cNvPr id="43" name="Text Box 65">
              <a:extLst>
                <a:ext uri="{FF2B5EF4-FFF2-40B4-BE49-F238E27FC236}">
                  <a16:creationId xmlns:a16="http://schemas.microsoft.com/office/drawing/2014/main" id="{FF1E4E6B-27C7-6B40-2758-59746DC3CAC2}"/>
                </a:ext>
              </a:extLst>
            </p:cNvPr>
            <p:cNvSpPr txBox="1">
              <a:spLocks noChangeArrowheads="1"/>
            </p:cNvSpPr>
            <p:nvPr/>
          </p:nvSpPr>
          <p:spPr bwMode="auto">
            <a:xfrm>
              <a:off x="3374" y="8005"/>
              <a:ext cx="126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995"/>
                </a:lnSpc>
                <a:spcBef>
                  <a:spcPts val="0"/>
                </a:spcBef>
                <a:spcAft>
                  <a:spcPts val="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detail</a:t>
              </a:r>
              <a:r>
                <a:rPr lang="en-US" sz="1000" spc="-2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a:effectLst/>
                  <a:latin typeface="Calibri" panose="020F0502020204030204" pitchFamily="34" charset="0"/>
                  <a:ea typeface="Times New Roman" panose="02020603050405020304" pitchFamily="18" charset="0"/>
                  <a:cs typeface="Times New Roman" panose="02020603050405020304" pitchFamily="18" charset="0"/>
                </a:rPr>
                <a:t>response</a:t>
              </a:r>
              <a:endParaRPr lang="en-US" sz="1100">
                <a:effectLst/>
                <a:latin typeface="Times New Roman" panose="02020603050405020304" pitchFamily="18" charset="0"/>
                <a:ea typeface="Times New Roman" panose="02020603050405020304" pitchFamily="18" charset="0"/>
              </a:endParaRPr>
            </a:p>
          </p:txBody>
        </p:sp>
        <p:sp>
          <p:nvSpPr>
            <p:cNvPr id="44" name="Text Box 66">
              <a:extLst>
                <a:ext uri="{FF2B5EF4-FFF2-40B4-BE49-F238E27FC236}">
                  <a16:creationId xmlns:a16="http://schemas.microsoft.com/office/drawing/2014/main" id="{ED72CBC2-ED58-3C26-FBA7-595D4CC6A3C1}"/>
                </a:ext>
              </a:extLst>
            </p:cNvPr>
            <p:cNvSpPr txBox="1">
              <a:spLocks noChangeArrowheads="1"/>
            </p:cNvSpPr>
            <p:nvPr/>
          </p:nvSpPr>
          <p:spPr bwMode="auto">
            <a:xfrm>
              <a:off x="1775" y="765"/>
              <a:ext cx="1928" cy="4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405765" marR="403860" algn="ctr">
                <a:spcBef>
                  <a:spcPts val="370"/>
                </a:spcBef>
                <a:spcAft>
                  <a:spcPts val="0"/>
                </a:spcAft>
              </a:pPr>
              <a:r>
                <a:rPr lang="en-US" sz="1400">
                  <a:effectLst/>
                  <a:latin typeface="Calibri" panose="020F0502020204030204" pitchFamily="34" charset="0"/>
                  <a:ea typeface="Times New Roman" panose="02020603050405020304" pitchFamily="18" charset="0"/>
                  <a:cs typeface="Times New Roman" panose="02020603050405020304" pitchFamily="18" charset="0"/>
                </a:rPr>
                <a:t>USER</a:t>
              </a:r>
              <a:endParaRPr lang="en-US" sz="1100">
                <a:effectLst/>
                <a:latin typeface="Times New Roman" panose="02020603050405020304" pitchFamily="18" charset="0"/>
                <a:ea typeface="Times New Roman" panose="02020603050405020304" pitchFamily="18" charset="0"/>
              </a:endParaRPr>
            </a:p>
          </p:txBody>
        </p:sp>
        <p:sp>
          <p:nvSpPr>
            <p:cNvPr id="45" name="Text Box 67">
              <a:extLst>
                <a:ext uri="{FF2B5EF4-FFF2-40B4-BE49-F238E27FC236}">
                  <a16:creationId xmlns:a16="http://schemas.microsoft.com/office/drawing/2014/main" id="{225E6C45-6DDD-7479-E83D-08E2BFE9D0CC}"/>
                </a:ext>
              </a:extLst>
            </p:cNvPr>
            <p:cNvSpPr txBox="1">
              <a:spLocks noChangeArrowheads="1"/>
            </p:cNvSpPr>
            <p:nvPr/>
          </p:nvSpPr>
          <p:spPr bwMode="auto">
            <a:xfrm>
              <a:off x="10002" y="7174"/>
              <a:ext cx="1809" cy="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151130" marR="0">
                <a:spcBef>
                  <a:spcPts val="380"/>
                </a:spcBef>
                <a:spcAft>
                  <a:spcPts val="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View Suggestion</a:t>
              </a:r>
              <a:endParaRPr lang="en-US" sz="1100">
                <a:effectLst/>
                <a:latin typeface="Times New Roman" panose="02020603050405020304" pitchFamily="18" charset="0"/>
                <a:ea typeface="Times New Roman" panose="02020603050405020304" pitchFamily="18" charset="0"/>
              </a:endParaRPr>
            </a:p>
          </p:txBody>
        </p:sp>
        <p:sp>
          <p:nvSpPr>
            <p:cNvPr id="46" name="Text Box 68">
              <a:extLst>
                <a:ext uri="{FF2B5EF4-FFF2-40B4-BE49-F238E27FC236}">
                  <a16:creationId xmlns:a16="http://schemas.microsoft.com/office/drawing/2014/main" id="{56FFC380-1A40-4279-5453-2A3BE528CF6B}"/>
                </a:ext>
              </a:extLst>
            </p:cNvPr>
            <p:cNvSpPr txBox="1">
              <a:spLocks noChangeArrowheads="1"/>
            </p:cNvSpPr>
            <p:nvPr/>
          </p:nvSpPr>
          <p:spPr bwMode="auto">
            <a:xfrm>
              <a:off x="10002" y="4662"/>
              <a:ext cx="1709" cy="8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257810" marR="248285" indent="28575">
                <a:spcBef>
                  <a:spcPts val="370"/>
                </a:spcBef>
                <a:spcAft>
                  <a:spcPts val="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Solution's</a:t>
              </a:r>
              <a:r>
                <a:rPr lang="en-US" sz="1000" spc="5">
                  <a:effectLst/>
                  <a:latin typeface="Calibri" panose="020F0502020204030204" pitchFamily="34" charset="0"/>
                  <a:ea typeface="Times New Roman" panose="02020603050405020304" pitchFamily="18" charset="0"/>
                  <a:cs typeface="Times New Roman" panose="02020603050405020304" pitchFamily="18" charset="0"/>
                </a:rPr>
                <a:t> </a:t>
              </a:r>
              <a:r>
                <a:rPr lang="en-US" sz="1000" spc="-5">
                  <a:effectLst/>
                  <a:latin typeface="Calibri" panose="020F0502020204030204" pitchFamily="34" charset="0"/>
                  <a:ea typeface="Times New Roman" panose="02020603050405020304" pitchFamily="18" charset="0"/>
                  <a:cs typeface="Times New Roman" panose="02020603050405020304" pitchFamily="18" charset="0"/>
                </a:rPr>
                <a:t>Suggestion</a:t>
              </a:r>
              <a:endParaRPr lang="en-US" sz="1100">
                <a:effectLst/>
                <a:latin typeface="Times New Roman" panose="02020603050405020304" pitchFamily="18" charset="0"/>
                <a:ea typeface="Times New Roman" panose="02020603050405020304" pitchFamily="18" charset="0"/>
              </a:endParaRPr>
            </a:p>
          </p:txBody>
        </p:sp>
        <p:sp>
          <p:nvSpPr>
            <p:cNvPr id="47" name="Text Box 69">
              <a:extLst>
                <a:ext uri="{FF2B5EF4-FFF2-40B4-BE49-F238E27FC236}">
                  <a16:creationId xmlns:a16="http://schemas.microsoft.com/office/drawing/2014/main" id="{C177F6A3-C56E-527F-CF6A-CFB78E13F238}"/>
                </a:ext>
              </a:extLst>
            </p:cNvPr>
            <p:cNvSpPr txBox="1">
              <a:spLocks noChangeArrowheads="1"/>
            </p:cNvSpPr>
            <p:nvPr/>
          </p:nvSpPr>
          <p:spPr bwMode="auto">
            <a:xfrm>
              <a:off x="8057" y="3083"/>
              <a:ext cx="1663" cy="44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91440" marR="0">
                <a:spcBef>
                  <a:spcPts val="370"/>
                </a:spcBef>
                <a:spcAft>
                  <a:spcPts val="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Suggestion</a:t>
              </a:r>
              <a:endParaRPr lang="en-US" sz="1100">
                <a:effectLst/>
                <a:latin typeface="Times New Roman" panose="02020603050405020304" pitchFamily="18" charset="0"/>
                <a:ea typeface="Times New Roman" panose="02020603050405020304" pitchFamily="18" charset="0"/>
              </a:endParaRPr>
            </a:p>
          </p:txBody>
        </p:sp>
        <p:sp>
          <p:nvSpPr>
            <p:cNvPr id="48" name="Text Box 70">
              <a:extLst>
                <a:ext uri="{FF2B5EF4-FFF2-40B4-BE49-F238E27FC236}">
                  <a16:creationId xmlns:a16="http://schemas.microsoft.com/office/drawing/2014/main" id="{6F2639B7-8756-3AEF-06E7-4F79ACF1DB3D}"/>
                </a:ext>
              </a:extLst>
            </p:cNvPr>
            <p:cNvSpPr txBox="1">
              <a:spLocks noChangeArrowheads="1"/>
            </p:cNvSpPr>
            <p:nvPr/>
          </p:nvSpPr>
          <p:spPr bwMode="auto">
            <a:xfrm>
              <a:off x="10114" y="2685"/>
              <a:ext cx="1603" cy="4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295910" marR="0">
                <a:spcBef>
                  <a:spcPts val="380"/>
                </a:spcBef>
                <a:spcAft>
                  <a:spcPts val="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Concern</a:t>
              </a:r>
              <a:endParaRPr lang="en-US" sz="1100">
                <a:effectLst/>
                <a:latin typeface="Times New Roman" panose="02020603050405020304" pitchFamily="18" charset="0"/>
                <a:ea typeface="Times New Roman" panose="02020603050405020304" pitchFamily="18" charset="0"/>
              </a:endParaRPr>
            </a:p>
          </p:txBody>
        </p:sp>
        <p:sp>
          <p:nvSpPr>
            <p:cNvPr id="49" name="Text Box 71">
              <a:extLst>
                <a:ext uri="{FF2B5EF4-FFF2-40B4-BE49-F238E27FC236}">
                  <a16:creationId xmlns:a16="http://schemas.microsoft.com/office/drawing/2014/main" id="{408A1446-96A5-D85E-C849-5357824A1874}"/>
                </a:ext>
              </a:extLst>
            </p:cNvPr>
            <p:cNvSpPr txBox="1">
              <a:spLocks noChangeArrowheads="1"/>
            </p:cNvSpPr>
            <p:nvPr/>
          </p:nvSpPr>
          <p:spPr bwMode="auto">
            <a:xfrm>
              <a:off x="9927" y="603"/>
              <a:ext cx="1790" cy="50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172720" marR="0">
                <a:spcBef>
                  <a:spcPts val="375"/>
                </a:spcBef>
                <a:spcAft>
                  <a:spcPts val="0"/>
                </a:spcAft>
              </a:pPr>
              <a:r>
                <a:rPr lang="en-US" sz="1000">
                  <a:effectLst/>
                  <a:latin typeface="Calibri" panose="020F0502020204030204" pitchFamily="34" charset="0"/>
                  <a:ea typeface="Times New Roman" panose="02020603050405020304" pitchFamily="18" charset="0"/>
                  <a:cs typeface="Times New Roman" panose="02020603050405020304" pitchFamily="18" charset="0"/>
                </a:rPr>
                <a:t>Know</a:t>
              </a:r>
              <a:r>
                <a:rPr lang="en-US" sz="1000" spc="-1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a:effectLst/>
                  <a:latin typeface="Calibri" panose="020F0502020204030204" pitchFamily="34" charset="0"/>
                  <a:ea typeface="Times New Roman" panose="02020603050405020304" pitchFamily="18" charset="0"/>
                  <a:cs typeface="Times New Roman" panose="02020603050405020304" pitchFamily="18" charset="0"/>
                </a:rPr>
                <a:t>your</a:t>
              </a:r>
              <a:r>
                <a:rPr lang="en-US" sz="1000" spc="-5">
                  <a:effectLst/>
                  <a:latin typeface="Calibri" panose="020F0502020204030204" pitchFamily="34" charset="0"/>
                  <a:ea typeface="Times New Roman" panose="02020603050405020304" pitchFamily="18" charset="0"/>
                  <a:cs typeface="Times New Roman" panose="02020603050405020304" pitchFamily="18" charset="0"/>
                </a:rPr>
                <a:t> </a:t>
              </a:r>
              <a:r>
                <a:rPr lang="en-US" sz="1000">
                  <a:effectLst/>
                  <a:latin typeface="Calibri" panose="020F0502020204030204" pitchFamily="34" charset="0"/>
                  <a:ea typeface="Times New Roman" panose="02020603050405020304" pitchFamily="18" charset="0"/>
                  <a:cs typeface="Times New Roman" panose="02020603050405020304" pitchFamily="18" charset="0"/>
                </a:rPr>
                <a:t>skin</a:t>
              </a:r>
              <a:endParaRPr lang="en-US" sz="1100">
                <a:effectLst/>
                <a:latin typeface="Times New Roman" panose="02020603050405020304" pitchFamily="18" charset="0"/>
                <a:ea typeface="Times New Roman" panose="02020603050405020304" pitchFamily="18" charset="0"/>
              </a:endParaRPr>
            </a:p>
          </p:txBody>
        </p:sp>
      </p:grpSp>
      <p:cxnSp>
        <p:nvCxnSpPr>
          <p:cNvPr id="50" name="Straight Connector 49">
            <a:extLst>
              <a:ext uri="{FF2B5EF4-FFF2-40B4-BE49-F238E27FC236}">
                <a16:creationId xmlns:a16="http://schemas.microsoft.com/office/drawing/2014/main" id="{E820E97A-588E-CE1F-0217-BB39A2DABD65}"/>
              </a:ext>
            </a:extLst>
          </p:cNvPr>
          <p:cNvCxnSpPr/>
          <p:nvPr/>
        </p:nvCxnSpPr>
        <p:spPr>
          <a:xfrm>
            <a:off x="3738245" y="3103880"/>
            <a:ext cx="1386205" cy="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8E425830-743B-AB22-4B2F-B37A57AFF7E5}"/>
              </a:ext>
            </a:extLst>
          </p:cNvPr>
          <p:cNvCxnSpPr/>
          <p:nvPr/>
        </p:nvCxnSpPr>
        <p:spPr>
          <a:xfrm flipV="1">
            <a:off x="3308985" y="4657725"/>
            <a:ext cx="1904365" cy="5080"/>
          </a:xfrm>
          <a:prstGeom prst="line">
            <a:avLst/>
          </a:prstGeom>
        </p:spPr>
        <p:style>
          <a:lnRef idx="1">
            <a:schemeClr val="dk1"/>
          </a:lnRef>
          <a:fillRef idx="0">
            <a:schemeClr val="dk1"/>
          </a:fillRef>
          <a:effectRef idx="0">
            <a:schemeClr val="dk1"/>
          </a:effectRef>
          <a:fontRef idx="minor">
            <a:schemeClr val="tx1"/>
          </a:fontRef>
        </p:style>
      </p:cxnSp>
      <p:sp>
        <p:nvSpPr>
          <p:cNvPr id="52" name="Rectangle 49">
            <a:extLst>
              <a:ext uri="{FF2B5EF4-FFF2-40B4-BE49-F238E27FC236}">
                <a16:creationId xmlns:a16="http://schemas.microsoft.com/office/drawing/2014/main" id="{CE5961B8-2332-2C5C-899B-1DCCE08E69D8}"/>
              </a:ext>
            </a:extLst>
          </p:cNvPr>
          <p:cNvSpPr>
            <a:spLocks noChangeArrowheads="1"/>
          </p:cNvSpPr>
          <p:nvPr/>
        </p:nvSpPr>
        <p:spPr bwMode="auto">
          <a:xfrm>
            <a:off x="2171700" y="-17811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584" tIns="38088" rIns="1023615"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Data Flow Diagram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 Data Flow Diagram (DFD) is a way of representing a flow of data of a process or a system (usually an information system). The DFD also provides information about the outputs and inputs of each entity and the process itself. A data-flow diagram has no control flow. There are no decisions rules and no loops. Specific operations based on the data can be represented by a flowchart.</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75">
            <a:extLst>
              <a:ext uri="{FF2B5EF4-FFF2-40B4-BE49-F238E27FC236}">
                <a16:creationId xmlns:a16="http://schemas.microsoft.com/office/drawing/2014/main" id="{2C190C44-16C0-C423-7922-1801A4475379}"/>
              </a:ext>
            </a:extLst>
          </p:cNvPr>
          <p:cNvSpPr>
            <a:spLocks noChangeArrowheads="1"/>
          </p:cNvSpPr>
          <p:nvPr/>
        </p:nvSpPr>
        <p:spPr bwMode="auto">
          <a:xfrm>
            <a:off x="2227263" y="-1323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53">
            <a:extLst>
              <a:ext uri="{FF2B5EF4-FFF2-40B4-BE49-F238E27FC236}">
                <a16:creationId xmlns:a16="http://schemas.microsoft.com/office/drawing/2014/main" id="{E6A9DB6E-E8CD-B426-20FB-274E35610BA9}"/>
              </a:ext>
            </a:extLst>
          </p:cNvPr>
          <p:cNvSpPr/>
          <p:nvPr/>
        </p:nvSpPr>
        <p:spPr>
          <a:xfrm>
            <a:off x="3177317" y="262513"/>
            <a:ext cx="549573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Data Flow Diagram</a:t>
            </a:r>
          </a:p>
        </p:txBody>
      </p:sp>
    </p:spTree>
    <p:extLst>
      <p:ext uri="{BB962C8B-B14F-4D97-AF65-F5344CB8AC3E}">
        <p14:creationId xmlns:p14="http://schemas.microsoft.com/office/powerpoint/2010/main" val="225601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F570109-449E-CC09-A010-1E455A4AF600}"/>
              </a:ext>
            </a:extLst>
          </p:cNvPr>
          <p:cNvGrpSpPr>
            <a:grpSpLocks/>
          </p:cNvGrpSpPr>
          <p:nvPr/>
        </p:nvGrpSpPr>
        <p:grpSpPr bwMode="auto">
          <a:xfrm>
            <a:off x="2916833" y="1623371"/>
            <a:ext cx="6544310" cy="4862195"/>
            <a:chOff x="990" y="4761"/>
            <a:chExt cx="10306" cy="7657"/>
          </a:xfrm>
        </p:grpSpPr>
        <p:sp>
          <p:nvSpPr>
            <p:cNvPr id="5" name="AutoShape 5">
              <a:extLst>
                <a:ext uri="{FF2B5EF4-FFF2-40B4-BE49-F238E27FC236}">
                  <a16:creationId xmlns:a16="http://schemas.microsoft.com/office/drawing/2014/main" id="{C040EBDB-5D26-0983-8AB7-0993B1BDB2E5}"/>
                </a:ext>
              </a:extLst>
            </p:cNvPr>
            <p:cNvSpPr>
              <a:spLocks/>
            </p:cNvSpPr>
            <p:nvPr/>
          </p:nvSpPr>
          <p:spPr bwMode="auto">
            <a:xfrm>
              <a:off x="990" y="4761"/>
              <a:ext cx="7609" cy="7615"/>
            </a:xfrm>
            <a:custGeom>
              <a:avLst/>
              <a:gdLst>
                <a:gd name="T0" fmla="+- 0 1396 990"/>
                <a:gd name="T1" fmla="*/ T0 w 7609"/>
                <a:gd name="T2" fmla="+- 0 5403 4761"/>
                <a:gd name="T3" fmla="*/ 5403 h 7615"/>
                <a:gd name="T4" fmla="+- 0 1041 990"/>
                <a:gd name="T5" fmla="*/ T4 w 7609"/>
                <a:gd name="T6" fmla="+- 0 5610 4761"/>
                <a:gd name="T7" fmla="*/ 5610 h 7615"/>
                <a:gd name="T8" fmla="+- 0 1041 990"/>
                <a:gd name="T9" fmla="*/ T8 w 7609"/>
                <a:gd name="T10" fmla="+- 0 5887 4761"/>
                <a:gd name="T11" fmla="*/ 5887 h 7615"/>
                <a:gd name="T12" fmla="+- 0 1396 990"/>
                <a:gd name="T13" fmla="*/ T12 w 7609"/>
                <a:gd name="T14" fmla="+- 0 6094 4761"/>
                <a:gd name="T15" fmla="*/ 6094 h 7615"/>
                <a:gd name="T16" fmla="+- 0 1967 990"/>
                <a:gd name="T17" fmla="*/ T16 w 7609"/>
                <a:gd name="T18" fmla="+- 0 6155 4761"/>
                <a:gd name="T19" fmla="*/ 6155 h 7615"/>
                <a:gd name="T20" fmla="+- 0 2484 990"/>
                <a:gd name="T21" fmla="*/ T20 w 7609"/>
                <a:gd name="T22" fmla="+- 0 6038 4761"/>
                <a:gd name="T23" fmla="*/ 6038 h 7615"/>
                <a:gd name="T24" fmla="+- 0 2734 990"/>
                <a:gd name="T25" fmla="*/ T24 w 7609"/>
                <a:gd name="T26" fmla="+- 0 5796 4761"/>
                <a:gd name="T27" fmla="*/ 5796 h 7615"/>
                <a:gd name="T28" fmla="+- 0 2604 990"/>
                <a:gd name="T29" fmla="*/ T28 w 7609"/>
                <a:gd name="T30" fmla="+- 0 5529 4761"/>
                <a:gd name="T31" fmla="*/ 5529 h 7615"/>
                <a:gd name="T32" fmla="+- 0 2160 990"/>
                <a:gd name="T33" fmla="*/ T32 w 7609"/>
                <a:gd name="T34" fmla="+- 0 5363 4761"/>
                <a:gd name="T35" fmla="*/ 5363 h 7615"/>
                <a:gd name="T36" fmla="+- 0 4763 990"/>
                <a:gd name="T37" fmla="*/ T36 w 7609"/>
                <a:gd name="T38" fmla="+- 0 4771 4761"/>
                <a:gd name="T39" fmla="*/ 4771 h 7615"/>
                <a:gd name="T40" fmla="+- 0 4297 990"/>
                <a:gd name="T41" fmla="*/ T40 w 7609"/>
                <a:gd name="T42" fmla="+- 0 4907 4761"/>
                <a:gd name="T43" fmla="*/ 4907 h 7615"/>
                <a:gd name="T44" fmla="+- 0 4004 990"/>
                <a:gd name="T45" fmla="*/ T44 w 7609"/>
                <a:gd name="T46" fmla="+- 0 5164 4761"/>
                <a:gd name="T47" fmla="*/ 5164 h 7615"/>
                <a:gd name="T48" fmla="+- 0 3957 990"/>
                <a:gd name="T49" fmla="*/ T48 w 7609"/>
                <a:gd name="T50" fmla="+- 0 5491 4761"/>
                <a:gd name="T51" fmla="*/ 5491 h 7615"/>
                <a:gd name="T52" fmla="+- 0 4177 990"/>
                <a:gd name="T53" fmla="*/ T52 w 7609"/>
                <a:gd name="T54" fmla="+- 0 5779 4761"/>
                <a:gd name="T55" fmla="*/ 5779 h 7615"/>
                <a:gd name="T56" fmla="+- 0 4593 990"/>
                <a:gd name="T57" fmla="*/ T56 w 7609"/>
                <a:gd name="T58" fmla="+- 0 5960 4761"/>
                <a:gd name="T59" fmla="*/ 5960 h 7615"/>
                <a:gd name="T60" fmla="+- 0 5123 990"/>
                <a:gd name="T61" fmla="*/ T60 w 7609"/>
                <a:gd name="T62" fmla="+- 0 5989 4761"/>
                <a:gd name="T63" fmla="*/ 5989 h 7615"/>
                <a:gd name="T64" fmla="+- 0 5589 990"/>
                <a:gd name="T65" fmla="*/ T64 w 7609"/>
                <a:gd name="T66" fmla="+- 0 5853 4761"/>
                <a:gd name="T67" fmla="*/ 5853 h 7615"/>
                <a:gd name="T68" fmla="+- 0 5882 990"/>
                <a:gd name="T69" fmla="*/ T68 w 7609"/>
                <a:gd name="T70" fmla="+- 0 5596 4761"/>
                <a:gd name="T71" fmla="*/ 5596 h 7615"/>
                <a:gd name="T72" fmla="+- 0 5929 990"/>
                <a:gd name="T73" fmla="*/ T72 w 7609"/>
                <a:gd name="T74" fmla="+- 0 5269 4761"/>
                <a:gd name="T75" fmla="*/ 5269 h 7615"/>
                <a:gd name="T76" fmla="+- 0 5709 990"/>
                <a:gd name="T77" fmla="*/ T76 w 7609"/>
                <a:gd name="T78" fmla="+- 0 4981 4761"/>
                <a:gd name="T79" fmla="*/ 4981 h 7615"/>
                <a:gd name="T80" fmla="+- 0 5293 990"/>
                <a:gd name="T81" fmla="*/ T80 w 7609"/>
                <a:gd name="T82" fmla="+- 0 4800 4761"/>
                <a:gd name="T83" fmla="*/ 4800 h 7615"/>
                <a:gd name="T84" fmla="+- 0 2311 990"/>
                <a:gd name="T85" fmla="*/ T84 w 7609"/>
                <a:gd name="T86" fmla="+- 0 9401 4761"/>
                <a:gd name="T87" fmla="*/ 9401 h 7615"/>
                <a:gd name="T88" fmla="+- 0 1761 990"/>
                <a:gd name="T89" fmla="*/ T88 w 7609"/>
                <a:gd name="T90" fmla="+- 0 9497 4761"/>
                <a:gd name="T91" fmla="*/ 9497 h 7615"/>
                <a:gd name="T92" fmla="+- 0 1432 990"/>
                <a:gd name="T93" fmla="*/ T92 w 7609"/>
                <a:gd name="T94" fmla="+- 0 9702 4761"/>
                <a:gd name="T95" fmla="*/ 9702 h 7615"/>
                <a:gd name="T96" fmla="+- 0 1432 990"/>
                <a:gd name="T97" fmla="*/ T96 w 7609"/>
                <a:gd name="T98" fmla="+- 0 9958 4761"/>
                <a:gd name="T99" fmla="*/ 9958 h 7615"/>
                <a:gd name="T100" fmla="+- 0 1761 990"/>
                <a:gd name="T101" fmla="*/ T100 w 7609"/>
                <a:gd name="T102" fmla="+- 0 10163 4761"/>
                <a:gd name="T103" fmla="*/ 10163 h 7615"/>
                <a:gd name="T104" fmla="+- 0 2311 990"/>
                <a:gd name="T105" fmla="*/ T104 w 7609"/>
                <a:gd name="T106" fmla="+- 0 10259 4761"/>
                <a:gd name="T107" fmla="*/ 10259 h 7615"/>
                <a:gd name="T108" fmla="+- 0 2908 990"/>
                <a:gd name="T109" fmla="*/ T108 w 7609"/>
                <a:gd name="T110" fmla="+- 0 10209 4761"/>
                <a:gd name="T111" fmla="*/ 10209 h 7615"/>
                <a:gd name="T112" fmla="+- 0 3323 990"/>
                <a:gd name="T113" fmla="*/ T112 w 7609"/>
                <a:gd name="T114" fmla="+- 0 10035 4761"/>
                <a:gd name="T115" fmla="*/ 10035 h 7615"/>
                <a:gd name="T116" fmla="+- 0 3442 990"/>
                <a:gd name="T117" fmla="*/ T116 w 7609"/>
                <a:gd name="T118" fmla="+- 0 9786 4761"/>
                <a:gd name="T119" fmla="*/ 9786 h 7615"/>
                <a:gd name="T120" fmla="+- 0 3212 990"/>
                <a:gd name="T121" fmla="*/ T120 w 7609"/>
                <a:gd name="T122" fmla="+- 0 9556 4761"/>
                <a:gd name="T123" fmla="*/ 9556 h 7615"/>
                <a:gd name="T124" fmla="+- 0 2723 990"/>
                <a:gd name="T125" fmla="*/ T124 w 7609"/>
                <a:gd name="T126" fmla="+- 0 9418 4761"/>
                <a:gd name="T127" fmla="*/ 9418 h 7615"/>
                <a:gd name="T128" fmla="+- 0 7183 990"/>
                <a:gd name="T129" fmla="*/ T128 w 7609"/>
                <a:gd name="T130" fmla="+- 0 9119 4761"/>
                <a:gd name="T131" fmla="*/ 9119 h 7615"/>
                <a:gd name="T132" fmla="+- 0 6626 990"/>
                <a:gd name="T133" fmla="*/ T132 w 7609"/>
                <a:gd name="T134" fmla="+- 0 9215 4761"/>
                <a:gd name="T135" fmla="*/ 9215 h 7615"/>
                <a:gd name="T136" fmla="+- 0 6274 990"/>
                <a:gd name="T137" fmla="*/ T136 w 7609"/>
                <a:gd name="T138" fmla="+- 0 9397 4761"/>
                <a:gd name="T139" fmla="*/ 9397 h 7615"/>
                <a:gd name="T140" fmla="+- 0 6218 990"/>
                <a:gd name="T141" fmla="*/ T140 w 7609"/>
                <a:gd name="T142" fmla="+- 0 9629 4761"/>
                <a:gd name="T143" fmla="*/ 9629 h 7615"/>
                <a:gd name="T144" fmla="+- 0 6481 990"/>
                <a:gd name="T145" fmla="*/ T144 w 7609"/>
                <a:gd name="T146" fmla="+- 0 9832 4761"/>
                <a:gd name="T147" fmla="*/ 9832 h 7615"/>
                <a:gd name="T148" fmla="+- 0 6980 990"/>
                <a:gd name="T149" fmla="*/ T148 w 7609"/>
                <a:gd name="T150" fmla="+- 0 9961 4761"/>
                <a:gd name="T151" fmla="*/ 9961 h 7615"/>
                <a:gd name="T152" fmla="+- 0 7615 990"/>
                <a:gd name="T153" fmla="*/ T152 w 7609"/>
                <a:gd name="T154" fmla="+- 0 9981 4761"/>
                <a:gd name="T155" fmla="*/ 9981 h 7615"/>
                <a:gd name="T156" fmla="+- 0 8172 990"/>
                <a:gd name="T157" fmla="*/ T156 w 7609"/>
                <a:gd name="T158" fmla="+- 0 9885 4761"/>
                <a:gd name="T159" fmla="*/ 9885 h 7615"/>
                <a:gd name="T160" fmla="+- 0 8524 990"/>
                <a:gd name="T161" fmla="*/ T160 w 7609"/>
                <a:gd name="T162" fmla="+- 0 9703 4761"/>
                <a:gd name="T163" fmla="*/ 9703 h 7615"/>
                <a:gd name="T164" fmla="+- 0 8580 990"/>
                <a:gd name="T165" fmla="*/ T164 w 7609"/>
                <a:gd name="T166" fmla="+- 0 9471 4761"/>
                <a:gd name="T167" fmla="*/ 9471 h 7615"/>
                <a:gd name="T168" fmla="+- 0 8317 990"/>
                <a:gd name="T169" fmla="*/ T168 w 7609"/>
                <a:gd name="T170" fmla="+- 0 9268 4761"/>
                <a:gd name="T171" fmla="*/ 9268 h 7615"/>
                <a:gd name="T172" fmla="+- 0 7818 990"/>
                <a:gd name="T173" fmla="*/ T172 w 7609"/>
                <a:gd name="T174" fmla="+- 0 9139 4761"/>
                <a:gd name="T175" fmla="*/ 9139 h 7615"/>
                <a:gd name="T176" fmla="+- 0 5307 990"/>
                <a:gd name="T177" fmla="*/ T176 w 7609"/>
                <a:gd name="T178" fmla="+- 0 11544 4761"/>
                <a:gd name="T179" fmla="*/ 11544 h 7615"/>
                <a:gd name="T180" fmla="+- 0 4768 990"/>
                <a:gd name="T181" fmla="*/ T180 w 7609"/>
                <a:gd name="T182" fmla="+- 0 11627 4761"/>
                <a:gd name="T183" fmla="*/ 11627 h 7615"/>
                <a:gd name="T184" fmla="+- 0 4424 990"/>
                <a:gd name="T185" fmla="*/ T184 w 7609"/>
                <a:gd name="T186" fmla="+- 0 11805 4761"/>
                <a:gd name="T187" fmla="*/ 11805 h 7615"/>
                <a:gd name="T188" fmla="+- 0 4369 990"/>
                <a:gd name="T189" fmla="*/ T188 w 7609"/>
                <a:gd name="T190" fmla="+- 0 12038 4761"/>
                <a:gd name="T191" fmla="*/ 12038 h 7615"/>
                <a:gd name="T192" fmla="+- 0 4627 990"/>
                <a:gd name="T193" fmla="*/ T192 w 7609"/>
                <a:gd name="T194" fmla="+- 0 12240 4761"/>
                <a:gd name="T195" fmla="*/ 12240 h 7615"/>
                <a:gd name="T196" fmla="+- 0 5111 990"/>
                <a:gd name="T197" fmla="*/ T196 w 7609"/>
                <a:gd name="T198" fmla="+- 0 12359 4761"/>
                <a:gd name="T199" fmla="*/ 12359 h 7615"/>
                <a:gd name="T200" fmla="+- 0 5706 990"/>
                <a:gd name="T201" fmla="*/ T200 w 7609"/>
                <a:gd name="T202" fmla="+- 0 12359 4761"/>
                <a:gd name="T203" fmla="*/ 12359 h 7615"/>
                <a:gd name="T204" fmla="+- 0 6190 990"/>
                <a:gd name="T205" fmla="*/ T204 w 7609"/>
                <a:gd name="T206" fmla="+- 0 12240 4761"/>
                <a:gd name="T207" fmla="*/ 12240 h 7615"/>
                <a:gd name="T208" fmla="+- 0 6448 990"/>
                <a:gd name="T209" fmla="*/ T208 w 7609"/>
                <a:gd name="T210" fmla="+- 0 12038 4761"/>
                <a:gd name="T211" fmla="*/ 12038 h 7615"/>
                <a:gd name="T212" fmla="+- 0 6393 990"/>
                <a:gd name="T213" fmla="*/ T212 w 7609"/>
                <a:gd name="T214" fmla="+- 0 11805 4761"/>
                <a:gd name="T215" fmla="*/ 11805 h 7615"/>
                <a:gd name="T216" fmla="+- 0 6049 990"/>
                <a:gd name="T217" fmla="*/ T216 w 7609"/>
                <a:gd name="T218" fmla="+- 0 11627 4761"/>
                <a:gd name="T219" fmla="*/ 11627 h 7615"/>
                <a:gd name="T220" fmla="+- 0 5511 990"/>
                <a:gd name="T221" fmla="*/ T220 w 7609"/>
                <a:gd name="T222" fmla="+- 0 11544 4761"/>
                <a:gd name="T223" fmla="*/ 11544 h 761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Lst>
              <a:rect l="0" t="0" r="r" b="b"/>
              <a:pathLst>
                <a:path w="7609" h="7615">
                  <a:moveTo>
                    <a:pt x="875" y="578"/>
                  </a:moveTo>
                  <a:lnTo>
                    <a:pt x="773" y="581"/>
                  </a:lnTo>
                  <a:lnTo>
                    <a:pt x="674" y="589"/>
                  </a:lnTo>
                  <a:lnTo>
                    <a:pt x="580" y="602"/>
                  </a:lnTo>
                  <a:lnTo>
                    <a:pt x="490" y="620"/>
                  </a:lnTo>
                  <a:lnTo>
                    <a:pt x="406" y="642"/>
                  </a:lnTo>
                  <a:lnTo>
                    <a:pt x="328" y="668"/>
                  </a:lnTo>
                  <a:lnTo>
                    <a:pt x="256" y="698"/>
                  </a:lnTo>
                  <a:lnTo>
                    <a:pt x="192" y="731"/>
                  </a:lnTo>
                  <a:lnTo>
                    <a:pt x="136" y="768"/>
                  </a:lnTo>
                  <a:lnTo>
                    <a:pt x="89" y="807"/>
                  </a:lnTo>
                  <a:lnTo>
                    <a:pt x="51" y="849"/>
                  </a:lnTo>
                  <a:lnTo>
                    <a:pt x="23" y="894"/>
                  </a:lnTo>
                  <a:lnTo>
                    <a:pt x="6" y="940"/>
                  </a:lnTo>
                  <a:lnTo>
                    <a:pt x="0" y="987"/>
                  </a:lnTo>
                  <a:lnTo>
                    <a:pt x="6" y="1035"/>
                  </a:lnTo>
                  <a:lnTo>
                    <a:pt x="23" y="1081"/>
                  </a:lnTo>
                  <a:lnTo>
                    <a:pt x="51" y="1126"/>
                  </a:lnTo>
                  <a:lnTo>
                    <a:pt x="89" y="1168"/>
                  </a:lnTo>
                  <a:lnTo>
                    <a:pt x="136" y="1207"/>
                  </a:lnTo>
                  <a:lnTo>
                    <a:pt x="192" y="1244"/>
                  </a:lnTo>
                  <a:lnTo>
                    <a:pt x="256" y="1277"/>
                  </a:lnTo>
                  <a:lnTo>
                    <a:pt x="328" y="1307"/>
                  </a:lnTo>
                  <a:lnTo>
                    <a:pt x="406" y="1333"/>
                  </a:lnTo>
                  <a:lnTo>
                    <a:pt x="490" y="1355"/>
                  </a:lnTo>
                  <a:lnTo>
                    <a:pt x="580" y="1373"/>
                  </a:lnTo>
                  <a:lnTo>
                    <a:pt x="674" y="1386"/>
                  </a:lnTo>
                  <a:lnTo>
                    <a:pt x="773" y="1394"/>
                  </a:lnTo>
                  <a:lnTo>
                    <a:pt x="875" y="1397"/>
                  </a:lnTo>
                  <a:lnTo>
                    <a:pt x="977" y="1394"/>
                  </a:lnTo>
                  <a:lnTo>
                    <a:pt x="1076" y="1386"/>
                  </a:lnTo>
                  <a:lnTo>
                    <a:pt x="1170" y="1373"/>
                  </a:lnTo>
                  <a:lnTo>
                    <a:pt x="1260" y="1355"/>
                  </a:lnTo>
                  <a:lnTo>
                    <a:pt x="1344" y="1333"/>
                  </a:lnTo>
                  <a:lnTo>
                    <a:pt x="1422" y="1307"/>
                  </a:lnTo>
                  <a:lnTo>
                    <a:pt x="1494" y="1277"/>
                  </a:lnTo>
                  <a:lnTo>
                    <a:pt x="1558" y="1244"/>
                  </a:lnTo>
                  <a:lnTo>
                    <a:pt x="1614" y="1207"/>
                  </a:lnTo>
                  <a:lnTo>
                    <a:pt x="1661" y="1168"/>
                  </a:lnTo>
                  <a:lnTo>
                    <a:pt x="1699" y="1126"/>
                  </a:lnTo>
                  <a:lnTo>
                    <a:pt x="1727" y="1081"/>
                  </a:lnTo>
                  <a:lnTo>
                    <a:pt x="1744" y="1035"/>
                  </a:lnTo>
                  <a:lnTo>
                    <a:pt x="1750" y="987"/>
                  </a:lnTo>
                  <a:lnTo>
                    <a:pt x="1744" y="940"/>
                  </a:lnTo>
                  <a:lnTo>
                    <a:pt x="1727" y="894"/>
                  </a:lnTo>
                  <a:lnTo>
                    <a:pt x="1699" y="849"/>
                  </a:lnTo>
                  <a:lnTo>
                    <a:pt x="1661" y="807"/>
                  </a:lnTo>
                  <a:lnTo>
                    <a:pt x="1614" y="768"/>
                  </a:lnTo>
                  <a:lnTo>
                    <a:pt x="1558" y="731"/>
                  </a:lnTo>
                  <a:lnTo>
                    <a:pt x="1494" y="698"/>
                  </a:lnTo>
                  <a:lnTo>
                    <a:pt x="1422" y="668"/>
                  </a:lnTo>
                  <a:lnTo>
                    <a:pt x="1344" y="642"/>
                  </a:lnTo>
                  <a:lnTo>
                    <a:pt x="1260" y="620"/>
                  </a:lnTo>
                  <a:lnTo>
                    <a:pt x="1170" y="602"/>
                  </a:lnTo>
                  <a:lnTo>
                    <a:pt x="1076" y="589"/>
                  </a:lnTo>
                  <a:lnTo>
                    <a:pt x="977" y="581"/>
                  </a:lnTo>
                  <a:lnTo>
                    <a:pt x="875" y="578"/>
                  </a:lnTo>
                  <a:close/>
                  <a:moveTo>
                    <a:pt x="3953" y="0"/>
                  </a:moveTo>
                  <a:lnTo>
                    <a:pt x="3862" y="3"/>
                  </a:lnTo>
                  <a:lnTo>
                    <a:pt x="3773" y="10"/>
                  </a:lnTo>
                  <a:lnTo>
                    <a:pt x="3687" y="22"/>
                  </a:lnTo>
                  <a:lnTo>
                    <a:pt x="3603" y="39"/>
                  </a:lnTo>
                  <a:lnTo>
                    <a:pt x="3523" y="60"/>
                  </a:lnTo>
                  <a:lnTo>
                    <a:pt x="3447" y="85"/>
                  </a:lnTo>
                  <a:lnTo>
                    <a:pt x="3375" y="113"/>
                  </a:lnTo>
                  <a:lnTo>
                    <a:pt x="3307" y="146"/>
                  </a:lnTo>
                  <a:lnTo>
                    <a:pt x="3244" y="181"/>
                  </a:lnTo>
                  <a:lnTo>
                    <a:pt x="3187" y="220"/>
                  </a:lnTo>
                  <a:lnTo>
                    <a:pt x="3134" y="262"/>
                  </a:lnTo>
                  <a:lnTo>
                    <a:pt x="3088" y="307"/>
                  </a:lnTo>
                  <a:lnTo>
                    <a:pt x="3047" y="354"/>
                  </a:lnTo>
                  <a:lnTo>
                    <a:pt x="3014" y="403"/>
                  </a:lnTo>
                  <a:lnTo>
                    <a:pt x="2987" y="454"/>
                  </a:lnTo>
                  <a:lnTo>
                    <a:pt x="2967" y="508"/>
                  </a:lnTo>
                  <a:lnTo>
                    <a:pt x="2955" y="563"/>
                  </a:lnTo>
                  <a:lnTo>
                    <a:pt x="2951" y="619"/>
                  </a:lnTo>
                  <a:lnTo>
                    <a:pt x="2955" y="675"/>
                  </a:lnTo>
                  <a:lnTo>
                    <a:pt x="2967" y="730"/>
                  </a:lnTo>
                  <a:lnTo>
                    <a:pt x="2987" y="784"/>
                  </a:lnTo>
                  <a:lnTo>
                    <a:pt x="3014" y="835"/>
                  </a:lnTo>
                  <a:lnTo>
                    <a:pt x="3047" y="884"/>
                  </a:lnTo>
                  <a:lnTo>
                    <a:pt x="3088" y="931"/>
                  </a:lnTo>
                  <a:lnTo>
                    <a:pt x="3134" y="976"/>
                  </a:lnTo>
                  <a:lnTo>
                    <a:pt x="3187" y="1018"/>
                  </a:lnTo>
                  <a:lnTo>
                    <a:pt x="3244" y="1057"/>
                  </a:lnTo>
                  <a:lnTo>
                    <a:pt x="3307" y="1092"/>
                  </a:lnTo>
                  <a:lnTo>
                    <a:pt x="3375" y="1125"/>
                  </a:lnTo>
                  <a:lnTo>
                    <a:pt x="3447" y="1153"/>
                  </a:lnTo>
                  <a:lnTo>
                    <a:pt x="3523" y="1178"/>
                  </a:lnTo>
                  <a:lnTo>
                    <a:pt x="3603" y="1199"/>
                  </a:lnTo>
                  <a:lnTo>
                    <a:pt x="3687" y="1216"/>
                  </a:lnTo>
                  <a:lnTo>
                    <a:pt x="3773" y="1228"/>
                  </a:lnTo>
                  <a:lnTo>
                    <a:pt x="3862" y="1235"/>
                  </a:lnTo>
                  <a:lnTo>
                    <a:pt x="3953" y="1238"/>
                  </a:lnTo>
                  <a:lnTo>
                    <a:pt x="4044" y="1235"/>
                  </a:lnTo>
                  <a:lnTo>
                    <a:pt x="4133" y="1228"/>
                  </a:lnTo>
                  <a:lnTo>
                    <a:pt x="4219" y="1216"/>
                  </a:lnTo>
                  <a:lnTo>
                    <a:pt x="4303" y="1199"/>
                  </a:lnTo>
                  <a:lnTo>
                    <a:pt x="4383" y="1178"/>
                  </a:lnTo>
                  <a:lnTo>
                    <a:pt x="4459" y="1153"/>
                  </a:lnTo>
                  <a:lnTo>
                    <a:pt x="4531" y="1125"/>
                  </a:lnTo>
                  <a:lnTo>
                    <a:pt x="4599" y="1092"/>
                  </a:lnTo>
                  <a:lnTo>
                    <a:pt x="4662" y="1057"/>
                  </a:lnTo>
                  <a:lnTo>
                    <a:pt x="4719" y="1018"/>
                  </a:lnTo>
                  <a:lnTo>
                    <a:pt x="4772" y="976"/>
                  </a:lnTo>
                  <a:lnTo>
                    <a:pt x="4818" y="931"/>
                  </a:lnTo>
                  <a:lnTo>
                    <a:pt x="4859" y="884"/>
                  </a:lnTo>
                  <a:lnTo>
                    <a:pt x="4892" y="835"/>
                  </a:lnTo>
                  <a:lnTo>
                    <a:pt x="4919" y="784"/>
                  </a:lnTo>
                  <a:lnTo>
                    <a:pt x="4939" y="730"/>
                  </a:lnTo>
                  <a:lnTo>
                    <a:pt x="4951" y="675"/>
                  </a:lnTo>
                  <a:lnTo>
                    <a:pt x="4955" y="619"/>
                  </a:lnTo>
                  <a:lnTo>
                    <a:pt x="4951" y="563"/>
                  </a:lnTo>
                  <a:lnTo>
                    <a:pt x="4939" y="508"/>
                  </a:lnTo>
                  <a:lnTo>
                    <a:pt x="4919" y="454"/>
                  </a:lnTo>
                  <a:lnTo>
                    <a:pt x="4892" y="403"/>
                  </a:lnTo>
                  <a:lnTo>
                    <a:pt x="4859" y="354"/>
                  </a:lnTo>
                  <a:lnTo>
                    <a:pt x="4818" y="307"/>
                  </a:lnTo>
                  <a:lnTo>
                    <a:pt x="4772" y="262"/>
                  </a:lnTo>
                  <a:lnTo>
                    <a:pt x="4719" y="220"/>
                  </a:lnTo>
                  <a:lnTo>
                    <a:pt x="4662" y="181"/>
                  </a:lnTo>
                  <a:lnTo>
                    <a:pt x="4599" y="146"/>
                  </a:lnTo>
                  <a:lnTo>
                    <a:pt x="4531" y="113"/>
                  </a:lnTo>
                  <a:lnTo>
                    <a:pt x="4459" y="85"/>
                  </a:lnTo>
                  <a:lnTo>
                    <a:pt x="4383" y="60"/>
                  </a:lnTo>
                  <a:lnTo>
                    <a:pt x="4303" y="39"/>
                  </a:lnTo>
                  <a:lnTo>
                    <a:pt x="4219" y="22"/>
                  </a:lnTo>
                  <a:lnTo>
                    <a:pt x="4133" y="10"/>
                  </a:lnTo>
                  <a:lnTo>
                    <a:pt x="4044" y="3"/>
                  </a:lnTo>
                  <a:lnTo>
                    <a:pt x="3953" y="0"/>
                  </a:lnTo>
                  <a:close/>
                  <a:moveTo>
                    <a:pt x="1426" y="4638"/>
                  </a:moveTo>
                  <a:lnTo>
                    <a:pt x="1321" y="4640"/>
                  </a:lnTo>
                  <a:lnTo>
                    <a:pt x="1219" y="4647"/>
                  </a:lnTo>
                  <a:lnTo>
                    <a:pt x="1120" y="4657"/>
                  </a:lnTo>
                  <a:lnTo>
                    <a:pt x="1025" y="4672"/>
                  </a:lnTo>
                  <a:lnTo>
                    <a:pt x="935" y="4690"/>
                  </a:lnTo>
                  <a:lnTo>
                    <a:pt x="850" y="4712"/>
                  </a:lnTo>
                  <a:lnTo>
                    <a:pt x="771" y="4736"/>
                  </a:lnTo>
                  <a:lnTo>
                    <a:pt x="698" y="4764"/>
                  </a:lnTo>
                  <a:lnTo>
                    <a:pt x="631" y="4795"/>
                  </a:lnTo>
                  <a:lnTo>
                    <a:pt x="572" y="4828"/>
                  </a:lnTo>
                  <a:lnTo>
                    <a:pt x="520" y="4864"/>
                  </a:lnTo>
                  <a:lnTo>
                    <a:pt x="477" y="4901"/>
                  </a:lnTo>
                  <a:lnTo>
                    <a:pt x="442" y="4941"/>
                  </a:lnTo>
                  <a:lnTo>
                    <a:pt x="417" y="4982"/>
                  </a:lnTo>
                  <a:lnTo>
                    <a:pt x="401" y="5025"/>
                  </a:lnTo>
                  <a:lnTo>
                    <a:pt x="396" y="5069"/>
                  </a:lnTo>
                  <a:lnTo>
                    <a:pt x="401" y="5113"/>
                  </a:lnTo>
                  <a:lnTo>
                    <a:pt x="417" y="5156"/>
                  </a:lnTo>
                  <a:lnTo>
                    <a:pt x="442" y="5197"/>
                  </a:lnTo>
                  <a:lnTo>
                    <a:pt x="477" y="5237"/>
                  </a:lnTo>
                  <a:lnTo>
                    <a:pt x="520" y="5274"/>
                  </a:lnTo>
                  <a:lnTo>
                    <a:pt x="572" y="5310"/>
                  </a:lnTo>
                  <a:lnTo>
                    <a:pt x="631" y="5343"/>
                  </a:lnTo>
                  <a:lnTo>
                    <a:pt x="698" y="5374"/>
                  </a:lnTo>
                  <a:lnTo>
                    <a:pt x="771" y="5402"/>
                  </a:lnTo>
                  <a:lnTo>
                    <a:pt x="850" y="5426"/>
                  </a:lnTo>
                  <a:lnTo>
                    <a:pt x="935" y="5448"/>
                  </a:lnTo>
                  <a:lnTo>
                    <a:pt x="1025" y="5466"/>
                  </a:lnTo>
                  <a:lnTo>
                    <a:pt x="1120" y="5481"/>
                  </a:lnTo>
                  <a:lnTo>
                    <a:pt x="1219" y="5491"/>
                  </a:lnTo>
                  <a:lnTo>
                    <a:pt x="1321" y="5498"/>
                  </a:lnTo>
                  <a:lnTo>
                    <a:pt x="1426" y="5500"/>
                  </a:lnTo>
                  <a:lnTo>
                    <a:pt x="1532" y="5498"/>
                  </a:lnTo>
                  <a:lnTo>
                    <a:pt x="1634" y="5491"/>
                  </a:lnTo>
                  <a:lnTo>
                    <a:pt x="1733" y="5481"/>
                  </a:lnTo>
                  <a:lnTo>
                    <a:pt x="1828" y="5466"/>
                  </a:lnTo>
                  <a:lnTo>
                    <a:pt x="1918" y="5448"/>
                  </a:lnTo>
                  <a:lnTo>
                    <a:pt x="2003" y="5426"/>
                  </a:lnTo>
                  <a:lnTo>
                    <a:pt x="2082" y="5402"/>
                  </a:lnTo>
                  <a:lnTo>
                    <a:pt x="2155" y="5374"/>
                  </a:lnTo>
                  <a:lnTo>
                    <a:pt x="2222" y="5343"/>
                  </a:lnTo>
                  <a:lnTo>
                    <a:pt x="2281" y="5310"/>
                  </a:lnTo>
                  <a:lnTo>
                    <a:pt x="2333" y="5274"/>
                  </a:lnTo>
                  <a:lnTo>
                    <a:pt x="2376" y="5237"/>
                  </a:lnTo>
                  <a:lnTo>
                    <a:pt x="2411" y="5197"/>
                  </a:lnTo>
                  <a:lnTo>
                    <a:pt x="2436" y="5156"/>
                  </a:lnTo>
                  <a:lnTo>
                    <a:pt x="2452" y="5113"/>
                  </a:lnTo>
                  <a:lnTo>
                    <a:pt x="2457" y="5069"/>
                  </a:lnTo>
                  <a:lnTo>
                    <a:pt x="2452" y="5025"/>
                  </a:lnTo>
                  <a:lnTo>
                    <a:pt x="2436" y="4982"/>
                  </a:lnTo>
                  <a:lnTo>
                    <a:pt x="2411" y="4941"/>
                  </a:lnTo>
                  <a:lnTo>
                    <a:pt x="2376" y="4901"/>
                  </a:lnTo>
                  <a:lnTo>
                    <a:pt x="2333" y="4864"/>
                  </a:lnTo>
                  <a:lnTo>
                    <a:pt x="2281" y="4828"/>
                  </a:lnTo>
                  <a:lnTo>
                    <a:pt x="2222" y="4795"/>
                  </a:lnTo>
                  <a:lnTo>
                    <a:pt x="2155" y="4764"/>
                  </a:lnTo>
                  <a:lnTo>
                    <a:pt x="2082" y="4736"/>
                  </a:lnTo>
                  <a:lnTo>
                    <a:pt x="2003" y="4712"/>
                  </a:lnTo>
                  <a:lnTo>
                    <a:pt x="1918" y="4690"/>
                  </a:lnTo>
                  <a:lnTo>
                    <a:pt x="1828" y="4672"/>
                  </a:lnTo>
                  <a:lnTo>
                    <a:pt x="1733" y="4657"/>
                  </a:lnTo>
                  <a:lnTo>
                    <a:pt x="1634" y="4647"/>
                  </a:lnTo>
                  <a:lnTo>
                    <a:pt x="1532" y="4640"/>
                  </a:lnTo>
                  <a:lnTo>
                    <a:pt x="1426" y="4638"/>
                  </a:lnTo>
                  <a:close/>
                  <a:moveTo>
                    <a:pt x="6409" y="4351"/>
                  </a:moveTo>
                  <a:lnTo>
                    <a:pt x="6300" y="4353"/>
                  </a:lnTo>
                  <a:lnTo>
                    <a:pt x="6193" y="4358"/>
                  </a:lnTo>
                  <a:lnTo>
                    <a:pt x="6090" y="4367"/>
                  </a:lnTo>
                  <a:lnTo>
                    <a:pt x="5990" y="4378"/>
                  </a:lnTo>
                  <a:lnTo>
                    <a:pt x="5895" y="4393"/>
                  </a:lnTo>
                  <a:lnTo>
                    <a:pt x="5803" y="4411"/>
                  </a:lnTo>
                  <a:lnTo>
                    <a:pt x="5717" y="4431"/>
                  </a:lnTo>
                  <a:lnTo>
                    <a:pt x="5636" y="4454"/>
                  </a:lnTo>
                  <a:lnTo>
                    <a:pt x="5560" y="4479"/>
                  </a:lnTo>
                  <a:lnTo>
                    <a:pt x="5491" y="4507"/>
                  </a:lnTo>
                  <a:lnTo>
                    <a:pt x="5429" y="4536"/>
                  </a:lnTo>
                  <a:lnTo>
                    <a:pt x="5373" y="4568"/>
                  </a:lnTo>
                  <a:lnTo>
                    <a:pt x="5325" y="4601"/>
                  </a:lnTo>
                  <a:lnTo>
                    <a:pt x="5284" y="4636"/>
                  </a:lnTo>
                  <a:lnTo>
                    <a:pt x="5252" y="4673"/>
                  </a:lnTo>
                  <a:lnTo>
                    <a:pt x="5228" y="4710"/>
                  </a:lnTo>
                  <a:lnTo>
                    <a:pt x="5214" y="4749"/>
                  </a:lnTo>
                  <a:lnTo>
                    <a:pt x="5209" y="4789"/>
                  </a:lnTo>
                  <a:lnTo>
                    <a:pt x="5214" y="4829"/>
                  </a:lnTo>
                  <a:lnTo>
                    <a:pt x="5228" y="4868"/>
                  </a:lnTo>
                  <a:lnTo>
                    <a:pt x="5252" y="4905"/>
                  </a:lnTo>
                  <a:lnTo>
                    <a:pt x="5284" y="4942"/>
                  </a:lnTo>
                  <a:lnTo>
                    <a:pt x="5325" y="4977"/>
                  </a:lnTo>
                  <a:lnTo>
                    <a:pt x="5373" y="5010"/>
                  </a:lnTo>
                  <a:lnTo>
                    <a:pt x="5429" y="5042"/>
                  </a:lnTo>
                  <a:lnTo>
                    <a:pt x="5491" y="5071"/>
                  </a:lnTo>
                  <a:lnTo>
                    <a:pt x="5560" y="5099"/>
                  </a:lnTo>
                  <a:lnTo>
                    <a:pt x="5636" y="5124"/>
                  </a:lnTo>
                  <a:lnTo>
                    <a:pt x="5717" y="5147"/>
                  </a:lnTo>
                  <a:lnTo>
                    <a:pt x="5803" y="5167"/>
                  </a:lnTo>
                  <a:lnTo>
                    <a:pt x="5895" y="5185"/>
                  </a:lnTo>
                  <a:lnTo>
                    <a:pt x="5990" y="5200"/>
                  </a:lnTo>
                  <a:lnTo>
                    <a:pt x="6090" y="5211"/>
                  </a:lnTo>
                  <a:lnTo>
                    <a:pt x="6193" y="5220"/>
                  </a:lnTo>
                  <a:lnTo>
                    <a:pt x="6300" y="5225"/>
                  </a:lnTo>
                  <a:lnTo>
                    <a:pt x="6409" y="5227"/>
                  </a:lnTo>
                  <a:lnTo>
                    <a:pt x="6518" y="5225"/>
                  </a:lnTo>
                  <a:lnTo>
                    <a:pt x="6625" y="5220"/>
                  </a:lnTo>
                  <a:lnTo>
                    <a:pt x="6728" y="5211"/>
                  </a:lnTo>
                  <a:lnTo>
                    <a:pt x="6828" y="5200"/>
                  </a:lnTo>
                  <a:lnTo>
                    <a:pt x="6923" y="5185"/>
                  </a:lnTo>
                  <a:lnTo>
                    <a:pt x="7015" y="5167"/>
                  </a:lnTo>
                  <a:lnTo>
                    <a:pt x="7101" y="5147"/>
                  </a:lnTo>
                  <a:lnTo>
                    <a:pt x="7182" y="5124"/>
                  </a:lnTo>
                  <a:lnTo>
                    <a:pt x="7258" y="5099"/>
                  </a:lnTo>
                  <a:lnTo>
                    <a:pt x="7327" y="5071"/>
                  </a:lnTo>
                  <a:lnTo>
                    <a:pt x="7389" y="5042"/>
                  </a:lnTo>
                  <a:lnTo>
                    <a:pt x="7445" y="5010"/>
                  </a:lnTo>
                  <a:lnTo>
                    <a:pt x="7493" y="4977"/>
                  </a:lnTo>
                  <a:lnTo>
                    <a:pt x="7534" y="4942"/>
                  </a:lnTo>
                  <a:lnTo>
                    <a:pt x="7566" y="4905"/>
                  </a:lnTo>
                  <a:lnTo>
                    <a:pt x="7590" y="4868"/>
                  </a:lnTo>
                  <a:lnTo>
                    <a:pt x="7604" y="4829"/>
                  </a:lnTo>
                  <a:lnTo>
                    <a:pt x="7609" y="4789"/>
                  </a:lnTo>
                  <a:lnTo>
                    <a:pt x="7604" y="4749"/>
                  </a:lnTo>
                  <a:lnTo>
                    <a:pt x="7590" y="4710"/>
                  </a:lnTo>
                  <a:lnTo>
                    <a:pt x="7566" y="4673"/>
                  </a:lnTo>
                  <a:lnTo>
                    <a:pt x="7534" y="4636"/>
                  </a:lnTo>
                  <a:lnTo>
                    <a:pt x="7493" y="4601"/>
                  </a:lnTo>
                  <a:lnTo>
                    <a:pt x="7445" y="4568"/>
                  </a:lnTo>
                  <a:lnTo>
                    <a:pt x="7389" y="4536"/>
                  </a:lnTo>
                  <a:lnTo>
                    <a:pt x="7327" y="4507"/>
                  </a:lnTo>
                  <a:lnTo>
                    <a:pt x="7258" y="4479"/>
                  </a:lnTo>
                  <a:lnTo>
                    <a:pt x="7182" y="4454"/>
                  </a:lnTo>
                  <a:lnTo>
                    <a:pt x="7101" y="4431"/>
                  </a:lnTo>
                  <a:lnTo>
                    <a:pt x="7015" y="4411"/>
                  </a:lnTo>
                  <a:lnTo>
                    <a:pt x="6923" y="4393"/>
                  </a:lnTo>
                  <a:lnTo>
                    <a:pt x="6828" y="4378"/>
                  </a:lnTo>
                  <a:lnTo>
                    <a:pt x="6728" y="4367"/>
                  </a:lnTo>
                  <a:lnTo>
                    <a:pt x="6625" y="4358"/>
                  </a:lnTo>
                  <a:lnTo>
                    <a:pt x="6518" y="4353"/>
                  </a:lnTo>
                  <a:lnTo>
                    <a:pt x="6409" y="4351"/>
                  </a:lnTo>
                  <a:close/>
                  <a:moveTo>
                    <a:pt x="4419" y="6781"/>
                  </a:moveTo>
                  <a:lnTo>
                    <a:pt x="4317" y="6783"/>
                  </a:lnTo>
                  <a:lnTo>
                    <a:pt x="4217" y="6789"/>
                  </a:lnTo>
                  <a:lnTo>
                    <a:pt x="4121" y="6798"/>
                  </a:lnTo>
                  <a:lnTo>
                    <a:pt x="4029" y="6810"/>
                  </a:lnTo>
                  <a:lnTo>
                    <a:pt x="3941" y="6826"/>
                  </a:lnTo>
                  <a:lnTo>
                    <a:pt x="3857" y="6844"/>
                  </a:lnTo>
                  <a:lnTo>
                    <a:pt x="3778" y="6866"/>
                  </a:lnTo>
                  <a:lnTo>
                    <a:pt x="3705" y="6890"/>
                  </a:lnTo>
                  <a:lnTo>
                    <a:pt x="3637" y="6917"/>
                  </a:lnTo>
                  <a:lnTo>
                    <a:pt x="3576" y="6946"/>
                  </a:lnTo>
                  <a:lnTo>
                    <a:pt x="3521" y="6977"/>
                  </a:lnTo>
                  <a:lnTo>
                    <a:pt x="3474" y="7010"/>
                  </a:lnTo>
                  <a:lnTo>
                    <a:pt x="3434" y="7044"/>
                  </a:lnTo>
                  <a:lnTo>
                    <a:pt x="3402" y="7081"/>
                  </a:lnTo>
                  <a:lnTo>
                    <a:pt x="3379" y="7119"/>
                  </a:lnTo>
                  <a:lnTo>
                    <a:pt x="3365" y="7158"/>
                  </a:lnTo>
                  <a:lnTo>
                    <a:pt x="3360" y="7198"/>
                  </a:lnTo>
                  <a:lnTo>
                    <a:pt x="3365" y="7238"/>
                  </a:lnTo>
                  <a:lnTo>
                    <a:pt x="3379" y="7277"/>
                  </a:lnTo>
                  <a:lnTo>
                    <a:pt x="3402" y="7315"/>
                  </a:lnTo>
                  <a:lnTo>
                    <a:pt x="3434" y="7352"/>
                  </a:lnTo>
                  <a:lnTo>
                    <a:pt x="3474" y="7386"/>
                  </a:lnTo>
                  <a:lnTo>
                    <a:pt x="3521" y="7419"/>
                  </a:lnTo>
                  <a:lnTo>
                    <a:pt x="3576" y="7450"/>
                  </a:lnTo>
                  <a:lnTo>
                    <a:pt x="3637" y="7479"/>
                  </a:lnTo>
                  <a:lnTo>
                    <a:pt x="3705" y="7506"/>
                  </a:lnTo>
                  <a:lnTo>
                    <a:pt x="3778" y="7530"/>
                  </a:lnTo>
                  <a:lnTo>
                    <a:pt x="3857" y="7552"/>
                  </a:lnTo>
                  <a:lnTo>
                    <a:pt x="3941" y="7570"/>
                  </a:lnTo>
                  <a:lnTo>
                    <a:pt x="4029" y="7586"/>
                  </a:lnTo>
                  <a:lnTo>
                    <a:pt x="4121" y="7598"/>
                  </a:lnTo>
                  <a:lnTo>
                    <a:pt x="4217" y="7607"/>
                  </a:lnTo>
                  <a:lnTo>
                    <a:pt x="4317" y="7613"/>
                  </a:lnTo>
                  <a:lnTo>
                    <a:pt x="4419" y="7615"/>
                  </a:lnTo>
                  <a:lnTo>
                    <a:pt x="4521" y="7613"/>
                  </a:lnTo>
                  <a:lnTo>
                    <a:pt x="4620" y="7607"/>
                  </a:lnTo>
                  <a:lnTo>
                    <a:pt x="4716" y="7598"/>
                  </a:lnTo>
                  <a:lnTo>
                    <a:pt x="4808" y="7586"/>
                  </a:lnTo>
                  <a:lnTo>
                    <a:pt x="4896" y="7570"/>
                  </a:lnTo>
                  <a:lnTo>
                    <a:pt x="4980" y="7552"/>
                  </a:lnTo>
                  <a:lnTo>
                    <a:pt x="5059" y="7530"/>
                  </a:lnTo>
                  <a:lnTo>
                    <a:pt x="5132" y="7506"/>
                  </a:lnTo>
                  <a:lnTo>
                    <a:pt x="5200" y="7479"/>
                  </a:lnTo>
                  <a:lnTo>
                    <a:pt x="5261" y="7450"/>
                  </a:lnTo>
                  <a:lnTo>
                    <a:pt x="5316" y="7419"/>
                  </a:lnTo>
                  <a:lnTo>
                    <a:pt x="5363" y="7386"/>
                  </a:lnTo>
                  <a:lnTo>
                    <a:pt x="5403" y="7352"/>
                  </a:lnTo>
                  <a:lnTo>
                    <a:pt x="5435" y="7315"/>
                  </a:lnTo>
                  <a:lnTo>
                    <a:pt x="5458" y="7277"/>
                  </a:lnTo>
                  <a:lnTo>
                    <a:pt x="5472" y="7238"/>
                  </a:lnTo>
                  <a:lnTo>
                    <a:pt x="5477" y="7198"/>
                  </a:lnTo>
                  <a:lnTo>
                    <a:pt x="5472" y="7158"/>
                  </a:lnTo>
                  <a:lnTo>
                    <a:pt x="5458" y="7119"/>
                  </a:lnTo>
                  <a:lnTo>
                    <a:pt x="5435" y="7081"/>
                  </a:lnTo>
                  <a:lnTo>
                    <a:pt x="5403" y="7044"/>
                  </a:lnTo>
                  <a:lnTo>
                    <a:pt x="5363" y="7010"/>
                  </a:lnTo>
                  <a:lnTo>
                    <a:pt x="5316" y="6977"/>
                  </a:lnTo>
                  <a:lnTo>
                    <a:pt x="5261" y="6946"/>
                  </a:lnTo>
                  <a:lnTo>
                    <a:pt x="5200" y="6917"/>
                  </a:lnTo>
                  <a:lnTo>
                    <a:pt x="5132" y="6890"/>
                  </a:lnTo>
                  <a:lnTo>
                    <a:pt x="5059" y="6866"/>
                  </a:lnTo>
                  <a:lnTo>
                    <a:pt x="4980" y="6844"/>
                  </a:lnTo>
                  <a:lnTo>
                    <a:pt x="4896" y="6826"/>
                  </a:lnTo>
                  <a:lnTo>
                    <a:pt x="4808" y="6810"/>
                  </a:lnTo>
                  <a:lnTo>
                    <a:pt x="4716" y="6798"/>
                  </a:lnTo>
                  <a:lnTo>
                    <a:pt x="4620" y="6789"/>
                  </a:lnTo>
                  <a:lnTo>
                    <a:pt x="4521" y="6783"/>
                  </a:lnTo>
                  <a:lnTo>
                    <a:pt x="4419" y="6781"/>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6" name="AutoShape 6">
              <a:extLst>
                <a:ext uri="{FF2B5EF4-FFF2-40B4-BE49-F238E27FC236}">
                  <a16:creationId xmlns:a16="http://schemas.microsoft.com/office/drawing/2014/main" id="{9AF651F9-667F-E0A1-33E6-AEF43643569F}"/>
                </a:ext>
              </a:extLst>
            </p:cNvPr>
            <p:cNvSpPr>
              <a:spLocks/>
            </p:cNvSpPr>
            <p:nvPr/>
          </p:nvSpPr>
          <p:spPr bwMode="auto">
            <a:xfrm>
              <a:off x="2881" y="8017"/>
              <a:ext cx="4032" cy="3525"/>
            </a:xfrm>
            <a:custGeom>
              <a:avLst/>
              <a:gdLst>
                <a:gd name="T0" fmla="+- 0 4751 2881"/>
                <a:gd name="T1" fmla="*/ T0 w 4032"/>
                <a:gd name="T2" fmla="+- 0 8033 8017"/>
                <a:gd name="T3" fmla="*/ 8033 h 3525"/>
                <a:gd name="T4" fmla="+- 0 4739 2881"/>
                <a:gd name="T5" fmla="*/ T4 w 4032"/>
                <a:gd name="T6" fmla="+- 0 8017 8017"/>
                <a:gd name="T7" fmla="*/ 8017 h 3525"/>
                <a:gd name="T8" fmla="+- 0 2971 2881"/>
                <a:gd name="T9" fmla="*/ T8 w 4032"/>
                <a:gd name="T10" fmla="+- 0 9359 8017"/>
                <a:gd name="T11" fmla="*/ 9359 h 3525"/>
                <a:gd name="T12" fmla="+- 0 2940 2881"/>
                <a:gd name="T13" fmla="*/ T12 w 4032"/>
                <a:gd name="T14" fmla="+- 0 9320 8017"/>
                <a:gd name="T15" fmla="*/ 9320 h 3525"/>
                <a:gd name="T16" fmla="+- 0 2881 2881"/>
                <a:gd name="T17" fmla="*/ T16 w 4032"/>
                <a:gd name="T18" fmla="+- 0 9440 8017"/>
                <a:gd name="T19" fmla="*/ 9440 h 3525"/>
                <a:gd name="T20" fmla="+- 0 3013 2881"/>
                <a:gd name="T21" fmla="*/ T20 w 4032"/>
                <a:gd name="T22" fmla="+- 0 9415 8017"/>
                <a:gd name="T23" fmla="*/ 9415 h 3525"/>
                <a:gd name="T24" fmla="+- 0 2992 2881"/>
                <a:gd name="T25" fmla="*/ T24 w 4032"/>
                <a:gd name="T26" fmla="+- 0 9388 8017"/>
                <a:gd name="T27" fmla="*/ 9388 h 3525"/>
                <a:gd name="T28" fmla="+- 0 2983 2881"/>
                <a:gd name="T29" fmla="*/ T28 w 4032"/>
                <a:gd name="T30" fmla="+- 0 9375 8017"/>
                <a:gd name="T31" fmla="*/ 9375 h 3525"/>
                <a:gd name="T32" fmla="+- 0 4751 2881"/>
                <a:gd name="T33" fmla="*/ T32 w 4032"/>
                <a:gd name="T34" fmla="+- 0 8033 8017"/>
                <a:gd name="T35" fmla="*/ 8033 h 3525"/>
                <a:gd name="T36" fmla="+- 0 6912 2881"/>
                <a:gd name="T37" fmla="*/ T36 w 4032"/>
                <a:gd name="T38" fmla="+- 0 9995 8017"/>
                <a:gd name="T39" fmla="*/ 9995 h 3525"/>
                <a:gd name="T40" fmla="+- 0 6898 2881"/>
                <a:gd name="T41" fmla="*/ T40 w 4032"/>
                <a:gd name="T42" fmla="+- 0 9981 8017"/>
                <a:gd name="T43" fmla="*/ 9981 h 3525"/>
                <a:gd name="T44" fmla="+- 0 5553 2881"/>
                <a:gd name="T45" fmla="*/ T44 w 4032"/>
                <a:gd name="T46" fmla="+- 0 11447 8017"/>
                <a:gd name="T47" fmla="*/ 11447 h 3525"/>
                <a:gd name="T48" fmla="+- 0 5516 2881"/>
                <a:gd name="T49" fmla="*/ T48 w 4032"/>
                <a:gd name="T50" fmla="+- 0 11413 8017"/>
                <a:gd name="T51" fmla="*/ 11413 h 3525"/>
                <a:gd name="T52" fmla="+- 0 5479 2881"/>
                <a:gd name="T53" fmla="*/ T52 w 4032"/>
                <a:gd name="T54" fmla="+- 0 11542 8017"/>
                <a:gd name="T55" fmla="*/ 11542 h 3525"/>
                <a:gd name="T56" fmla="+- 0 5604 2881"/>
                <a:gd name="T57" fmla="*/ T56 w 4032"/>
                <a:gd name="T58" fmla="+- 0 11494 8017"/>
                <a:gd name="T59" fmla="*/ 11494 h 3525"/>
                <a:gd name="T60" fmla="+- 0 5583 2881"/>
                <a:gd name="T61" fmla="*/ T60 w 4032"/>
                <a:gd name="T62" fmla="+- 0 11475 8017"/>
                <a:gd name="T63" fmla="*/ 11475 h 3525"/>
                <a:gd name="T64" fmla="+- 0 5567 2881"/>
                <a:gd name="T65" fmla="*/ T64 w 4032"/>
                <a:gd name="T66" fmla="+- 0 11460 8017"/>
                <a:gd name="T67" fmla="*/ 11460 h 3525"/>
                <a:gd name="T68" fmla="+- 0 6912 2881"/>
                <a:gd name="T69" fmla="*/ T68 w 4032"/>
                <a:gd name="T70" fmla="+- 0 9995 8017"/>
                <a:gd name="T71" fmla="*/ 9995 h 352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4032" h="3525">
                  <a:moveTo>
                    <a:pt x="1870" y="16"/>
                  </a:moveTo>
                  <a:lnTo>
                    <a:pt x="1858" y="0"/>
                  </a:lnTo>
                  <a:lnTo>
                    <a:pt x="90" y="1342"/>
                  </a:lnTo>
                  <a:lnTo>
                    <a:pt x="59" y="1303"/>
                  </a:lnTo>
                  <a:lnTo>
                    <a:pt x="0" y="1423"/>
                  </a:lnTo>
                  <a:lnTo>
                    <a:pt x="132" y="1398"/>
                  </a:lnTo>
                  <a:lnTo>
                    <a:pt x="111" y="1371"/>
                  </a:lnTo>
                  <a:lnTo>
                    <a:pt x="102" y="1358"/>
                  </a:lnTo>
                  <a:lnTo>
                    <a:pt x="1870" y="16"/>
                  </a:lnTo>
                  <a:close/>
                  <a:moveTo>
                    <a:pt x="4031" y="1978"/>
                  </a:moveTo>
                  <a:lnTo>
                    <a:pt x="4017" y="1964"/>
                  </a:lnTo>
                  <a:lnTo>
                    <a:pt x="2672" y="3430"/>
                  </a:lnTo>
                  <a:lnTo>
                    <a:pt x="2635" y="3396"/>
                  </a:lnTo>
                  <a:lnTo>
                    <a:pt x="2598" y="3525"/>
                  </a:lnTo>
                  <a:lnTo>
                    <a:pt x="2723" y="3477"/>
                  </a:lnTo>
                  <a:lnTo>
                    <a:pt x="2702" y="3458"/>
                  </a:lnTo>
                  <a:lnTo>
                    <a:pt x="2686" y="3443"/>
                  </a:lnTo>
                  <a:lnTo>
                    <a:pt x="4031" y="19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7" name="Freeform 7">
              <a:extLst>
                <a:ext uri="{FF2B5EF4-FFF2-40B4-BE49-F238E27FC236}">
                  <a16:creationId xmlns:a16="http://schemas.microsoft.com/office/drawing/2014/main" id="{5868B2B8-846D-A75A-325C-C9A2ACC1285E}"/>
                </a:ext>
              </a:extLst>
            </p:cNvPr>
            <p:cNvSpPr>
              <a:spLocks/>
            </p:cNvSpPr>
            <p:nvPr/>
          </p:nvSpPr>
          <p:spPr bwMode="auto">
            <a:xfrm>
              <a:off x="8924" y="11584"/>
              <a:ext cx="1750" cy="834"/>
            </a:xfrm>
            <a:custGeom>
              <a:avLst/>
              <a:gdLst>
                <a:gd name="T0" fmla="+- 0 9799 8924"/>
                <a:gd name="T1" fmla="*/ T0 w 1750"/>
                <a:gd name="T2" fmla="+- 0 11584 11584"/>
                <a:gd name="T3" fmla="*/ 11584 h 834"/>
                <a:gd name="T4" fmla="+- 0 9697 8924"/>
                <a:gd name="T5" fmla="*/ T4 w 1750"/>
                <a:gd name="T6" fmla="+- 0 11587 11584"/>
                <a:gd name="T7" fmla="*/ 11587 h 834"/>
                <a:gd name="T8" fmla="+- 0 9598 8924"/>
                <a:gd name="T9" fmla="*/ T8 w 1750"/>
                <a:gd name="T10" fmla="+- 0 11595 11584"/>
                <a:gd name="T11" fmla="*/ 11595 h 834"/>
                <a:gd name="T12" fmla="+- 0 9504 8924"/>
                <a:gd name="T13" fmla="*/ T12 w 1750"/>
                <a:gd name="T14" fmla="+- 0 11608 11584"/>
                <a:gd name="T15" fmla="*/ 11608 h 834"/>
                <a:gd name="T16" fmla="+- 0 9414 8924"/>
                <a:gd name="T17" fmla="*/ T16 w 1750"/>
                <a:gd name="T18" fmla="+- 0 11626 11584"/>
                <a:gd name="T19" fmla="*/ 11626 h 834"/>
                <a:gd name="T20" fmla="+- 0 9330 8924"/>
                <a:gd name="T21" fmla="*/ T20 w 1750"/>
                <a:gd name="T22" fmla="+- 0 11649 11584"/>
                <a:gd name="T23" fmla="*/ 11649 h 834"/>
                <a:gd name="T24" fmla="+- 0 9252 8924"/>
                <a:gd name="T25" fmla="*/ T24 w 1750"/>
                <a:gd name="T26" fmla="+- 0 11676 11584"/>
                <a:gd name="T27" fmla="*/ 11676 h 834"/>
                <a:gd name="T28" fmla="+- 0 9180 8924"/>
                <a:gd name="T29" fmla="*/ T28 w 1750"/>
                <a:gd name="T30" fmla="+- 0 11706 11584"/>
                <a:gd name="T31" fmla="*/ 11706 h 834"/>
                <a:gd name="T32" fmla="+- 0 9116 8924"/>
                <a:gd name="T33" fmla="*/ T32 w 1750"/>
                <a:gd name="T34" fmla="+- 0 11740 11584"/>
                <a:gd name="T35" fmla="*/ 11740 h 834"/>
                <a:gd name="T36" fmla="+- 0 9060 8924"/>
                <a:gd name="T37" fmla="*/ T36 w 1750"/>
                <a:gd name="T38" fmla="+- 0 11777 11584"/>
                <a:gd name="T39" fmla="*/ 11777 h 834"/>
                <a:gd name="T40" fmla="+- 0 9013 8924"/>
                <a:gd name="T41" fmla="*/ T40 w 1750"/>
                <a:gd name="T42" fmla="+- 0 11818 11584"/>
                <a:gd name="T43" fmla="*/ 11818 h 834"/>
                <a:gd name="T44" fmla="+- 0 8947 8924"/>
                <a:gd name="T45" fmla="*/ T44 w 1750"/>
                <a:gd name="T46" fmla="+- 0 11905 11584"/>
                <a:gd name="T47" fmla="*/ 11905 h 834"/>
                <a:gd name="T48" fmla="+- 0 8924 8924"/>
                <a:gd name="T49" fmla="*/ T48 w 1750"/>
                <a:gd name="T50" fmla="+- 0 12001 11584"/>
                <a:gd name="T51" fmla="*/ 12001 h 834"/>
                <a:gd name="T52" fmla="+- 0 8930 8924"/>
                <a:gd name="T53" fmla="*/ T52 w 1750"/>
                <a:gd name="T54" fmla="+- 0 12050 11584"/>
                <a:gd name="T55" fmla="*/ 12050 h 834"/>
                <a:gd name="T56" fmla="+- 0 8975 8924"/>
                <a:gd name="T57" fmla="*/ T56 w 1750"/>
                <a:gd name="T58" fmla="+- 0 12142 11584"/>
                <a:gd name="T59" fmla="*/ 12142 h 834"/>
                <a:gd name="T60" fmla="+- 0 9060 8924"/>
                <a:gd name="T61" fmla="*/ T60 w 1750"/>
                <a:gd name="T62" fmla="+- 0 12225 11584"/>
                <a:gd name="T63" fmla="*/ 12225 h 834"/>
                <a:gd name="T64" fmla="+- 0 9116 8924"/>
                <a:gd name="T65" fmla="*/ T64 w 1750"/>
                <a:gd name="T66" fmla="+- 0 12262 11584"/>
                <a:gd name="T67" fmla="*/ 12262 h 834"/>
                <a:gd name="T68" fmla="+- 0 9180 8924"/>
                <a:gd name="T69" fmla="*/ T68 w 1750"/>
                <a:gd name="T70" fmla="+- 0 12296 11584"/>
                <a:gd name="T71" fmla="*/ 12296 h 834"/>
                <a:gd name="T72" fmla="+- 0 9252 8924"/>
                <a:gd name="T73" fmla="*/ T72 w 1750"/>
                <a:gd name="T74" fmla="+- 0 12326 11584"/>
                <a:gd name="T75" fmla="*/ 12326 h 834"/>
                <a:gd name="T76" fmla="+- 0 9330 8924"/>
                <a:gd name="T77" fmla="*/ T76 w 1750"/>
                <a:gd name="T78" fmla="+- 0 12353 11584"/>
                <a:gd name="T79" fmla="*/ 12353 h 834"/>
                <a:gd name="T80" fmla="+- 0 9414 8924"/>
                <a:gd name="T81" fmla="*/ T80 w 1750"/>
                <a:gd name="T82" fmla="+- 0 12376 11584"/>
                <a:gd name="T83" fmla="*/ 12376 h 834"/>
                <a:gd name="T84" fmla="+- 0 9504 8924"/>
                <a:gd name="T85" fmla="*/ T84 w 1750"/>
                <a:gd name="T86" fmla="+- 0 12394 11584"/>
                <a:gd name="T87" fmla="*/ 12394 h 834"/>
                <a:gd name="T88" fmla="+- 0 9598 8924"/>
                <a:gd name="T89" fmla="*/ T88 w 1750"/>
                <a:gd name="T90" fmla="+- 0 12407 11584"/>
                <a:gd name="T91" fmla="*/ 12407 h 834"/>
                <a:gd name="T92" fmla="+- 0 9697 8924"/>
                <a:gd name="T93" fmla="*/ T92 w 1750"/>
                <a:gd name="T94" fmla="+- 0 12415 11584"/>
                <a:gd name="T95" fmla="*/ 12415 h 834"/>
                <a:gd name="T96" fmla="+- 0 9799 8924"/>
                <a:gd name="T97" fmla="*/ T96 w 1750"/>
                <a:gd name="T98" fmla="+- 0 12418 11584"/>
                <a:gd name="T99" fmla="*/ 12418 h 834"/>
                <a:gd name="T100" fmla="+- 0 9901 8924"/>
                <a:gd name="T101" fmla="*/ T100 w 1750"/>
                <a:gd name="T102" fmla="+- 0 12415 11584"/>
                <a:gd name="T103" fmla="*/ 12415 h 834"/>
                <a:gd name="T104" fmla="+- 0 10000 8924"/>
                <a:gd name="T105" fmla="*/ T104 w 1750"/>
                <a:gd name="T106" fmla="+- 0 12407 11584"/>
                <a:gd name="T107" fmla="*/ 12407 h 834"/>
                <a:gd name="T108" fmla="+- 0 10094 8924"/>
                <a:gd name="T109" fmla="*/ T108 w 1750"/>
                <a:gd name="T110" fmla="+- 0 12394 11584"/>
                <a:gd name="T111" fmla="*/ 12394 h 834"/>
                <a:gd name="T112" fmla="+- 0 10184 8924"/>
                <a:gd name="T113" fmla="*/ T112 w 1750"/>
                <a:gd name="T114" fmla="+- 0 12376 11584"/>
                <a:gd name="T115" fmla="*/ 12376 h 834"/>
                <a:gd name="T116" fmla="+- 0 10268 8924"/>
                <a:gd name="T117" fmla="*/ T116 w 1750"/>
                <a:gd name="T118" fmla="+- 0 12353 11584"/>
                <a:gd name="T119" fmla="*/ 12353 h 834"/>
                <a:gd name="T120" fmla="+- 0 10346 8924"/>
                <a:gd name="T121" fmla="*/ T120 w 1750"/>
                <a:gd name="T122" fmla="+- 0 12326 11584"/>
                <a:gd name="T123" fmla="*/ 12326 h 834"/>
                <a:gd name="T124" fmla="+- 0 10418 8924"/>
                <a:gd name="T125" fmla="*/ T124 w 1750"/>
                <a:gd name="T126" fmla="+- 0 12296 11584"/>
                <a:gd name="T127" fmla="*/ 12296 h 834"/>
                <a:gd name="T128" fmla="+- 0 10482 8924"/>
                <a:gd name="T129" fmla="*/ T128 w 1750"/>
                <a:gd name="T130" fmla="+- 0 12262 11584"/>
                <a:gd name="T131" fmla="*/ 12262 h 834"/>
                <a:gd name="T132" fmla="+- 0 10538 8924"/>
                <a:gd name="T133" fmla="*/ T132 w 1750"/>
                <a:gd name="T134" fmla="+- 0 12225 11584"/>
                <a:gd name="T135" fmla="*/ 12225 h 834"/>
                <a:gd name="T136" fmla="+- 0 10585 8924"/>
                <a:gd name="T137" fmla="*/ T136 w 1750"/>
                <a:gd name="T138" fmla="+- 0 12184 11584"/>
                <a:gd name="T139" fmla="*/ 12184 h 834"/>
                <a:gd name="T140" fmla="+- 0 10651 8924"/>
                <a:gd name="T141" fmla="*/ T140 w 1750"/>
                <a:gd name="T142" fmla="+- 0 12097 11584"/>
                <a:gd name="T143" fmla="*/ 12097 h 834"/>
                <a:gd name="T144" fmla="+- 0 10674 8924"/>
                <a:gd name="T145" fmla="*/ T144 w 1750"/>
                <a:gd name="T146" fmla="+- 0 12001 11584"/>
                <a:gd name="T147" fmla="*/ 12001 h 834"/>
                <a:gd name="T148" fmla="+- 0 10668 8924"/>
                <a:gd name="T149" fmla="*/ T148 w 1750"/>
                <a:gd name="T150" fmla="+- 0 11952 11584"/>
                <a:gd name="T151" fmla="*/ 11952 h 834"/>
                <a:gd name="T152" fmla="+- 0 10623 8924"/>
                <a:gd name="T153" fmla="*/ T152 w 1750"/>
                <a:gd name="T154" fmla="+- 0 11860 11584"/>
                <a:gd name="T155" fmla="*/ 11860 h 834"/>
                <a:gd name="T156" fmla="+- 0 10538 8924"/>
                <a:gd name="T157" fmla="*/ T156 w 1750"/>
                <a:gd name="T158" fmla="+- 0 11777 11584"/>
                <a:gd name="T159" fmla="*/ 11777 h 834"/>
                <a:gd name="T160" fmla="+- 0 10482 8924"/>
                <a:gd name="T161" fmla="*/ T160 w 1750"/>
                <a:gd name="T162" fmla="+- 0 11740 11584"/>
                <a:gd name="T163" fmla="*/ 11740 h 834"/>
                <a:gd name="T164" fmla="+- 0 10418 8924"/>
                <a:gd name="T165" fmla="*/ T164 w 1750"/>
                <a:gd name="T166" fmla="+- 0 11706 11584"/>
                <a:gd name="T167" fmla="*/ 11706 h 834"/>
                <a:gd name="T168" fmla="+- 0 10346 8924"/>
                <a:gd name="T169" fmla="*/ T168 w 1750"/>
                <a:gd name="T170" fmla="+- 0 11676 11584"/>
                <a:gd name="T171" fmla="*/ 11676 h 834"/>
                <a:gd name="T172" fmla="+- 0 10268 8924"/>
                <a:gd name="T173" fmla="*/ T172 w 1750"/>
                <a:gd name="T174" fmla="+- 0 11649 11584"/>
                <a:gd name="T175" fmla="*/ 11649 h 834"/>
                <a:gd name="T176" fmla="+- 0 10184 8924"/>
                <a:gd name="T177" fmla="*/ T176 w 1750"/>
                <a:gd name="T178" fmla="+- 0 11626 11584"/>
                <a:gd name="T179" fmla="*/ 11626 h 834"/>
                <a:gd name="T180" fmla="+- 0 10094 8924"/>
                <a:gd name="T181" fmla="*/ T180 w 1750"/>
                <a:gd name="T182" fmla="+- 0 11608 11584"/>
                <a:gd name="T183" fmla="*/ 11608 h 834"/>
                <a:gd name="T184" fmla="+- 0 10000 8924"/>
                <a:gd name="T185" fmla="*/ T184 w 1750"/>
                <a:gd name="T186" fmla="+- 0 11595 11584"/>
                <a:gd name="T187" fmla="*/ 11595 h 834"/>
                <a:gd name="T188" fmla="+- 0 9901 8924"/>
                <a:gd name="T189" fmla="*/ T188 w 1750"/>
                <a:gd name="T190" fmla="+- 0 11587 11584"/>
                <a:gd name="T191" fmla="*/ 11587 h 834"/>
                <a:gd name="T192" fmla="+- 0 9799 8924"/>
                <a:gd name="T193" fmla="*/ T192 w 1750"/>
                <a:gd name="T194" fmla="+- 0 11584 11584"/>
                <a:gd name="T195" fmla="*/ 11584 h 83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1750" h="834">
                  <a:moveTo>
                    <a:pt x="875" y="0"/>
                  </a:moveTo>
                  <a:lnTo>
                    <a:pt x="773" y="3"/>
                  </a:lnTo>
                  <a:lnTo>
                    <a:pt x="674" y="11"/>
                  </a:lnTo>
                  <a:lnTo>
                    <a:pt x="580" y="24"/>
                  </a:lnTo>
                  <a:lnTo>
                    <a:pt x="490" y="42"/>
                  </a:lnTo>
                  <a:lnTo>
                    <a:pt x="406" y="65"/>
                  </a:lnTo>
                  <a:lnTo>
                    <a:pt x="328" y="92"/>
                  </a:lnTo>
                  <a:lnTo>
                    <a:pt x="256" y="122"/>
                  </a:lnTo>
                  <a:lnTo>
                    <a:pt x="192" y="156"/>
                  </a:lnTo>
                  <a:lnTo>
                    <a:pt x="136" y="193"/>
                  </a:lnTo>
                  <a:lnTo>
                    <a:pt x="89" y="234"/>
                  </a:lnTo>
                  <a:lnTo>
                    <a:pt x="23" y="321"/>
                  </a:lnTo>
                  <a:lnTo>
                    <a:pt x="0" y="417"/>
                  </a:lnTo>
                  <a:lnTo>
                    <a:pt x="6" y="466"/>
                  </a:lnTo>
                  <a:lnTo>
                    <a:pt x="51" y="558"/>
                  </a:lnTo>
                  <a:lnTo>
                    <a:pt x="136" y="641"/>
                  </a:lnTo>
                  <a:lnTo>
                    <a:pt x="192" y="678"/>
                  </a:lnTo>
                  <a:lnTo>
                    <a:pt x="256" y="712"/>
                  </a:lnTo>
                  <a:lnTo>
                    <a:pt x="328" y="742"/>
                  </a:lnTo>
                  <a:lnTo>
                    <a:pt x="406" y="769"/>
                  </a:lnTo>
                  <a:lnTo>
                    <a:pt x="490" y="792"/>
                  </a:lnTo>
                  <a:lnTo>
                    <a:pt x="580" y="810"/>
                  </a:lnTo>
                  <a:lnTo>
                    <a:pt x="674" y="823"/>
                  </a:lnTo>
                  <a:lnTo>
                    <a:pt x="773" y="831"/>
                  </a:lnTo>
                  <a:lnTo>
                    <a:pt x="875" y="834"/>
                  </a:lnTo>
                  <a:lnTo>
                    <a:pt x="977" y="831"/>
                  </a:lnTo>
                  <a:lnTo>
                    <a:pt x="1076" y="823"/>
                  </a:lnTo>
                  <a:lnTo>
                    <a:pt x="1170" y="810"/>
                  </a:lnTo>
                  <a:lnTo>
                    <a:pt x="1260" y="792"/>
                  </a:lnTo>
                  <a:lnTo>
                    <a:pt x="1344" y="769"/>
                  </a:lnTo>
                  <a:lnTo>
                    <a:pt x="1422" y="742"/>
                  </a:lnTo>
                  <a:lnTo>
                    <a:pt x="1494" y="712"/>
                  </a:lnTo>
                  <a:lnTo>
                    <a:pt x="1558" y="678"/>
                  </a:lnTo>
                  <a:lnTo>
                    <a:pt x="1614" y="641"/>
                  </a:lnTo>
                  <a:lnTo>
                    <a:pt x="1661" y="600"/>
                  </a:lnTo>
                  <a:lnTo>
                    <a:pt x="1727" y="513"/>
                  </a:lnTo>
                  <a:lnTo>
                    <a:pt x="1750" y="417"/>
                  </a:lnTo>
                  <a:lnTo>
                    <a:pt x="1744" y="368"/>
                  </a:lnTo>
                  <a:lnTo>
                    <a:pt x="1699" y="276"/>
                  </a:lnTo>
                  <a:lnTo>
                    <a:pt x="1614" y="193"/>
                  </a:lnTo>
                  <a:lnTo>
                    <a:pt x="1558" y="156"/>
                  </a:lnTo>
                  <a:lnTo>
                    <a:pt x="1494" y="122"/>
                  </a:lnTo>
                  <a:lnTo>
                    <a:pt x="1422" y="92"/>
                  </a:lnTo>
                  <a:lnTo>
                    <a:pt x="1344" y="65"/>
                  </a:lnTo>
                  <a:lnTo>
                    <a:pt x="1260" y="42"/>
                  </a:lnTo>
                  <a:lnTo>
                    <a:pt x="1170" y="24"/>
                  </a:lnTo>
                  <a:lnTo>
                    <a:pt x="1076" y="11"/>
                  </a:lnTo>
                  <a:lnTo>
                    <a:pt x="977" y="3"/>
                  </a:lnTo>
                  <a:lnTo>
                    <a:pt x="875"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8" name="AutoShape 8">
              <a:extLst>
                <a:ext uri="{FF2B5EF4-FFF2-40B4-BE49-F238E27FC236}">
                  <a16:creationId xmlns:a16="http://schemas.microsoft.com/office/drawing/2014/main" id="{3309D6C9-6A7A-9138-091B-D47C5851B476}"/>
                </a:ext>
              </a:extLst>
            </p:cNvPr>
            <p:cNvSpPr>
              <a:spLocks/>
            </p:cNvSpPr>
            <p:nvPr/>
          </p:nvSpPr>
          <p:spPr bwMode="auto">
            <a:xfrm>
              <a:off x="7858" y="9929"/>
              <a:ext cx="1772" cy="1715"/>
            </a:xfrm>
            <a:custGeom>
              <a:avLst/>
              <a:gdLst>
                <a:gd name="T0" fmla="+- 0 9537 7858"/>
                <a:gd name="T1" fmla="*/ T0 w 1772"/>
                <a:gd name="T2" fmla="+- 0 11568 9930"/>
                <a:gd name="T3" fmla="*/ 11568 h 1715"/>
                <a:gd name="T4" fmla="+- 0 9502 7858"/>
                <a:gd name="T5" fmla="*/ T4 w 1772"/>
                <a:gd name="T6" fmla="+- 0 11604 9930"/>
                <a:gd name="T7" fmla="*/ 11604 h 1715"/>
                <a:gd name="T8" fmla="+- 0 9630 7858"/>
                <a:gd name="T9" fmla="*/ T8 w 1772"/>
                <a:gd name="T10" fmla="+- 0 11644 9930"/>
                <a:gd name="T11" fmla="*/ 11644 h 1715"/>
                <a:gd name="T12" fmla="+- 0 9608 7858"/>
                <a:gd name="T13" fmla="*/ T12 w 1772"/>
                <a:gd name="T14" fmla="+- 0 11582 9930"/>
                <a:gd name="T15" fmla="*/ 11582 h 1715"/>
                <a:gd name="T16" fmla="+- 0 9551 7858"/>
                <a:gd name="T17" fmla="*/ T16 w 1772"/>
                <a:gd name="T18" fmla="+- 0 11582 9930"/>
                <a:gd name="T19" fmla="*/ 11582 h 1715"/>
                <a:gd name="T20" fmla="+- 0 9537 7858"/>
                <a:gd name="T21" fmla="*/ T20 w 1772"/>
                <a:gd name="T22" fmla="+- 0 11568 9930"/>
                <a:gd name="T23" fmla="*/ 11568 h 1715"/>
                <a:gd name="T24" fmla="+- 0 9551 7858"/>
                <a:gd name="T25" fmla="*/ T24 w 1772"/>
                <a:gd name="T26" fmla="+- 0 11553 9930"/>
                <a:gd name="T27" fmla="*/ 11553 h 1715"/>
                <a:gd name="T28" fmla="+- 0 9537 7858"/>
                <a:gd name="T29" fmla="*/ T28 w 1772"/>
                <a:gd name="T30" fmla="+- 0 11568 9930"/>
                <a:gd name="T31" fmla="*/ 11568 h 1715"/>
                <a:gd name="T32" fmla="+- 0 9551 7858"/>
                <a:gd name="T33" fmla="*/ T32 w 1772"/>
                <a:gd name="T34" fmla="+- 0 11582 9930"/>
                <a:gd name="T35" fmla="*/ 11582 h 1715"/>
                <a:gd name="T36" fmla="+- 0 9565 7858"/>
                <a:gd name="T37" fmla="*/ T36 w 1772"/>
                <a:gd name="T38" fmla="+- 0 11567 9930"/>
                <a:gd name="T39" fmla="*/ 11567 h 1715"/>
                <a:gd name="T40" fmla="+- 0 9551 7858"/>
                <a:gd name="T41" fmla="*/ T40 w 1772"/>
                <a:gd name="T42" fmla="+- 0 11553 9930"/>
                <a:gd name="T43" fmla="*/ 11553 h 1715"/>
                <a:gd name="T44" fmla="+- 0 9585 7858"/>
                <a:gd name="T45" fmla="*/ T44 w 1772"/>
                <a:gd name="T46" fmla="+- 0 11517 9930"/>
                <a:gd name="T47" fmla="*/ 11517 h 1715"/>
                <a:gd name="T48" fmla="+- 0 9551 7858"/>
                <a:gd name="T49" fmla="*/ T48 w 1772"/>
                <a:gd name="T50" fmla="+- 0 11553 9930"/>
                <a:gd name="T51" fmla="*/ 11553 h 1715"/>
                <a:gd name="T52" fmla="+- 0 9565 7858"/>
                <a:gd name="T53" fmla="*/ T52 w 1772"/>
                <a:gd name="T54" fmla="+- 0 11567 9930"/>
                <a:gd name="T55" fmla="*/ 11567 h 1715"/>
                <a:gd name="T56" fmla="+- 0 9551 7858"/>
                <a:gd name="T57" fmla="*/ T56 w 1772"/>
                <a:gd name="T58" fmla="+- 0 11582 9930"/>
                <a:gd name="T59" fmla="*/ 11582 h 1715"/>
                <a:gd name="T60" fmla="+- 0 9608 7858"/>
                <a:gd name="T61" fmla="*/ T60 w 1772"/>
                <a:gd name="T62" fmla="+- 0 11582 9930"/>
                <a:gd name="T63" fmla="*/ 11582 h 1715"/>
                <a:gd name="T64" fmla="+- 0 9585 7858"/>
                <a:gd name="T65" fmla="*/ T64 w 1772"/>
                <a:gd name="T66" fmla="+- 0 11517 9930"/>
                <a:gd name="T67" fmla="*/ 11517 h 1715"/>
                <a:gd name="T68" fmla="+- 0 7872 7858"/>
                <a:gd name="T69" fmla="*/ T68 w 1772"/>
                <a:gd name="T70" fmla="+- 0 9930 9930"/>
                <a:gd name="T71" fmla="*/ 9930 h 1715"/>
                <a:gd name="T72" fmla="+- 0 7858 7858"/>
                <a:gd name="T73" fmla="*/ T72 w 1772"/>
                <a:gd name="T74" fmla="+- 0 9944 9930"/>
                <a:gd name="T75" fmla="*/ 9944 h 1715"/>
                <a:gd name="T76" fmla="+- 0 9537 7858"/>
                <a:gd name="T77" fmla="*/ T76 w 1772"/>
                <a:gd name="T78" fmla="+- 0 11568 9930"/>
                <a:gd name="T79" fmla="*/ 11568 h 1715"/>
                <a:gd name="T80" fmla="+- 0 9551 7858"/>
                <a:gd name="T81" fmla="*/ T80 w 1772"/>
                <a:gd name="T82" fmla="+- 0 11553 9930"/>
                <a:gd name="T83" fmla="*/ 11553 h 1715"/>
                <a:gd name="T84" fmla="+- 0 7872 7858"/>
                <a:gd name="T85" fmla="*/ T84 w 1772"/>
                <a:gd name="T86" fmla="+- 0 9930 9930"/>
                <a:gd name="T87" fmla="*/ 9930 h 171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772" h="1715">
                  <a:moveTo>
                    <a:pt x="1679" y="1638"/>
                  </a:moveTo>
                  <a:lnTo>
                    <a:pt x="1644" y="1674"/>
                  </a:lnTo>
                  <a:lnTo>
                    <a:pt x="1772" y="1714"/>
                  </a:lnTo>
                  <a:lnTo>
                    <a:pt x="1750" y="1652"/>
                  </a:lnTo>
                  <a:lnTo>
                    <a:pt x="1693" y="1652"/>
                  </a:lnTo>
                  <a:lnTo>
                    <a:pt x="1679" y="1638"/>
                  </a:lnTo>
                  <a:close/>
                  <a:moveTo>
                    <a:pt x="1693" y="1623"/>
                  </a:moveTo>
                  <a:lnTo>
                    <a:pt x="1679" y="1638"/>
                  </a:lnTo>
                  <a:lnTo>
                    <a:pt x="1693" y="1652"/>
                  </a:lnTo>
                  <a:lnTo>
                    <a:pt x="1707" y="1637"/>
                  </a:lnTo>
                  <a:lnTo>
                    <a:pt x="1693" y="1623"/>
                  </a:lnTo>
                  <a:close/>
                  <a:moveTo>
                    <a:pt x="1727" y="1587"/>
                  </a:moveTo>
                  <a:lnTo>
                    <a:pt x="1693" y="1623"/>
                  </a:lnTo>
                  <a:lnTo>
                    <a:pt x="1707" y="1637"/>
                  </a:lnTo>
                  <a:lnTo>
                    <a:pt x="1693" y="1652"/>
                  </a:lnTo>
                  <a:lnTo>
                    <a:pt x="1750" y="1652"/>
                  </a:lnTo>
                  <a:lnTo>
                    <a:pt x="1727" y="1587"/>
                  </a:lnTo>
                  <a:close/>
                  <a:moveTo>
                    <a:pt x="14" y="0"/>
                  </a:moveTo>
                  <a:lnTo>
                    <a:pt x="0" y="14"/>
                  </a:lnTo>
                  <a:lnTo>
                    <a:pt x="1679" y="1638"/>
                  </a:lnTo>
                  <a:lnTo>
                    <a:pt x="1693" y="1623"/>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 name="Freeform 9">
              <a:extLst>
                <a:ext uri="{FF2B5EF4-FFF2-40B4-BE49-F238E27FC236}">
                  <a16:creationId xmlns:a16="http://schemas.microsoft.com/office/drawing/2014/main" id="{90A6C1A0-7350-F7F7-A9ED-0F5E9F53F728}"/>
                </a:ext>
              </a:extLst>
            </p:cNvPr>
            <p:cNvSpPr>
              <a:spLocks/>
            </p:cNvSpPr>
            <p:nvPr/>
          </p:nvSpPr>
          <p:spPr bwMode="auto">
            <a:xfrm>
              <a:off x="8924" y="7205"/>
              <a:ext cx="2372" cy="900"/>
            </a:xfrm>
            <a:custGeom>
              <a:avLst/>
              <a:gdLst>
                <a:gd name="T0" fmla="+- 0 10110 8924"/>
                <a:gd name="T1" fmla="*/ T0 w 2372"/>
                <a:gd name="T2" fmla="+- 0 7205 7205"/>
                <a:gd name="T3" fmla="*/ 7205 h 900"/>
                <a:gd name="T4" fmla="+- 0 10002 8924"/>
                <a:gd name="T5" fmla="*/ T4 w 2372"/>
                <a:gd name="T6" fmla="+- 0 7207 7205"/>
                <a:gd name="T7" fmla="*/ 7207 h 900"/>
                <a:gd name="T8" fmla="+- 0 9897 8924"/>
                <a:gd name="T9" fmla="*/ T8 w 2372"/>
                <a:gd name="T10" fmla="+- 0 7212 7205"/>
                <a:gd name="T11" fmla="*/ 7212 h 900"/>
                <a:gd name="T12" fmla="+- 0 9795 8924"/>
                <a:gd name="T13" fmla="*/ T12 w 2372"/>
                <a:gd name="T14" fmla="+- 0 7221 7205"/>
                <a:gd name="T15" fmla="*/ 7221 h 900"/>
                <a:gd name="T16" fmla="+- 0 9696 8924"/>
                <a:gd name="T17" fmla="*/ T16 w 2372"/>
                <a:gd name="T18" fmla="+- 0 7233 7205"/>
                <a:gd name="T19" fmla="*/ 7233 h 900"/>
                <a:gd name="T20" fmla="+- 0 9602 8924"/>
                <a:gd name="T21" fmla="*/ T20 w 2372"/>
                <a:gd name="T22" fmla="+- 0 7248 7205"/>
                <a:gd name="T23" fmla="*/ 7248 h 900"/>
                <a:gd name="T24" fmla="+- 0 9511 8924"/>
                <a:gd name="T25" fmla="*/ T24 w 2372"/>
                <a:gd name="T26" fmla="+- 0 7266 7205"/>
                <a:gd name="T27" fmla="*/ 7266 h 900"/>
                <a:gd name="T28" fmla="+- 0 9426 8924"/>
                <a:gd name="T29" fmla="*/ T28 w 2372"/>
                <a:gd name="T30" fmla="+- 0 7287 7205"/>
                <a:gd name="T31" fmla="*/ 7287 h 900"/>
                <a:gd name="T32" fmla="+- 0 9346 8924"/>
                <a:gd name="T33" fmla="*/ T32 w 2372"/>
                <a:gd name="T34" fmla="+- 0 7311 7205"/>
                <a:gd name="T35" fmla="*/ 7311 h 900"/>
                <a:gd name="T36" fmla="+- 0 9271 8924"/>
                <a:gd name="T37" fmla="*/ T36 w 2372"/>
                <a:gd name="T38" fmla="+- 0 7337 7205"/>
                <a:gd name="T39" fmla="*/ 7337 h 900"/>
                <a:gd name="T40" fmla="+- 0 9203 8924"/>
                <a:gd name="T41" fmla="*/ T40 w 2372"/>
                <a:gd name="T42" fmla="+- 0 7365 7205"/>
                <a:gd name="T43" fmla="*/ 7365 h 900"/>
                <a:gd name="T44" fmla="+- 0 9141 8924"/>
                <a:gd name="T45" fmla="*/ T44 w 2372"/>
                <a:gd name="T46" fmla="+- 0 7395 7205"/>
                <a:gd name="T47" fmla="*/ 7395 h 900"/>
                <a:gd name="T48" fmla="+- 0 9086 8924"/>
                <a:gd name="T49" fmla="*/ T48 w 2372"/>
                <a:gd name="T50" fmla="+- 0 7428 7205"/>
                <a:gd name="T51" fmla="*/ 7428 h 900"/>
                <a:gd name="T52" fmla="+- 0 8998 8924"/>
                <a:gd name="T53" fmla="*/ T52 w 2372"/>
                <a:gd name="T54" fmla="+- 0 7498 7205"/>
                <a:gd name="T55" fmla="*/ 7498 h 900"/>
                <a:gd name="T56" fmla="+- 0 8943 8924"/>
                <a:gd name="T57" fmla="*/ T56 w 2372"/>
                <a:gd name="T58" fmla="+- 0 7574 7205"/>
                <a:gd name="T59" fmla="*/ 7574 h 900"/>
                <a:gd name="T60" fmla="+- 0 8924 8924"/>
                <a:gd name="T61" fmla="*/ T60 w 2372"/>
                <a:gd name="T62" fmla="+- 0 7655 7205"/>
                <a:gd name="T63" fmla="*/ 7655 h 900"/>
                <a:gd name="T64" fmla="+- 0 8929 8924"/>
                <a:gd name="T65" fmla="*/ T64 w 2372"/>
                <a:gd name="T66" fmla="+- 0 7696 7205"/>
                <a:gd name="T67" fmla="*/ 7696 h 900"/>
                <a:gd name="T68" fmla="+- 0 8966 8924"/>
                <a:gd name="T69" fmla="*/ T68 w 2372"/>
                <a:gd name="T70" fmla="+- 0 7775 7205"/>
                <a:gd name="T71" fmla="*/ 7775 h 900"/>
                <a:gd name="T72" fmla="+- 0 9038 8924"/>
                <a:gd name="T73" fmla="*/ T72 w 2372"/>
                <a:gd name="T74" fmla="+- 0 7848 7205"/>
                <a:gd name="T75" fmla="*/ 7848 h 900"/>
                <a:gd name="T76" fmla="+- 0 9141 8924"/>
                <a:gd name="T77" fmla="*/ T76 w 2372"/>
                <a:gd name="T78" fmla="+- 0 7915 7205"/>
                <a:gd name="T79" fmla="*/ 7915 h 900"/>
                <a:gd name="T80" fmla="+- 0 9203 8924"/>
                <a:gd name="T81" fmla="*/ T80 w 2372"/>
                <a:gd name="T82" fmla="+- 0 7945 7205"/>
                <a:gd name="T83" fmla="*/ 7945 h 900"/>
                <a:gd name="T84" fmla="+- 0 9271 8924"/>
                <a:gd name="T85" fmla="*/ T84 w 2372"/>
                <a:gd name="T86" fmla="+- 0 7973 7205"/>
                <a:gd name="T87" fmla="*/ 7973 h 900"/>
                <a:gd name="T88" fmla="+- 0 9346 8924"/>
                <a:gd name="T89" fmla="*/ T88 w 2372"/>
                <a:gd name="T90" fmla="+- 0 7999 7205"/>
                <a:gd name="T91" fmla="*/ 7999 h 900"/>
                <a:gd name="T92" fmla="+- 0 9426 8924"/>
                <a:gd name="T93" fmla="*/ T92 w 2372"/>
                <a:gd name="T94" fmla="+- 0 8023 7205"/>
                <a:gd name="T95" fmla="*/ 8023 h 900"/>
                <a:gd name="T96" fmla="+- 0 9511 8924"/>
                <a:gd name="T97" fmla="*/ T96 w 2372"/>
                <a:gd name="T98" fmla="+- 0 8044 7205"/>
                <a:gd name="T99" fmla="*/ 8044 h 900"/>
                <a:gd name="T100" fmla="+- 0 9602 8924"/>
                <a:gd name="T101" fmla="*/ T100 w 2372"/>
                <a:gd name="T102" fmla="+- 0 8062 7205"/>
                <a:gd name="T103" fmla="*/ 8062 h 900"/>
                <a:gd name="T104" fmla="+- 0 9696 8924"/>
                <a:gd name="T105" fmla="*/ T104 w 2372"/>
                <a:gd name="T106" fmla="+- 0 8077 7205"/>
                <a:gd name="T107" fmla="*/ 8077 h 900"/>
                <a:gd name="T108" fmla="+- 0 9795 8924"/>
                <a:gd name="T109" fmla="*/ T108 w 2372"/>
                <a:gd name="T110" fmla="+- 0 8089 7205"/>
                <a:gd name="T111" fmla="*/ 8089 h 900"/>
                <a:gd name="T112" fmla="+- 0 9897 8924"/>
                <a:gd name="T113" fmla="*/ T112 w 2372"/>
                <a:gd name="T114" fmla="+- 0 8098 7205"/>
                <a:gd name="T115" fmla="*/ 8098 h 900"/>
                <a:gd name="T116" fmla="+- 0 10002 8924"/>
                <a:gd name="T117" fmla="*/ T116 w 2372"/>
                <a:gd name="T118" fmla="+- 0 8103 7205"/>
                <a:gd name="T119" fmla="*/ 8103 h 900"/>
                <a:gd name="T120" fmla="+- 0 10110 8924"/>
                <a:gd name="T121" fmla="*/ T120 w 2372"/>
                <a:gd name="T122" fmla="+- 0 8105 7205"/>
                <a:gd name="T123" fmla="*/ 8105 h 900"/>
                <a:gd name="T124" fmla="+- 0 10218 8924"/>
                <a:gd name="T125" fmla="*/ T124 w 2372"/>
                <a:gd name="T126" fmla="+- 0 8103 7205"/>
                <a:gd name="T127" fmla="*/ 8103 h 900"/>
                <a:gd name="T128" fmla="+- 0 10323 8924"/>
                <a:gd name="T129" fmla="*/ T128 w 2372"/>
                <a:gd name="T130" fmla="+- 0 8098 7205"/>
                <a:gd name="T131" fmla="*/ 8098 h 900"/>
                <a:gd name="T132" fmla="+- 0 10425 8924"/>
                <a:gd name="T133" fmla="*/ T132 w 2372"/>
                <a:gd name="T134" fmla="+- 0 8089 7205"/>
                <a:gd name="T135" fmla="*/ 8089 h 900"/>
                <a:gd name="T136" fmla="+- 0 10524 8924"/>
                <a:gd name="T137" fmla="*/ T136 w 2372"/>
                <a:gd name="T138" fmla="+- 0 8077 7205"/>
                <a:gd name="T139" fmla="*/ 8077 h 900"/>
                <a:gd name="T140" fmla="+- 0 10618 8924"/>
                <a:gd name="T141" fmla="*/ T140 w 2372"/>
                <a:gd name="T142" fmla="+- 0 8062 7205"/>
                <a:gd name="T143" fmla="*/ 8062 h 900"/>
                <a:gd name="T144" fmla="+- 0 10709 8924"/>
                <a:gd name="T145" fmla="*/ T144 w 2372"/>
                <a:gd name="T146" fmla="+- 0 8044 7205"/>
                <a:gd name="T147" fmla="*/ 8044 h 900"/>
                <a:gd name="T148" fmla="+- 0 10794 8924"/>
                <a:gd name="T149" fmla="*/ T148 w 2372"/>
                <a:gd name="T150" fmla="+- 0 8023 7205"/>
                <a:gd name="T151" fmla="*/ 8023 h 900"/>
                <a:gd name="T152" fmla="+- 0 10874 8924"/>
                <a:gd name="T153" fmla="*/ T152 w 2372"/>
                <a:gd name="T154" fmla="+- 0 7999 7205"/>
                <a:gd name="T155" fmla="*/ 7999 h 900"/>
                <a:gd name="T156" fmla="+- 0 10949 8924"/>
                <a:gd name="T157" fmla="*/ T156 w 2372"/>
                <a:gd name="T158" fmla="+- 0 7973 7205"/>
                <a:gd name="T159" fmla="*/ 7973 h 900"/>
                <a:gd name="T160" fmla="+- 0 11017 8924"/>
                <a:gd name="T161" fmla="*/ T160 w 2372"/>
                <a:gd name="T162" fmla="+- 0 7945 7205"/>
                <a:gd name="T163" fmla="*/ 7945 h 900"/>
                <a:gd name="T164" fmla="+- 0 11079 8924"/>
                <a:gd name="T165" fmla="*/ T164 w 2372"/>
                <a:gd name="T166" fmla="+- 0 7915 7205"/>
                <a:gd name="T167" fmla="*/ 7915 h 900"/>
                <a:gd name="T168" fmla="+- 0 11134 8924"/>
                <a:gd name="T169" fmla="*/ T168 w 2372"/>
                <a:gd name="T170" fmla="+- 0 7882 7205"/>
                <a:gd name="T171" fmla="*/ 7882 h 900"/>
                <a:gd name="T172" fmla="+- 0 11222 8924"/>
                <a:gd name="T173" fmla="*/ T172 w 2372"/>
                <a:gd name="T174" fmla="+- 0 7812 7205"/>
                <a:gd name="T175" fmla="*/ 7812 h 900"/>
                <a:gd name="T176" fmla="+- 0 11277 8924"/>
                <a:gd name="T177" fmla="*/ T176 w 2372"/>
                <a:gd name="T178" fmla="+- 0 7736 7205"/>
                <a:gd name="T179" fmla="*/ 7736 h 900"/>
                <a:gd name="T180" fmla="+- 0 11296 8924"/>
                <a:gd name="T181" fmla="*/ T180 w 2372"/>
                <a:gd name="T182" fmla="+- 0 7655 7205"/>
                <a:gd name="T183" fmla="*/ 7655 h 900"/>
                <a:gd name="T184" fmla="+- 0 11291 8924"/>
                <a:gd name="T185" fmla="*/ T184 w 2372"/>
                <a:gd name="T186" fmla="+- 0 7614 7205"/>
                <a:gd name="T187" fmla="*/ 7614 h 900"/>
                <a:gd name="T188" fmla="+- 0 11254 8924"/>
                <a:gd name="T189" fmla="*/ T188 w 2372"/>
                <a:gd name="T190" fmla="+- 0 7535 7205"/>
                <a:gd name="T191" fmla="*/ 7535 h 900"/>
                <a:gd name="T192" fmla="+- 0 11182 8924"/>
                <a:gd name="T193" fmla="*/ T192 w 2372"/>
                <a:gd name="T194" fmla="+- 0 7462 7205"/>
                <a:gd name="T195" fmla="*/ 7462 h 900"/>
                <a:gd name="T196" fmla="+- 0 11079 8924"/>
                <a:gd name="T197" fmla="*/ T196 w 2372"/>
                <a:gd name="T198" fmla="+- 0 7395 7205"/>
                <a:gd name="T199" fmla="*/ 7395 h 900"/>
                <a:gd name="T200" fmla="+- 0 11017 8924"/>
                <a:gd name="T201" fmla="*/ T200 w 2372"/>
                <a:gd name="T202" fmla="+- 0 7365 7205"/>
                <a:gd name="T203" fmla="*/ 7365 h 900"/>
                <a:gd name="T204" fmla="+- 0 10949 8924"/>
                <a:gd name="T205" fmla="*/ T204 w 2372"/>
                <a:gd name="T206" fmla="+- 0 7337 7205"/>
                <a:gd name="T207" fmla="*/ 7337 h 900"/>
                <a:gd name="T208" fmla="+- 0 10874 8924"/>
                <a:gd name="T209" fmla="*/ T208 w 2372"/>
                <a:gd name="T210" fmla="+- 0 7311 7205"/>
                <a:gd name="T211" fmla="*/ 7311 h 900"/>
                <a:gd name="T212" fmla="+- 0 10794 8924"/>
                <a:gd name="T213" fmla="*/ T212 w 2372"/>
                <a:gd name="T214" fmla="+- 0 7287 7205"/>
                <a:gd name="T215" fmla="*/ 7287 h 900"/>
                <a:gd name="T216" fmla="+- 0 10709 8924"/>
                <a:gd name="T217" fmla="*/ T216 w 2372"/>
                <a:gd name="T218" fmla="+- 0 7266 7205"/>
                <a:gd name="T219" fmla="*/ 7266 h 900"/>
                <a:gd name="T220" fmla="+- 0 10618 8924"/>
                <a:gd name="T221" fmla="*/ T220 w 2372"/>
                <a:gd name="T222" fmla="+- 0 7248 7205"/>
                <a:gd name="T223" fmla="*/ 7248 h 900"/>
                <a:gd name="T224" fmla="+- 0 10524 8924"/>
                <a:gd name="T225" fmla="*/ T224 w 2372"/>
                <a:gd name="T226" fmla="+- 0 7233 7205"/>
                <a:gd name="T227" fmla="*/ 7233 h 900"/>
                <a:gd name="T228" fmla="+- 0 10425 8924"/>
                <a:gd name="T229" fmla="*/ T228 w 2372"/>
                <a:gd name="T230" fmla="+- 0 7221 7205"/>
                <a:gd name="T231" fmla="*/ 7221 h 900"/>
                <a:gd name="T232" fmla="+- 0 10323 8924"/>
                <a:gd name="T233" fmla="*/ T232 w 2372"/>
                <a:gd name="T234" fmla="+- 0 7212 7205"/>
                <a:gd name="T235" fmla="*/ 7212 h 900"/>
                <a:gd name="T236" fmla="+- 0 10218 8924"/>
                <a:gd name="T237" fmla="*/ T236 w 2372"/>
                <a:gd name="T238" fmla="+- 0 7207 7205"/>
                <a:gd name="T239" fmla="*/ 7207 h 900"/>
                <a:gd name="T240" fmla="+- 0 10110 8924"/>
                <a:gd name="T241" fmla="*/ T240 w 2372"/>
                <a:gd name="T242" fmla="+- 0 7205 7205"/>
                <a:gd name="T243" fmla="*/ 7205 h 90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Lst>
              <a:rect l="0" t="0" r="r" b="b"/>
              <a:pathLst>
                <a:path w="2372" h="900">
                  <a:moveTo>
                    <a:pt x="1186" y="0"/>
                  </a:moveTo>
                  <a:lnTo>
                    <a:pt x="1078" y="2"/>
                  </a:lnTo>
                  <a:lnTo>
                    <a:pt x="973" y="7"/>
                  </a:lnTo>
                  <a:lnTo>
                    <a:pt x="871" y="16"/>
                  </a:lnTo>
                  <a:lnTo>
                    <a:pt x="772" y="28"/>
                  </a:lnTo>
                  <a:lnTo>
                    <a:pt x="678" y="43"/>
                  </a:lnTo>
                  <a:lnTo>
                    <a:pt x="587" y="61"/>
                  </a:lnTo>
                  <a:lnTo>
                    <a:pt x="502" y="82"/>
                  </a:lnTo>
                  <a:lnTo>
                    <a:pt x="422" y="106"/>
                  </a:lnTo>
                  <a:lnTo>
                    <a:pt x="347" y="132"/>
                  </a:lnTo>
                  <a:lnTo>
                    <a:pt x="279" y="160"/>
                  </a:lnTo>
                  <a:lnTo>
                    <a:pt x="217" y="190"/>
                  </a:lnTo>
                  <a:lnTo>
                    <a:pt x="162" y="223"/>
                  </a:lnTo>
                  <a:lnTo>
                    <a:pt x="74" y="293"/>
                  </a:lnTo>
                  <a:lnTo>
                    <a:pt x="19" y="369"/>
                  </a:lnTo>
                  <a:lnTo>
                    <a:pt x="0" y="450"/>
                  </a:lnTo>
                  <a:lnTo>
                    <a:pt x="5" y="491"/>
                  </a:lnTo>
                  <a:lnTo>
                    <a:pt x="42" y="570"/>
                  </a:lnTo>
                  <a:lnTo>
                    <a:pt x="114" y="643"/>
                  </a:lnTo>
                  <a:lnTo>
                    <a:pt x="217" y="710"/>
                  </a:lnTo>
                  <a:lnTo>
                    <a:pt x="279" y="740"/>
                  </a:lnTo>
                  <a:lnTo>
                    <a:pt x="347" y="768"/>
                  </a:lnTo>
                  <a:lnTo>
                    <a:pt x="422" y="794"/>
                  </a:lnTo>
                  <a:lnTo>
                    <a:pt x="502" y="818"/>
                  </a:lnTo>
                  <a:lnTo>
                    <a:pt x="587" y="839"/>
                  </a:lnTo>
                  <a:lnTo>
                    <a:pt x="678" y="857"/>
                  </a:lnTo>
                  <a:lnTo>
                    <a:pt x="772" y="872"/>
                  </a:lnTo>
                  <a:lnTo>
                    <a:pt x="871" y="884"/>
                  </a:lnTo>
                  <a:lnTo>
                    <a:pt x="973" y="893"/>
                  </a:lnTo>
                  <a:lnTo>
                    <a:pt x="1078" y="898"/>
                  </a:lnTo>
                  <a:lnTo>
                    <a:pt x="1186" y="900"/>
                  </a:lnTo>
                  <a:lnTo>
                    <a:pt x="1294" y="898"/>
                  </a:lnTo>
                  <a:lnTo>
                    <a:pt x="1399" y="893"/>
                  </a:lnTo>
                  <a:lnTo>
                    <a:pt x="1501" y="884"/>
                  </a:lnTo>
                  <a:lnTo>
                    <a:pt x="1600" y="872"/>
                  </a:lnTo>
                  <a:lnTo>
                    <a:pt x="1694" y="857"/>
                  </a:lnTo>
                  <a:lnTo>
                    <a:pt x="1785" y="839"/>
                  </a:lnTo>
                  <a:lnTo>
                    <a:pt x="1870" y="818"/>
                  </a:lnTo>
                  <a:lnTo>
                    <a:pt x="1950" y="794"/>
                  </a:lnTo>
                  <a:lnTo>
                    <a:pt x="2025" y="768"/>
                  </a:lnTo>
                  <a:lnTo>
                    <a:pt x="2093" y="740"/>
                  </a:lnTo>
                  <a:lnTo>
                    <a:pt x="2155" y="710"/>
                  </a:lnTo>
                  <a:lnTo>
                    <a:pt x="2210" y="677"/>
                  </a:lnTo>
                  <a:lnTo>
                    <a:pt x="2298" y="607"/>
                  </a:lnTo>
                  <a:lnTo>
                    <a:pt x="2353" y="531"/>
                  </a:lnTo>
                  <a:lnTo>
                    <a:pt x="2372" y="450"/>
                  </a:lnTo>
                  <a:lnTo>
                    <a:pt x="2367" y="409"/>
                  </a:lnTo>
                  <a:lnTo>
                    <a:pt x="2330" y="330"/>
                  </a:lnTo>
                  <a:lnTo>
                    <a:pt x="2258" y="257"/>
                  </a:lnTo>
                  <a:lnTo>
                    <a:pt x="2155" y="190"/>
                  </a:lnTo>
                  <a:lnTo>
                    <a:pt x="2093" y="160"/>
                  </a:lnTo>
                  <a:lnTo>
                    <a:pt x="2025" y="132"/>
                  </a:lnTo>
                  <a:lnTo>
                    <a:pt x="1950" y="106"/>
                  </a:lnTo>
                  <a:lnTo>
                    <a:pt x="1870" y="82"/>
                  </a:lnTo>
                  <a:lnTo>
                    <a:pt x="1785" y="61"/>
                  </a:lnTo>
                  <a:lnTo>
                    <a:pt x="1694" y="43"/>
                  </a:lnTo>
                  <a:lnTo>
                    <a:pt x="1600" y="28"/>
                  </a:lnTo>
                  <a:lnTo>
                    <a:pt x="1501" y="16"/>
                  </a:lnTo>
                  <a:lnTo>
                    <a:pt x="1399" y="7"/>
                  </a:lnTo>
                  <a:lnTo>
                    <a:pt x="1294" y="2"/>
                  </a:lnTo>
                  <a:lnTo>
                    <a:pt x="1186"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0" name="AutoShape 10">
              <a:extLst>
                <a:ext uri="{FF2B5EF4-FFF2-40B4-BE49-F238E27FC236}">
                  <a16:creationId xmlns:a16="http://schemas.microsoft.com/office/drawing/2014/main" id="{1D794AFB-92EF-B5C6-2E36-408D2CD63388}"/>
                </a:ext>
              </a:extLst>
            </p:cNvPr>
            <p:cNvSpPr>
              <a:spLocks/>
            </p:cNvSpPr>
            <p:nvPr/>
          </p:nvSpPr>
          <p:spPr bwMode="auto">
            <a:xfrm>
              <a:off x="5089" y="5999"/>
              <a:ext cx="3835" cy="3112"/>
            </a:xfrm>
            <a:custGeom>
              <a:avLst/>
              <a:gdLst>
                <a:gd name="T0" fmla="+- 0 5595 5089"/>
                <a:gd name="T1" fmla="*/ T0 w 3835"/>
                <a:gd name="T2" fmla="+- 0 7369 5999"/>
                <a:gd name="T3" fmla="*/ 7369 h 3112"/>
                <a:gd name="T4" fmla="+- 0 5155 5089"/>
                <a:gd name="T5" fmla="*/ T4 w 3835"/>
                <a:gd name="T6" fmla="+- 0 6109 5999"/>
                <a:gd name="T7" fmla="*/ 6109 h 3112"/>
                <a:gd name="T8" fmla="+- 0 5202 5089"/>
                <a:gd name="T9" fmla="*/ T8 w 3835"/>
                <a:gd name="T10" fmla="+- 0 6092 5999"/>
                <a:gd name="T11" fmla="*/ 6092 h 3112"/>
                <a:gd name="T12" fmla="+- 0 5200 5089"/>
                <a:gd name="T13" fmla="*/ T12 w 3835"/>
                <a:gd name="T14" fmla="+- 0 6090 5999"/>
                <a:gd name="T15" fmla="*/ 6090 h 3112"/>
                <a:gd name="T16" fmla="+- 0 5106 5089"/>
                <a:gd name="T17" fmla="*/ T16 w 3835"/>
                <a:gd name="T18" fmla="+- 0 5999 5999"/>
                <a:gd name="T19" fmla="*/ 5999 h 3112"/>
                <a:gd name="T20" fmla="+- 0 5089 5089"/>
                <a:gd name="T21" fmla="*/ T20 w 3835"/>
                <a:gd name="T22" fmla="+- 0 6132 5999"/>
                <a:gd name="T23" fmla="*/ 6132 h 3112"/>
                <a:gd name="T24" fmla="+- 0 5136 5089"/>
                <a:gd name="T25" fmla="*/ T24 w 3835"/>
                <a:gd name="T26" fmla="+- 0 6115 5999"/>
                <a:gd name="T27" fmla="*/ 6115 h 3112"/>
                <a:gd name="T28" fmla="+- 0 5577 5089"/>
                <a:gd name="T29" fmla="*/ T28 w 3835"/>
                <a:gd name="T30" fmla="+- 0 7375 5999"/>
                <a:gd name="T31" fmla="*/ 7375 h 3112"/>
                <a:gd name="T32" fmla="+- 0 5595 5089"/>
                <a:gd name="T33" fmla="*/ T32 w 3835"/>
                <a:gd name="T34" fmla="+- 0 7369 5999"/>
                <a:gd name="T35" fmla="*/ 7369 h 3112"/>
                <a:gd name="T36" fmla="+- 0 7187 5089"/>
                <a:gd name="T37" fmla="*/ T36 w 3835"/>
                <a:gd name="T38" fmla="+- 0 9111 5999"/>
                <a:gd name="T39" fmla="*/ 9111 h 3112"/>
                <a:gd name="T40" fmla="+- 0 7171 5089"/>
                <a:gd name="T41" fmla="*/ T40 w 3835"/>
                <a:gd name="T42" fmla="+- 0 9040 5999"/>
                <a:gd name="T43" fmla="*/ 9040 h 3112"/>
                <a:gd name="T44" fmla="+- 0 7157 5089"/>
                <a:gd name="T45" fmla="*/ T44 w 3835"/>
                <a:gd name="T46" fmla="+- 0 8980 5999"/>
                <a:gd name="T47" fmla="*/ 8980 h 3112"/>
                <a:gd name="T48" fmla="+- 0 7119 5089"/>
                <a:gd name="T49" fmla="*/ T48 w 3835"/>
                <a:gd name="T50" fmla="+- 0 9012 5999"/>
                <a:gd name="T51" fmla="*/ 9012 h 3112"/>
                <a:gd name="T52" fmla="+- 0 6306 5089"/>
                <a:gd name="T53" fmla="*/ T52 w 3835"/>
                <a:gd name="T54" fmla="+- 0 8019 5999"/>
                <a:gd name="T55" fmla="*/ 8019 h 3112"/>
                <a:gd name="T56" fmla="+- 0 6290 5089"/>
                <a:gd name="T57" fmla="*/ T56 w 3835"/>
                <a:gd name="T58" fmla="+- 0 8031 5999"/>
                <a:gd name="T59" fmla="*/ 8031 h 3112"/>
                <a:gd name="T60" fmla="+- 0 7103 5089"/>
                <a:gd name="T61" fmla="*/ T60 w 3835"/>
                <a:gd name="T62" fmla="+- 0 9024 5999"/>
                <a:gd name="T63" fmla="*/ 9024 h 3112"/>
                <a:gd name="T64" fmla="+- 0 7065 5089"/>
                <a:gd name="T65" fmla="*/ T64 w 3835"/>
                <a:gd name="T66" fmla="+- 0 9056 5999"/>
                <a:gd name="T67" fmla="*/ 9056 h 3112"/>
                <a:gd name="T68" fmla="+- 0 7187 5089"/>
                <a:gd name="T69" fmla="*/ T68 w 3835"/>
                <a:gd name="T70" fmla="+- 0 9111 5999"/>
                <a:gd name="T71" fmla="*/ 9111 h 3112"/>
                <a:gd name="T72" fmla="+- 0 8914 5089"/>
                <a:gd name="T73" fmla="*/ T72 w 3835"/>
                <a:gd name="T74" fmla="+- 0 7699 5999"/>
                <a:gd name="T75" fmla="*/ 7699 h 3112"/>
                <a:gd name="T76" fmla="+- 0 8824 5089"/>
                <a:gd name="T77" fmla="*/ T76 w 3835"/>
                <a:gd name="T78" fmla="+- 0 7699 5999"/>
                <a:gd name="T79" fmla="*/ 7699 h 3112"/>
                <a:gd name="T80" fmla="+- 0 8804 5089"/>
                <a:gd name="T81" fmla="*/ T80 w 3835"/>
                <a:gd name="T82" fmla="+- 0 7699 5999"/>
                <a:gd name="T83" fmla="*/ 7699 h 3112"/>
                <a:gd name="T84" fmla="+- 0 8801 5089"/>
                <a:gd name="T85" fmla="*/ T84 w 3835"/>
                <a:gd name="T86" fmla="+- 0 7748 5999"/>
                <a:gd name="T87" fmla="*/ 7748 h 3112"/>
                <a:gd name="T88" fmla="+- 0 8914 5089"/>
                <a:gd name="T89" fmla="*/ T88 w 3835"/>
                <a:gd name="T90" fmla="+- 0 7699 5999"/>
                <a:gd name="T91" fmla="*/ 7699 h 3112"/>
                <a:gd name="T92" fmla="+- 0 8924 5089"/>
                <a:gd name="T93" fmla="*/ T92 w 3835"/>
                <a:gd name="T94" fmla="+- 0 7695 5999"/>
                <a:gd name="T95" fmla="*/ 7695 h 3112"/>
                <a:gd name="T96" fmla="+- 0 8808 5089"/>
                <a:gd name="T97" fmla="*/ T96 w 3835"/>
                <a:gd name="T98" fmla="+- 0 7628 5999"/>
                <a:gd name="T99" fmla="*/ 7628 h 3112"/>
                <a:gd name="T100" fmla="+- 0 8805 5089"/>
                <a:gd name="T101" fmla="*/ T100 w 3835"/>
                <a:gd name="T102" fmla="+- 0 7678 5999"/>
                <a:gd name="T103" fmla="*/ 7678 h 3112"/>
                <a:gd name="T104" fmla="+- 0 6906 5089"/>
                <a:gd name="T105" fmla="*/ T104 w 3835"/>
                <a:gd name="T106" fmla="+- 0 7573 5999"/>
                <a:gd name="T107" fmla="*/ 7573 h 3112"/>
                <a:gd name="T108" fmla="+- 0 6904 5089"/>
                <a:gd name="T109" fmla="*/ T108 w 3835"/>
                <a:gd name="T110" fmla="+- 0 7593 5999"/>
                <a:gd name="T111" fmla="*/ 7593 h 3112"/>
                <a:gd name="T112" fmla="+- 0 8804 5089"/>
                <a:gd name="T113" fmla="*/ T112 w 3835"/>
                <a:gd name="T114" fmla="+- 0 7698 5999"/>
                <a:gd name="T115" fmla="*/ 7698 h 3112"/>
                <a:gd name="T116" fmla="+- 0 8824 5089"/>
                <a:gd name="T117" fmla="*/ T116 w 3835"/>
                <a:gd name="T118" fmla="+- 0 7698 5999"/>
                <a:gd name="T119" fmla="*/ 7698 h 3112"/>
                <a:gd name="T120" fmla="+- 0 8916 5089"/>
                <a:gd name="T121" fmla="*/ T120 w 3835"/>
                <a:gd name="T122" fmla="+- 0 7698 5999"/>
                <a:gd name="T123" fmla="*/ 7698 h 3112"/>
                <a:gd name="T124" fmla="+- 0 8924 5089"/>
                <a:gd name="T125" fmla="*/ T124 w 3835"/>
                <a:gd name="T126" fmla="+- 0 7695 5999"/>
                <a:gd name="T127" fmla="*/ 7695 h 311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3835" h="3112">
                  <a:moveTo>
                    <a:pt x="506" y="1370"/>
                  </a:moveTo>
                  <a:lnTo>
                    <a:pt x="66" y="110"/>
                  </a:lnTo>
                  <a:lnTo>
                    <a:pt x="113" y="93"/>
                  </a:lnTo>
                  <a:lnTo>
                    <a:pt x="111" y="91"/>
                  </a:lnTo>
                  <a:lnTo>
                    <a:pt x="17" y="0"/>
                  </a:lnTo>
                  <a:lnTo>
                    <a:pt x="0" y="133"/>
                  </a:lnTo>
                  <a:lnTo>
                    <a:pt x="47" y="116"/>
                  </a:lnTo>
                  <a:lnTo>
                    <a:pt x="488" y="1376"/>
                  </a:lnTo>
                  <a:lnTo>
                    <a:pt x="506" y="1370"/>
                  </a:lnTo>
                  <a:close/>
                  <a:moveTo>
                    <a:pt x="2098" y="3112"/>
                  </a:moveTo>
                  <a:lnTo>
                    <a:pt x="2082" y="3041"/>
                  </a:lnTo>
                  <a:lnTo>
                    <a:pt x="2068" y="2981"/>
                  </a:lnTo>
                  <a:lnTo>
                    <a:pt x="2030" y="3013"/>
                  </a:lnTo>
                  <a:lnTo>
                    <a:pt x="1217" y="2020"/>
                  </a:lnTo>
                  <a:lnTo>
                    <a:pt x="1201" y="2032"/>
                  </a:lnTo>
                  <a:lnTo>
                    <a:pt x="2014" y="3025"/>
                  </a:lnTo>
                  <a:lnTo>
                    <a:pt x="1976" y="3057"/>
                  </a:lnTo>
                  <a:lnTo>
                    <a:pt x="2098" y="3112"/>
                  </a:lnTo>
                  <a:close/>
                  <a:moveTo>
                    <a:pt x="3825" y="1700"/>
                  </a:moveTo>
                  <a:lnTo>
                    <a:pt x="3735" y="1700"/>
                  </a:lnTo>
                  <a:lnTo>
                    <a:pt x="3715" y="1700"/>
                  </a:lnTo>
                  <a:lnTo>
                    <a:pt x="3712" y="1749"/>
                  </a:lnTo>
                  <a:lnTo>
                    <a:pt x="3825" y="1700"/>
                  </a:lnTo>
                  <a:close/>
                  <a:moveTo>
                    <a:pt x="3835" y="1696"/>
                  </a:moveTo>
                  <a:lnTo>
                    <a:pt x="3719" y="1629"/>
                  </a:lnTo>
                  <a:lnTo>
                    <a:pt x="3716" y="1679"/>
                  </a:lnTo>
                  <a:lnTo>
                    <a:pt x="1817" y="1574"/>
                  </a:lnTo>
                  <a:lnTo>
                    <a:pt x="1815" y="1594"/>
                  </a:lnTo>
                  <a:lnTo>
                    <a:pt x="3715" y="1699"/>
                  </a:lnTo>
                  <a:lnTo>
                    <a:pt x="3735" y="1699"/>
                  </a:lnTo>
                  <a:lnTo>
                    <a:pt x="3827" y="1699"/>
                  </a:lnTo>
                  <a:lnTo>
                    <a:pt x="3835" y="16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1">
              <a:extLst>
                <a:ext uri="{FF2B5EF4-FFF2-40B4-BE49-F238E27FC236}">
                  <a16:creationId xmlns:a16="http://schemas.microsoft.com/office/drawing/2014/main" id="{0A1F2CBE-9DCE-FBD0-FF11-800D27BE0E54}"/>
                </a:ext>
              </a:extLst>
            </p:cNvPr>
            <p:cNvSpPr>
              <a:spLocks/>
            </p:cNvSpPr>
            <p:nvPr/>
          </p:nvSpPr>
          <p:spPr bwMode="auto">
            <a:xfrm>
              <a:off x="7088" y="5253"/>
              <a:ext cx="1750" cy="847"/>
            </a:xfrm>
            <a:custGeom>
              <a:avLst/>
              <a:gdLst>
                <a:gd name="T0" fmla="+- 0 7963 7088"/>
                <a:gd name="T1" fmla="*/ T0 w 1750"/>
                <a:gd name="T2" fmla="+- 0 5253 5253"/>
                <a:gd name="T3" fmla="*/ 5253 h 847"/>
                <a:gd name="T4" fmla="+- 0 7861 7088"/>
                <a:gd name="T5" fmla="*/ T4 w 1750"/>
                <a:gd name="T6" fmla="+- 0 5256 5253"/>
                <a:gd name="T7" fmla="*/ 5256 h 847"/>
                <a:gd name="T8" fmla="+- 0 7762 7088"/>
                <a:gd name="T9" fmla="*/ T8 w 1750"/>
                <a:gd name="T10" fmla="+- 0 5264 5253"/>
                <a:gd name="T11" fmla="*/ 5264 h 847"/>
                <a:gd name="T12" fmla="+- 0 7668 7088"/>
                <a:gd name="T13" fmla="*/ T12 w 1750"/>
                <a:gd name="T14" fmla="+- 0 5278 5253"/>
                <a:gd name="T15" fmla="*/ 5278 h 847"/>
                <a:gd name="T16" fmla="+- 0 7578 7088"/>
                <a:gd name="T17" fmla="*/ T16 w 1750"/>
                <a:gd name="T18" fmla="+- 0 5296 5253"/>
                <a:gd name="T19" fmla="*/ 5296 h 847"/>
                <a:gd name="T20" fmla="+- 0 7494 7088"/>
                <a:gd name="T21" fmla="*/ T20 w 1750"/>
                <a:gd name="T22" fmla="+- 0 5319 5253"/>
                <a:gd name="T23" fmla="*/ 5319 h 847"/>
                <a:gd name="T24" fmla="+- 0 7416 7088"/>
                <a:gd name="T25" fmla="*/ T24 w 1750"/>
                <a:gd name="T26" fmla="+- 0 5346 5253"/>
                <a:gd name="T27" fmla="*/ 5346 h 847"/>
                <a:gd name="T28" fmla="+- 0 7344 7088"/>
                <a:gd name="T29" fmla="*/ T28 w 1750"/>
                <a:gd name="T30" fmla="+- 0 5377 5253"/>
                <a:gd name="T31" fmla="*/ 5377 h 847"/>
                <a:gd name="T32" fmla="+- 0 7280 7088"/>
                <a:gd name="T33" fmla="*/ T32 w 1750"/>
                <a:gd name="T34" fmla="+- 0 5412 5253"/>
                <a:gd name="T35" fmla="*/ 5412 h 847"/>
                <a:gd name="T36" fmla="+- 0 7224 7088"/>
                <a:gd name="T37" fmla="*/ T36 w 1750"/>
                <a:gd name="T38" fmla="+- 0 5449 5253"/>
                <a:gd name="T39" fmla="*/ 5449 h 847"/>
                <a:gd name="T40" fmla="+- 0 7177 7088"/>
                <a:gd name="T41" fmla="*/ T40 w 1750"/>
                <a:gd name="T42" fmla="+- 0 5490 5253"/>
                <a:gd name="T43" fmla="*/ 5490 h 847"/>
                <a:gd name="T44" fmla="+- 0 7111 7088"/>
                <a:gd name="T45" fmla="*/ T44 w 1750"/>
                <a:gd name="T46" fmla="+- 0 5579 5253"/>
                <a:gd name="T47" fmla="*/ 5579 h 847"/>
                <a:gd name="T48" fmla="+- 0 7088 7088"/>
                <a:gd name="T49" fmla="*/ T48 w 1750"/>
                <a:gd name="T50" fmla="+- 0 5677 5253"/>
                <a:gd name="T51" fmla="*/ 5677 h 847"/>
                <a:gd name="T52" fmla="+- 0 7094 7088"/>
                <a:gd name="T53" fmla="*/ T52 w 1750"/>
                <a:gd name="T54" fmla="+- 0 5726 5253"/>
                <a:gd name="T55" fmla="*/ 5726 h 847"/>
                <a:gd name="T56" fmla="+- 0 7139 7088"/>
                <a:gd name="T57" fmla="*/ T56 w 1750"/>
                <a:gd name="T58" fmla="+- 0 5819 5253"/>
                <a:gd name="T59" fmla="*/ 5819 h 847"/>
                <a:gd name="T60" fmla="+- 0 7224 7088"/>
                <a:gd name="T61" fmla="*/ T60 w 1750"/>
                <a:gd name="T62" fmla="+- 0 5904 5253"/>
                <a:gd name="T63" fmla="*/ 5904 h 847"/>
                <a:gd name="T64" fmla="+- 0 7280 7088"/>
                <a:gd name="T65" fmla="*/ T64 w 1750"/>
                <a:gd name="T66" fmla="+- 0 5941 5253"/>
                <a:gd name="T67" fmla="*/ 5941 h 847"/>
                <a:gd name="T68" fmla="+- 0 7344 7088"/>
                <a:gd name="T69" fmla="*/ T68 w 1750"/>
                <a:gd name="T70" fmla="+- 0 5976 5253"/>
                <a:gd name="T71" fmla="*/ 5976 h 847"/>
                <a:gd name="T72" fmla="+- 0 7416 7088"/>
                <a:gd name="T73" fmla="*/ T72 w 1750"/>
                <a:gd name="T74" fmla="+- 0 6007 5253"/>
                <a:gd name="T75" fmla="*/ 6007 h 847"/>
                <a:gd name="T76" fmla="+- 0 7494 7088"/>
                <a:gd name="T77" fmla="*/ T76 w 1750"/>
                <a:gd name="T78" fmla="+- 0 6034 5253"/>
                <a:gd name="T79" fmla="*/ 6034 h 847"/>
                <a:gd name="T80" fmla="+- 0 7578 7088"/>
                <a:gd name="T81" fmla="*/ T80 w 1750"/>
                <a:gd name="T82" fmla="+- 0 6057 5253"/>
                <a:gd name="T83" fmla="*/ 6057 h 847"/>
                <a:gd name="T84" fmla="+- 0 7668 7088"/>
                <a:gd name="T85" fmla="*/ T84 w 1750"/>
                <a:gd name="T86" fmla="+- 0 6075 5253"/>
                <a:gd name="T87" fmla="*/ 6075 h 847"/>
                <a:gd name="T88" fmla="+- 0 7762 7088"/>
                <a:gd name="T89" fmla="*/ T88 w 1750"/>
                <a:gd name="T90" fmla="+- 0 6089 5253"/>
                <a:gd name="T91" fmla="*/ 6089 h 847"/>
                <a:gd name="T92" fmla="+- 0 7861 7088"/>
                <a:gd name="T93" fmla="*/ T92 w 1750"/>
                <a:gd name="T94" fmla="+- 0 6097 5253"/>
                <a:gd name="T95" fmla="*/ 6097 h 847"/>
                <a:gd name="T96" fmla="+- 0 7963 7088"/>
                <a:gd name="T97" fmla="*/ T96 w 1750"/>
                <a:gd name="T98" fmla="+- 0 6100 5253"/>
                <a:gd name="T99" fmla="*/ 6100 h 847"/>
                <a:gd name="T100" fmla="+- 0 8065 7088"/>
                <a:gd name="T101" fmla="*/ T100 w 1750"/>
                <a:gd name="T102" fmla="+- 0 6097 5253"/>
                <a:gd name="T103" fmla="*/ 6097 h 847"/>
                <a:gd name="T104" fmla="+- 0 8164 7088"/>
                <a:gd name="T105" fmla="*/ T104 w 1750"/>
                <a:gd name="T106" fmla="+- 0 6089 5253"/>
                <a:gd name="T107" fmla="*/ 6089 h 847"/>
                <a:gd name="T108" fmla="+- 0 8258 7088"/>
                <a:gd name="T109" fmla="*/ T108 w 1750"/>
                <a:gd name="T110" fmla="+- 0 6075 5253"/>
                <a:gd name="T111" fmla="*/ 6075 h 847"/>
                <a:gd name="T112" fmla="+- 0 8348 7088"/>
                <a:gd name="T113" fmla="*/ T112 w 1750"/>
                <a:gd name="T114" fmla="+- 0 6057 5253"/>
                <a:gd name="T115" fmla="*/ 6057 h 847"/>
                <a:gd name="T116" fmla="+- 0 8432 7088"/>
                <a:gd name="T117" fmla="*/ T116 w 1750"/>
                <a:gd name="T118" fmla="+- 0 6034 5253"/>
                <a:gd name="T119" fmla="*/ 6034 h 847"/>
                <a:gd name="T120" fmla="+- 0 8510 7088"/>
                <a:gd name="T121" fmla="*/ T120 w 1750"/>
                <a:gd name="T122" fmla="+- 0 6007 5253"/>
                <a:gd name="T123" fmla="*/ 6007 h 847"/>
                <a:gd name="T124" fmla="+- 0 8582 7088"/>
                <a:gd name="T125" fmla="*/ T124 w 1750"/>
                <a:gd name="T126" fmla="+- 0 5976 5253"/>
                <a:gd name="T127" fmla="*/ 5976 h 847"/>
                <a:gd name="T128" fmla="+- 0 8646 7088"/>
                <a:gd name="T129" fmla="*/ T128 w 1750"/>
                <a:gd name="T130" fmla="+- 0 5941 5253"/>
                <a:gd name="T131" fmla="*/ 5941 h 847"/>
                <a:gd name="T132" fmla="+- 0 8702 7088"/>
                <a:gd name="T133" fmla="*/ T132 w 1750"/>
                <a:gd name="T134" fmla="+- 0 5904 5253"/>
                <a:gd name="T135" fmla="*/ 5904 h 847"/>
                <a:gd name="T136" fmla="+- 0 8749 7088"/>
                <a:gd name="T137" fmla="*/ T136 w 1750"/>
                <a:gd name="T138" fmla="+- 0 5863 5253"/>
                <a:gd name="T139" fmla="*/ 5863 h 847"/>
                <a:gd name="T140" fmla="+- 0 8815 7088"/>
                <a:gd name="T141" fmla="*/ T140 w 1750"/>
                <a:gd name="T142" fmla="+- 0 5774 5253"/>
                <a:gd name="T143" fmla="*/ 5774 h 847"/>
                <a:gd name="T144" fmla="+- 0 8838 7088"/>
                <a:gd name="T145" fmla="*/ T144 w 1750"/>
                <a:gd name="T146" fmla="+- 0 5677 5253"/>
                <a:gd name="T147" fmla="*/ 5677 h 847"/>
                <a:gd name="T148" fmla="+- 0 8832 7088"/>
                <a:gd name="T149" fmla="*/ T148 w 1750"/>
                <a:gd name="T150" fmla="+- 0 5627 5253"/>
                <a:gd name="T151" fmla="*/ 5627 h 847"/>
                <a:gd name="T152" fmla="+- 0 8787 7088"/>
                <a:gd name="T153" fmla="*/ T152 w 1750"/>
                <a:gd name="T154" fmla="+- 0 5534 5253"/>
                <a:gd name="T155" fmla="*/ 5534 h 847"/>
                <a:gd name="T156" fmla="+- 0 8702 7088"/>
                <a:gd name="T157" fmla="*/ T156 w 1750"/>
                <a:gd name="T158" fmla="+- 0 5449 5253"/>
                <a:gd name="T159" fmla="*/ 5449 h 847"/>
                <a:gd name="T160" fmla="+- 0 8646 7088"/>
                <a:gd name="T161" fmla="*/ T160 w 1750"/>
                <a:gd name="T162" fmla="+- 0 5412 5253"/>
                <a:gd name="T163" fmla="*/ 5412 h 847"/>
                <a:gd name="T164" fmla="+- 0 8582 7088"/>
                <a:gd name="T165" fmla="*/ T164 w 1750"/>
                <a:gd name="T166" fmla="+- 0 5377 5253"/>
                <a:gd name="T167" fmla="*/ 5377 h 847"/>
                <a:gd name="T168" fmla="+- 0 8510 7088"/>
                <a:gd name="T169" fmla="*/ T168 w 1750"/>
                <a:gd name="T170" fmla="+- 0 5346 5253"/>
                <a:gd name="T171" fmla="*/ 5346 h 847"/>
                <a:gd name="T172" fmla="+- 0 8432 7088"/>
                <a:gd name="T173" fmla="*/ T172 w 1750"/>
                <a:gd name="T174" fmla="+- 0 5319 5253"/>
                <a:gd name="T175" fmla="*/ 5319 h 847"/>
                <a:gd name="T176" fmla="+- 0 8348 7088"/>
                <a:gd name="T177" fmla="*/ T176 w 1750"/>
                <a:gd name="T178" fmla="+- 0 5296 5253"/>
                <a:gd name="T179" fmla="*/ 5296 h 847"/>
                <a:gd name="T180" fmla="+- 0 8258 7088"/>
                <a:gd name="T181" fmla="*/ T180 w 1750"/>
                <a:gd name="T182" fmla="+- 0 5278 5253"/>
                <a:gd name="T183" fmla="*/ 5278 h 847"/>
                <a:gd name="T184" fmla="+- 0 8164 7088"/>
                <a:gd name="T185" fmla="*/ T184 w 1750"/>
                <a:gd name="T186" fmla="+- 0 5264 5253"/>
                <a:gd name="T187" fmla="*/ 5264 h 847"/>
                <a:gd name="T188" fmla="+- 0 8065 7088"/>
                <a:gd name="T189" fmla="*/ T188 w 1750"/>
                <a:gd name="T190" fmla="+- 0 5256 5253"/>
                <a:gd name="T191" fmla="*/ 5256 h 847"/>
                <a:gd name="T192" fmla="+- 0 7963 7088"/>
                <a:gd name="T193" fmla="*/ T192 w 1750"/>
                <a:gd name="T194" fmla="+- 0 5253 5253"/>
                <a:gd name="T195" fmla="*/ 5253 h 84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1750" h="847">
                  <a:moveTo>
                    <a:pt x="875" y="0"/>
                  </a:moveTo>
                  <a:lnTo>
                    <a:pt x="773" y="3"/>
                  </a:lnTo>
                  <a:lnTo>
                    <a:pt x="674" y="11"/>
                  </a:lnTo>
                  <a:lnTo>
                    <a:pt x="580" y="25"/>
                  </a:lnTo>
                  <a:lnTo>
                    <a:pt x="490" y="43"/>
                  </a:lnTo>
                  <a:lnTo>
                    <a:pt x="406" y="66"/>
                  </a:lnTo>
                  <a:lnTo>
                    <a:pt x="328" y="93"/>
                  </a:lnTo>
                  <a:lnTo>
                    <a:pt x="256" y="124"/>
                  </a:lnTo>
                  <a:lnTo>
                    <a:pt x="192" y="159"/>
                  </a:lnTo>
                  <a:lnTo>
                    <a:pt x="136" y="196"/>
                  </a:lnTo>
                  <a:lnTo>
                    <a:pt x="89" y="237"/>
                  </a:lnTo>
                  <a:lnTo>
                    <a:pt x="23" y="326"/>
                  </a:lnTo>
                  <a:lnTo>
                    <a:pt x="0" y="424"/>
                  </a:lnTo>
                  <a:lnTo>
                    <a:pt x="6" y="473"/>
                  </a:lnTo>
                  <a:lnTo>
                    <a:pt x="51" y="566"/>
                  </a:lnTo>
                  <a:lnTo>
                    <a:pt x="136" y="651"/>
                  </a:lnTo>
                  <a:lnTo>
                    <a:pt x="192" y="688"/>
                  </a:lnTo>
                  <a:lnTo>
                    <a:pt x="256" y="723"/>
                  </a:lnTo>
                  <a:lnTo>
                    <a:pt x="328" y="754"/>
                  </a:lnTo>
                  <a:lnTo>
                    <a:pt x="406" y="781"/>
                  </a:lnTo>
                  <a:lnTo>
                    <a:pt x="490" y="804"/>
                  </a:lnTo>
                  <a:lnTo>
                    <a:pt x="580" y="822"/>
                  </a:lnTo>
                  <a:lnTo>
                    <a:pt x="674" y="836"/>
                  </a:lnTo>
                  <a:lnTo>
                    <a:pt x="773" y="844"/>
                  </a:lnTo>
                  <a:lnTo>
                    <a:pt x="875" y="847"/>
                  </a:lnTo>
                  <a:lnTo>
                    <a:pt x="977" y="844"/>
                  </a:lnTo>
                  <a:lnTo>
                    <a:pt x="1076" y="836"/>
                  </a:lnTo>
                  <a:lnTo>
                    <a:pt x="1170" y="822"/>
                  </a:lnTo>
                  <a:lnTo>
                    <a:pt x="1260" y="804"/>
                  </a:lnTo>
                  <a:lnTo>
                    <a:pt x="1344" y="781"/>
                  </a:lnTo>
                  <a:lnTo>
                    <a:pt x="1422" y="754"/>
                  </a:lnTo>
                  <a:lnTo>
                    <a:pt x="1494" y="723"/>
                  </a:lnTo>
                  <a:lnTo>
                    <a:pt x="1558" y="688"/>
                  </a:lnTo>
                  <a:lnTo>
                    <a:pt x="1614" y="651"/>
                  </a:lnTo>
                  <a:lnTo>
                    <a:pt x="1661" y="610"/>
                  </a:lnTo>
                  <a:lnTo>
                    <a:pt x="1727" y="521"/>
                  </a:lnTo>
                  <a:lnTo>
                    <a:pt x="1750" y="424"/>
                  </a:lnTo>
                  <a:lnTo>
                    <a:pt x="1744" y="374"/>
                  </a:lnTo>
                  <a:lnTo>
                    <a:pt x="1699" y="281"/>
                  </a:lnTo>
                  <a:lnTo>
                    <a:pt x="1614" y="196"/>
                  </a:lnTo>
                  <a:lnTo>
                    <a:pt x="1558" y="159"/>
                  </a:lnTo>
                  <a:lnTo>
                    <a:pt x="1494" y="124"/>
                  </a:lnTo>
                  <a:lnTo>
                    <a:pt x="1422" y="93"/>
                  </a:lnTo>
                  <a:lnTo>
                    <a:pt x="1344" y="66"/>
                  </a:lnTo>
                  <a:lnTo>
                    <a:pt x="1260" y="43"/>
                  </a:lnTo>
                  <a:lnTo>
                    <a:pt x="1170" y="25"/>
                  </a:lnTo>
                  <a:lnTo>
                    <a:pt x="1076" y="11"/>
                  </a:lnTo>
                  <a:lnTo>
                    <a:pt x="977" y="3"/>
                  </a:lnTo>
                  <a:lnTo>
                    <a:pt x="875"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2" name="AutoShape 12">
              <a:extLst>
                <a:ext uri="{FF2B5EF4-FFF2-40B4-BE49-F238E27FC236}">
                  <a16:creationId xmlns:a16="http://schemas.microsoft.com/office/drawing/2014/main" id="{BC425A58-89EB-129F-E4D6-5CDA758D7CDB}"/>
                </a:ext>
              </a:extLst>
            </p:cNvPr>
            <p:cNvSpPr>
              <a:spLocks/>
            </p:cNvSpPr>
            <p:nvPr/>
          </p:nvSpPr>
          <p:spPr bwMode="auto">
            <a:xfrm>
              <a:off x="1907" y="6057"/>
              <a:ext cx="5958" cy="1409"/>
            </a:xfrm>
            <a:custGeom>
              <a:avLst/>
              <a:gdLst>
                <a:gd name="T0" fmla="+- 0 4608 1907"/>
                <a:gd name="T1" fmla="*/ T0 w 5958"/>
                <a:gd name="T2" fmla="+- 0 7448 6057"/>
                <a:gd name="T3" fmla="*/ 7448 h 1409"/>
                <a:gd name="T4" fmla="+- 0 2019 1907"/>
                <a:gd name="T5" fmla="*/ T4 w 5958"/>
                <a:gd name="T6" fmla="+- 0 6168 6057"/>
                <a:gd name="T7" fmla="*/ 6168 h 1409"/>
                <a:gd name="T8" fmla="+- 0 2023 1907"/>
                <a:gd name="T9" fmla="*/ T8 w 5958"/>
                <a:gd name="T10" fmla="+- 0 6159 6057"/>
                <a:gd name="T11" fmla="*/ 6159 h 1409"/>
                <a:gd name="T12" fmla="+- 0 2041 1907"/>
                <a:gd name="T13" fmla="*/ T12 w 5958"/>
                <a:gd name="T14" fmla="+- 0 6123 6057"/>
                <a:gd name="T15" fmla="*/ 6123 h 1409"/>
                <a:gd name="T16" fmla="+- 0 1907 1907"/>
                <a:gd name="T17" fmla="*/ T16 w 5958"/>
                <a:gd name="T18" fmla="+- 0 6124 6057"/>
                <a:gd name="T19" fmla="*/ 6124 h 1409"/>
                <a:gd name="T20" fmla="+- 0 1988 1907"/>
                <a:gd name="T21" fmla="*/ T20 w 5958"/>
                <a:gd name="T22" fmla="+- 0 6231 6057"/>
                <a:gd name="T23" fmla="*/ 6231 h 1409"/>
                <a:gd name="T24" fmla="+- 0 2010 1907"/>
                <a:gd name="T25" fmla="*/ T24 w 5958"/>
                <a:gd name="T26" fmla="+- 0 6186 6057"/>
                <a:gd name="T27" fmla="*/ 6186 h 1409"/>
                <a:gd name="T28" fmla="+- 0 4600 1907"/>
                <a:gd name="T29" fmla="*/ T28 w 5958"/>
                <a:gd name="T30" fmla="+- 0 7466 6057"/>
                <a:gd name="T31" fmla="*/ 7466 h 1409"/>
                <a:gd name="T32" fmla="+- 0 4608 1907"/>
                <a:gd name="T33" fmla="*/ T32 w 5958"/>
                <a:gd name="T34" fmla="+- 0 7448 6057"/>
                <a:gd name="T35" fmla="*/ 7448 h 1409"/>
                <a:gd name="T36" fmla="+- 0 7865 1907"/>
                <a:gd name="T37" fmla="*/ T36 w 5958"/>
                <a:gd name="T38" fmla="+- 0 6057 6057"/>
                <a:gd name="T39" fmla="*/ 6057 h 1409"/>
                <a:gd name="T40" fmla="+- 0 7736 1907"/>
                <a:gd name="T41" fmla="*/ T40 w 5958"/>
                <a:gd name="T42" fmla="+- 0 6095 6057"/>
                <a:gd name="T43" fmla="*/ 6095 h 1409"/>
                <a:gd name="T44" fmla="+- 0 7771 1907"/>
                <a:gd name="T45" fmla="*/ T44 w 5958"/>
                <a:gd name="T46" fmla="+- 0 6132 6057"/>
                <a:gd name="T47" fmla="*/ 6132 h 1409"/>
                <a:gd name="T48" fmla="+- 0 6460 1907"/>
                <a:gd name="T49" fmla="*/ T48 w 5958"/>
                <a:gd name="T50" fmla="+- 0 7362 6057"/>
                <a:gd name="T51" fmla="*/ 7362 h 1409"/>
                <a:gd name="T52" fmla="+- 0 6474 1907"/>
                <a:gd name="T53" fmla="*/ T52 w 5958"/>
                <a:gd name="T54" fmla="+- 0 7376 6057"/>
                <a:gd name="T55" fmla="*/ 7376 h 1409"/>
                <a:gd name="T56" fmla="+- 0 7784 1907"/>
                <a:gd name="T57" fmla="*/ T56 w 5958"/>
                <a:gd name="T58" fmla="+- 0 6146 6057"/>
                <a:gd name="T59" fmla="*/ 6146 h 1409"/>
                <a:gd name="T60" fmla="+- 0 7819 1907"/>
                <a:gd name="T61" fmla="*/ T60 w 5958"/>
                <a:gd name="T62" fmla="+- 0 6183 6057"/>
                <a:gd name="T63" fmla="*/ 6183 h 1409"/>
                <a:gd name="T64" fmla="+- 0 7842 1907"/>
                <a:gd name="T65" fmla="*/ T64 w 5958"/>
                <a:gd name="T66" fmla="+- 0 6118 6057"/>
                <a:gd name="T67" fmla="*/ 6118 h 1409"/>
                <a:gd name="T68" fmla="+- 0 7865 1907"/>
                <a:gd name="T69" fmla="*/ T68 w 5958"/>
                <a:gd name="T70" fmla="+- 0 6057 6057"/>
                <a:gd name="T71" fmla="*/ 6057 h 14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5958" h="1409">
                  <a:moveTo>
                    <a:pt x="2701" y="1391"/>
                  </a:moveTo>
                  <a:lnTo>
                    <a:pt x="112" y="111"/>
                  </a:lnTo>
                  <a:lnTo>
                    <a:pt x="116" y="102"/>
                  </a:lnTo>
                  <a:lnTo>
                    <a:pt x="134" y="66"/>
                  </a:lnTo>
                  <a:lnTo>
                    <a:pt x="0" y="67"/>
                  </a:lnTo>
                  <a:lnTo>
                    <a:pt x="81" y="174"/>
                  </a:lnTo>
                  <a:lnTo>
                    <a:pt x="103" y="129"/>
                  </a:lnTo>
                  <a:lnTo>
                    <a:pt x="2693" y="1409"/>
                  </a:lnTo>
                  <a:lnTo>
                    <a:pt x="2701" y="1391"/>
                  </a:lnTo>
                  <a:close/>
                  <a:moveTo>
                    <a:pt x="5958" y="0"/>
                  </a:moveTo>
                  <a:lnTo>
                    <a:pt x="5829" y="38"/>
                  </a:lnTo>
                  <a:lnTo>
                    <a:pt x="5864" y="75"/>
                  </a:lnTo>
                  <a:lnTo>
                    <a:pt x="4553" y="1305"/>
                  </a:lnTo>
                  <a:lnTo>
                    <a:pt x="4567" y="1319"/>
                  </a:lnTo>
                  <a:lnTo>
                    <a:pt x="5877" y="89"/>
                  </a:lnTo>
                  <a:lnTo>
                    <a:pt x="5912" y="126"/>
                  </a:lnTo>
                  <a:lnTo>
                    <a:pt x="5935" y="61"/>
                  </a:lnTo>
                  <a:lnTo>
                    <a:pt x="59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Text Box 13">
              <a:extLst>
                <a:ext uri="{FF2B5EF4-FFF2-40B4-BE49-F238E27FC236}">
                  <a16:creationId xmlns:a16="http://schemas.microsoft.com/office/drawing/2014/main" id="{9F9B5725-F5F2-18A8-862E-8F81FC5A3404}"/>
                </a:ext>
              </a:extLst>
            </p:cNvPr>
            <p:cNvSpPr txBox="1">
              <a:spLocks noChangeArrowheads="1"/>
            </p:cNvSpPr>
            <p:nvPr/>
          </p:nvSpPr>
          <p:spPr bwMode="auto">
            <a:xfrm>
              <a:off x="1445" y="5581"/>
              <a:ext cx="859"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1595"/>
                </a:lnSpc>
                <a:spcBef>
                  <a:spcPts val="0"/>
                </a:spcBef>
                <a:spcAft>
                  <a:spcPts val="0"/>
                </a:spcAft>
              </a:pPr>
              <a:r>
                <a:rPr lang="en-US" sz="1600">
                  <a:effectLst/>
                  <a:latin typeface="Calibri" panose="020F0502020204030204" pitchFamily="34" charset="0"/>
                  <a:ea typeface="Times New Roman" panose="02020603050405020304" pitchFamily="18" charset="0"/>
                  <a:cs typeface="Times New Roman" panose="02020603050405020304" pitchFamily="18" charset="0"/>
                </a:rPr>
                <a:t>HOME</a:t>
              </a:r>
              <a:endParaRPr lang="en-US" sz="1100">
                <a:effectLst/>
                <a:latin typeface="Times New Roman" panose="02020603050405020304" pitchFamily="18" charset="0"/>
                <a:ea typeface="Times New Roman" panose="02020603050405020304" pitchFamily="18" charset="0"/>
              </a:endParaRPr>
            </a:p>
          </p:txBody>
        </p:sp>
        <p:sp>
          <p:nvSpPr>
            <p:cNvPr id="14" name="Text Box 14">
              <a:extLst>
                <a:ext uri="{FF2B5EF4-FFF2-40B4-BE49-F238E27FC236}">
                  <a16:creationId xmlns:a16="http://schemas.microsoft.com/office/drawing/2014/main" id="{A5343B8E-887D-C277-F9BD-4BACED726F50}"/>
                </a:ext>
              </a:extLst>
            </p:cNvPr>
            <p:cNvSpPr txBox="1">
              <a:spLocks noChangeArrowheads="1"/>
            </p:cNvSpPr>
            <p:nvPr/>
          </p:nvSpPr>
          <p:spPr bwMode="auto">
            <a:xfrm>
              <a:off x="4199" y="5065"/>
              <a:ext cx="1440" cy="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11430" algn="ctr">
                <a:lnSpc>
                  <a:spcPts val="162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ABOUT</a:t>
              </a:r>
              <a:endParaRPr lang="en-US" sz="1100" dirty="0">
                <a:effectLst/>
                <a:latin typeface="Times New Roman" panose="02020603050405020304" pitchFamily="18" charset="0"/>
                <a:ea typeface="Times New Roman" panose="02020603050405020304" pitchFamily="18" charset="0"/>
              </a:endParaRPr>
            </a:p>
            <a:p>
              <a:pPr marL="171450" marR="183515" algn="ctr">
                <a:lnSpc>
                  <a:spcPts val="192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US</a:t>
              </a:r>
              <a:endParaRPr lang="en-US" sz="1100" dirty="0">
                <a:effectLst/>
                <a:latin typeface="Times New Roman" panose="02020603050405020304" pitchFamily="18" charset="0"/>
                <a:ea typeface="Times New Roman" panose="02020603050405020304" pitchFamily="18" charset="0"/>
              </a:endParaRPr>
            </a:p>
          </p:txBody>
        </p:sp>
        <p:sp>
          <p:nvSpPr>
            <p:cNvPr id="15" name="Text Box 15">
              <a:extLst>
                <a:ext uri="{FF2B5EF4-FFF2-40B4-BE49-F238E27FC236}">
                  <a16:creationId xmlns:a16="http://schemas.microsoft.com/office/drawing/2014/main" id="{E5747F37-7B5B-D9EE-42DC-45895E448762}"/>
                </a:ext>
              </a:extLst>
            </p:cNvPr>
            <p:cNvSpPr txBox="1">
              <a:spLocks noChangeArrowheads="1"/>
            </p:cNvSpPr>
            <p:nvPr/>
          </p:nvSpPr>
          <p:spPr bwMode="auto">
            <a:xfrm>
              <a:off x="7525" y="5500"/>
              <a:ext cx="74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1595"/>
                </a:lnSpc>
                <a:spcBef>
                  <a:spcPts val="0"/>
                </a:spcBef>
                <a:spcAft>
                  <a:spcPts val="0"/>
                </a:spcAft>
              </a:pPr>
              <a:r>
                <a:rPr lang="en-US" sz="1600">
                  <a:effectLst/>
                  <a:latin typeface="Calibri" panose="020F0502020204030204" pitchFamily="34" charset="0"/>
                  <a:ea typeface="Times New Roman" panose="02020603050405020304" pitchFamily="18" charset="0"/>
                  <a:cs typeface="Times New Roman" panose="02020603050405020304" pitchFamily="18" charset="0"/>
                </a:rPr>
                <a:t>BLOG</a:t>
              </a:r>
              <a:endParaRPr lang="en-US" sz="1100">
                <a:effectLst/>
                <a:latin typeface="Times New Roman" panose="02020603050405020304" pitchFamily="18" charset="0"/>
                <a:ea typeface="Times New Roman" panose="02020603050405020304" pitchFamily="18" charset="0"/>
              </a:endParaRPr>
            </a:p>
          </p:txBody>
        </p:sp>
        <p:sp>
          <p:nvSpPr>
            <p:cNvPr id="16" name="Text Box 16">
              <a:extLst>
                <a:ext uri="{FF2B5EF4-FFF2-40B4-BE49-F238E27FC236}">
                  <a16:creationId xmlns:a16="http://schemas.microsoft.com/office/drawing/2014/main" id="{71DF872A-ACAD-3F96-4952-8D7D48A42A42}"/>
                </a:ext>
              </a:extLst>
            </p:cNvPr>
            <p:cNvSpPr txBox="1">
              <a:spLocks noChangeArrowheads="1"/>
            </p:cNvSpPr>
            <p:nvPr/>
          </p:nvSpPr>
          <p:spPr bwMode="auto">
            <a:xfrm>
              <a:off x="9381" y="7460"/>
              <a:ext cx="137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1595"/>
                </a:lnSpc>
                <a:spcBef>
                  <a:spcPts val="0"/>
                </a:spcBef>
                <a:spcAft>
                  <a:spcPts val="0"/>
                </a:spcAft>
              </a:pPr>
              <a:r>
                <a:rPr lang="en-US" sz="1600">
                  <a:effectLst/>
                  <a:latin typeface="Calibri" panose="020F0502020204030204" pitchFamily="34" charset="0"/>
                  <a:ea typeface="Times New Roman" panose="02020603050405020304" pitchFamily="18" charset="0"/>
                  <a:cs typeface="Times New Roman" panose="02020603050405020304" pitchFamily="18" charset="0"/>
                </a:rPr>
                <a:t>SOLUTION</a:t>
              </a:r>
              <a:endParaRPr lang="en-US" sz="1100">
                <a:effectLst/>
                <a:latin typeface="Times New Roman" panose="02020603050405020304" pitchFamily="18" charset="0"/>
                <a:ea typeface="Times New Roman" panose="02020603050405020304" pitchFamily="18" charset="0"/>
              </a:endParaRPr>
            </a:p>
          </p:txBody>
        </p:sp>
        <p:sp>
          <p:nvSpPr>
            <p:cNvPr id="17" name="Text Box 17">
              <a:extLst>
                <a:ext uri="{FF2B5EF4-FFF2-40B4-BE49-F238E27FC236}">
                  <a16:creationId xmlns:a16="http://schemas.microsoft.com/office/drawing/2014/main" id="{CF773463-C4C0-274C-53B7-BF2F3A48D61E}"/>
                </a:ext>
              </a:extLst>
            </p:cNvPr>
            <p:cNvSpPr txBox="1">
              <a:spLocks noChangeArrowheads="1"/>
            </p:cNvSpPr>
            <p:nvPr/>
          </p:nvSpPr>
          <p:spPr bwMode="auto">
            <a:xfrm>
              <a:off x="6659" y="9364"/>
              <a:ext cx="145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1595"/>
                </a:lnSpc>
                <a:spcBef>
                  <a:spcPts val="0"/>
                </a:spcBef>
                <a:spcAft>
                  <a:spcPts val="0"/>
                </a:spcAft>
              </a:pPr>
              <a:r>
                <a:rPr lang="en-US" sz="1600">
                  <a:effectLst/>
                  <a:latin typeface="Calibri" panose="020F0502020204030204" pitchFamily="34" charset="0"/>
                  <a:ea typeface="Times New Roman" panose="02020603050405020304" pitchFamily="18" charset="0"/>
                  <a:cs typeface="Times New Roman" panose="02020603050405020304" pitchFamily="18" charset="0"/>
                </a:rPr>
                <a:t>PROBLEMS</a:t>
              </a:r>
              <a:endParaRPr lang="en-US" sz="1100">
                <a:effectLst/>
                <a:latin typeface="Times New Roman" panose="02020603050405020304" pitchFamily="18" charset="0"/>
                <a:ea typeface="Times New Roman" panose="02020603050405020304" pitchFamily="18" charset="0"/>
              </a:endParaRPr>
            </a:p>
          </p:txBody>
        </p:sp>
        <p:sp>
          <p:nvSpPr>
            <p:cNvPr id="18" name="Text Box 18">
              <a:extLst>
                <a:ext uri="{FF2B5EF4-FFF2-40B4-BE49-F238E27FC236}">
                  <a16:creationId xmlns:a16="http://schemas.microsoft.com/office/drawing/2014/main" id="{0634B813-E280-D7D5-FFB9-7378707C7B4A}"/>
                </a:ext>
              </a:extLst>
            </p:cNvPr>
            <p:cNvSpPr txBox="1">
              <a:spLocks noChangeArrowheads="1"/>
            </p:cNvSpPr>
            <p:nvPr/>
          </p:nvSpPr>
          <p:spPr bwMode="auto">
            <a:xfrm>
              <a:off x="1795" y="9650"/>
              <a:ext cx="1209"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1595"/>
                </a:lnSpc>
                <a:spcBef>
                  <a:spcPts val="0"/>
                </a:spcBef>
                <a:spcAft>
                  <a:spcPts val="0"/>
                </a:spcAft>
              </a:pPr>
              <a:r>
                <a:rPr lang="en-US" sz="1600">
                  <a:effectLst/>
                  <a:latin typeface="Calibri" panose="020F0502020204030204" pitchFamily="34" charset="0"/>
                  <a:ea typeface="Times New Roman" panose="02020603050405020304" pitchFamily="18" charset="0"/>
                  <a:cs typeface="Times New Roman" panose="02020603050405020304" pitchFamily="18" charset="0"/>
                </a:rPr>
                <a:t>IDENTITY</a:t>
              </a:r>
              <a:endParaRPr lang="en-US" sz="1100">
                <a:effectLst/>
                <a:latin typeface="Times New Roman" panose="02020603050405020304" pitchFamily="18" charset="0"/>
                <a:ea typeface="Times New Roman" panose="02020603050405020304" pitchFamily="18" charset="0"/>
              </a:endParaRPr>
            </a:p>
          </p:txBody>
        </p:sp>
        <p:sp>
          <p:nvSpPr>
            <p:cNvPr id="19" name="Text Box 19">
              <a:extLst>
                <a:ext uri="{FF2B5EF4-FFF2-40B4-BE49-F238E27FC236}">
                  <a16:creationId xmlns:a16="http://schemas.microsoft.com/office/drawing/2014/main" id="{00EC338F-E7BC-78FE-774D-46883B1E3BA0}"/>
                </a:ext>
              </a:extLst>
            </p:cNvPr>
            <p:cNvSpPr txBox="1">
              <a:spLocks noChangeArrowheads="1"/>
            </p:cNvSpPr>
            <p:nvPr/>
          </p:nvSpPr>
          <p:spPr bwMode="auto">
            <a:xfrm>
              <a:off x="4769" y="11788"/>
              <a:ext cx="122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1595"/>
                </a:lnSpc>
                <a:spcBef>
                  <a:spcPts val="0"/>
                </a:spcBef>
                <a:spcAft>
                  <a:spcPts val="0"/>
                </a:spcAft>
              </a:pPr>
              <a:r>
                <a:rPr lang="en-US" sz="1600">
                  <a:effectLst/>
                  <a:latin typeface="Calibri" panose="020F0502020204030204" pitchFamily="34" charset="0"/>
                  <a:ea typeface="Times New Roman" panose="02020603050405020304" pitchFamily="18" charset="0"/>
                  <a:cs typeface="Times New Roman" panose="02020603050405020304" pitchFamily="18" charset="0"/>
                </a:rPr>
                <a:t>ARTICLES</a:t>
              </a:r>
              <a:endParaRPr lang="en-US" sz="1100">
                <a:effectLst/>
                <a:latin typeface="Times New Roman" panose="02020603050405020304" pitchFamily="18" charset="0"/>
                <a:ea typeface="Times New Roman" panose="02020603050405020304" pitchFamily="18" charset="0"/>
              </a:endParaRPr>
            </a:p>
          </p:txBody>
        </p:sp>
        <p:sp>
          <p:nvSpPr>
            <p:cNvPr id="20" name="Text Box 20">
              <a:extLst>
                <a:ext uri="{FF2B5EF4-FFF2-40B4-BE49-F238E27FC236}">
                  <a16:creationId xmlns:a16="http://schemas.microsoft.com/office/drawing/2014/main" id="{F71271E6-5640-F84E-B5D3-81CA2A57C2A4}"/>
                </a:ext>
              </a:extLst>
            </p:cNvPr>
            <p:cNvSpPr txBox="1">
              <a:spLocks noChangeArrowheads="1"/>
            </p:cNvSpPr>
            <p:nvPr/>
          </p:nvSpPr>
          <p:spPr bwMode="auto">
            <a:xfrm>
              <a:off x="9290" y="11829"/>
              <a:ext cx="99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1595"/>
                </a:lnSpc>
                <a:spcBef>
                  <a:spcPts val="0"/>
                </a:spcBef>
                <a:spcAft>
                  <a:spcPts val="0"/>
                </a:spcAft>
              </a:pPr>
              <a:r>
                <a:rPr lang="en-US" sz="1600">
                  <a:effectLst/>
                  <a:latin typeface="Calibri" panose="020F0502020204030204" pitchFamily="34" charset="0"/>
                  <a:ea typeface="Times New Roman" panose="02020603050405020304" pitchFamily="18" charset="0"/>
                  <a:cs typeface="Times New Roman" panose="02020603050405020304" pitchFamily="18" charset="0"/>
                </a:rPr>
                <a:t>VIDEOS</a:t>
              </a:r>
              <a:endParaRPr lang="en-US" sz="1100">
                <a:effectLst/>
                <a:latin typeface="Times New Roman" panose="02020603050405020304" pitchFamily="18" charset="0"/>
                <a:ea typeface="Times New Roman" panose="02020603050405020304" pitchFamily="18" charset="0"/>
              </a:endParaRPr>
            </a:p>
          </p:txBody>
        </p:sp>
        <p:sp>
          <p:nvSpPr>
            <p:cNvPr id="21" name="Text Box 21">
              <a:extLst>
                <a:ext uri="{FF2B5EF4-FFF2-40B4-BE49-F238E27FC236}">
                  <a16:creationId xmlns:a16="http://schemas.microsoft.com/office/drawing/2014/main" id="{70188B95-D29F-019B-290D-EA5EEDF0968F}"/>
                </a:ext>
              </a:extLst>
            </p:cNvPr>
            <p:cNvSpPr txBox="1">
              <a:spLocks noChangeArrowheads="1"/>
            </p:cNvSpPr>
            <p:nvPr/>
          </p:nvSpPr>
          <p:spPr bwMode="auto">
            <a:xfrm>
              <a:off x="4604" y="7369"/>
              <a:ext cx="2301" cy="6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403225" marR="0">
                <a:spcBef>
                  <a:spcPts val="370"/>
                </a:spcBef>
                <a:spcAft>
                  <a:spcPts val="0"/>
                </a:spcAft>
              </a:pPr>
              <a:r>
                <a:rPr lang="en-US" sz="1800" b="1">
                  <a:effectLst/>
                  <a:latin typeface="Calibri" panose="020F0502020204030204" pitchFamily="34" charset="0"/>
                  <a:ea typeface="Times New Roman" panose="02020603050405020304" pitchFamily="18" charset="0"/>
                  <a:cs typeface="Times New Roman" panose="02020603050405020304" pitchFamily="18" charset="0"/>
                </a:rPr>
                <a:t>USER</a:t>
              </a:r>
              <a:endParaRPr lang="en-US" sz="1100">
                <a:effectLst/>
                <a:latin typeface="Times New Roman" panose="02020603050405020304" pitchFamily="18" charset="0"/>
                <a:ea typeface="Times New Roman" panose="02020603050405020304" pitchFamily="18" charset="0"/>
              </a:endParaRPr>
            </a:p>
          </p:txBody>
        </p:sp>
      </p:grpSp>
      <p:sp>
        <p:nvSpPr>
          <p:cNvPr id="22" name="Rectangle 21">
            <a:extLst>
              <a:ext uri="{FF2B5EF4-FFF2-40B4-BE49-F238E27FC236}">
                <a16:creationId xmlns:a16="http://schemas.microsoft.com/office/drawing/2014/main" id="{992E39A3-CE1C-E05F-55F6-D177034AC19F}"/>
              </a:ext>
            </a:extLst>
          </p:cNvPr>
          <p:cNvSpPr/>
          <p:nvPr/>
        </p:nvSpPr>
        <p:spPr>
          <a:xfrm>
            <a:off x="3998916" y="204106"/>
            <a:ext cx="341176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ER Diagram</a:t>
            </a:r>
          </a:p>
        </p:txBody>
      </p:sp>
    </p:spTree>
    <p:extLst>
      <p:ext uri="{BB962C8B-B14F-4D97-AF65-F5344CB8AC3E}">
        <p14:creationId xmlns:p14="http://schemas.microsoft.com/office/powerpoint/2010/main" val="216983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2ACEEF-ED78-0DAB-17F2-A1D149592506}"/>
              </a:ext>
            </a:extLst>
          </p:cNvPr>
          <p:cNvSpPr txBox="1"/>
          <p:nvPr/>
        </p:nvSpPr>
        <p:spPr>
          <a:xfrm>
            <a:off x="877078" y="1129875"/>
            <a:ext cx="11066106" cy="4170372"/>
          </a:xfrm>
          <a:prstGeom prst="rect">
            <a:avLst/>
          </a:prstGeom>
          <a:noFill/>
        </p:spPr>
        <p:txBody>
          <a:bodyPr wrap="square">
            <a:spAutoFit/>
          </a:bodyPr>
          <a:lstStyle/>
          <a:p>
            <a:pPr marL="340995" marR="1023620" algn="ctr">
              <a:spcBef>
                <a:spcPts val="305"/>
              </a:spcBef>
              <a:spcAft>
                <a:spcPts val="0"/>
              </a:spcAft>
            </a:pPr>
            <a:r>
              <a:rPr lang="en-US" sz="2400" b="1" dirty="0">
                <a:effectLst/>
                <a:latin typeface="Times New Roman" panose="02020603050405020304" pitchFamily="18" charset="0"/>
                <a:ea typeface="Times New Roman" panose="02020603050405020304" pitchFamily="18" charset="0"/>
              </a:rPr>
              <a:t>Project</a:t>
            </a:r>
            <a:r>
              <a:rPr lang="en-US" sz="2400" b="1" spc="-1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Platform</a:t>
            </a:r>
            <a:endParaRPr lang="en-US" sz="1600" dirty="0">
              <a:effectLst/>
              <a:latin typeface="Times New Roman" panose="02020603050405020304" pitchFamily="18" charset="0"/>
              <a:ea typeface="Times New Roman" panose="02020603050405020304" pitchFamily="18" charset="0"/>
            </a:endParaRPr>
          </a:p>
          <a:p>
            <a:pPr marL="55880" marR="0">
              <a:spcBef>
                <a:spcPts val="5"/>
              </a:spcBef>
              <a:spcAft>
                <a:spcPts val="0"/>
              </a:spcAft>
            </a:pPr>
            <a:r>
              <a:rPr lang="en-US" sz="24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821055"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In IT, a platform is any hardware or software used to host an application or service. 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 platform,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 example, consists of hardware, an operating system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coordinating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programs that use the instruction set for a particular processor 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microprocessor. In this case, the platform creates a foundation 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ensures object code will</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execute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successfully.</a:t>
            </a:r>
          </a:p>
          <a:p>
            <a:pPr marL="0" marR="80010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In our project “</a:t>
            </a:r>
            <a:r>
              <a:rPr lang="en-US" sz="1800" b="1" dirty="0">
                <a:effectLst/>
                <a:latin typeface="Times New Roman" panose="02020603050405020304" pitchFamily="18" charset="0"/>
                <a:ea typeface="Times New Roman" panose="02020603050405020304" pitchFamily="18" charset="0"/>
              </a:rPr>
              <a:t>BLOOM SKIN” </a:t>
            </a:r>
            <a:r>
              <a:rPr lang="en-US" sz="1800" dirty="0">
                <a:effectLst/>
                <a:latin typeface="Times New Roman" panose="02020603050405020304" pitchFamily="18" charset="0"/>
                <a:ea typeface="Times New Roman" panose="02020603050405020304" pitchFamily="18" charset="0"/>
              </a:rPr>
              <a:t>we have used following language HTML , CSS and PHP.</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These languages are platform independent. So this project can run on any platform such as:-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Windows,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 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LINUX, and UNIX, etc.</a:t>
            </a:r>
          </a:p>
          <a:p>
            <a:pPr marL="55880" marR="0">
              <a:spcBef>
                <a:spcPts val="0"/>
              </a:spcBef>
              <a:spcAft>
                <a:spcPts val="0"/>
              </a:spcAft>
            </a:pPr>
            <a:r>
              <a:rPr lang="en-US" sz="2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1744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964DD8-6A4A-C09A-2EEC-6FAD763F1C86}"/>
              </a:ext>
            </a:extLst>
          </p:cNvPr>
          <p:cNvSpPr txBox="1"/>
          <p:nvPr/>
        </p:nvSpPr>
        <p:spPr>
          <a:xfrm>
            <a:off x="270589" y="913940"/>
            <a:ext cx="11485982" cy="5423536"/>
          </a:xfrm>
          <a:prstGeom prst="rect">
            <a:avLst/>
          </a:prstGeom>
          <a:noFill/>
        </p:spPr>
        <p:txBody>
          <a:bodyPr wrap="square">
            <a:spAutoFit/>
          </a:bodyPr>
          <a:lstStyle/>
          <a:p>
            <a:pPr marL="342900" marR="0" lvl="0" indent="-342900" algn="just">
              <a:spcBef>
                <a:spcPts val="0"/>
              </a:spcBef>
              <a:spcAft>
                <a:spcPts val="0"/>
              </a:spcAft>
              <a:buSzPts val="1400"/>
              <a:buFont typeface="Wingdings" panose="05000000000000000000" pitchFamily="2" charset="2"/>
              <a:buChar char=""/>
              <a:tabLst>
                <a:tab pos="788035" algn="l"/>
              </a:tabLst>
            </a:pPr>
            <a:r>
              <a:rPr lang="en-US" sz="2000" b="1" dirty="0">
                <a:effectLst/>
                <a:latin typeface="Times New Roman" panose="02020603050405020304" pitchFamily="18" charset="0"/>
                <a:ea typeface="Wingdings" panose="05000000000000000000" pitchFamily="2" charset="2"/>
                <a:cs typeface="Wingdings" panose="05000000000000000000" pitchFamily="2" charset="2"/>
              </a:rPr>
              <a:t>HTML:-</a:t>
            </a:r>
          </a:p>
          <a:p>
            <a:pPr marL="843280" marR="730885" algn="just">
              <a:lnSpc>
                <a:spcPct val="150000"/>
              </a:lnSpc>
              <a:spcBef>
                <a:spcPts val="800"/>
              </a:spcBef>
              <a:spcAft>
                <a:spcPts val="0"/>
              </a:spcAft>
            </a:pPr>
            <a:r>
              <a:rPr lang="en-US" sz="1800" dirty="0">
                <a:effectLst/>
                <a:latin typeface="Times New Roman" panose="02020603050405020304" pitchFamily="18" charset="0"/>
                <a:ea typeface="Times New Roman" panose="02020603050405020304" pitchFamily="18" charset="0"/>
              </a:rPr>
              <a:t>HTML(Hypertext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Markup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Language)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standard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markup</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language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create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web pages. HTML is written in the form of HTML element consisting of tags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enclosed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angular  brackets.</a:t>
            </a:r>
          </a:p>
          <a:p>
            <a:pPr marL="342900" marR="0" lvl="0" indent="-342900" algn="just">
              <a:spcBef>
                <a:spcPts val="10"/>
              </a:spcBef>
              <a:spcAft>
                <a:spcPts val="0"/>
              </a:spcAft>
              <a:buSzPts val="1400"/>
              <a:buFont typeface="Wingdings" panose="05000000000000000000" pitchFamily="2" charset="2"/>
              <a:buChar char=""/>
              <a:tabLst>
                <a:tab pos="788035" algn="l"/>
              </a:tabLst>
            </a:pPr>
            <a:r>
              <a:rPr lang="en-US" sz="2000" b="1" dirty="0">
                <a:effectLst/>
                <a:latin typeface="Times New Roman" panose="02020603050405020304" pitchFamily="18" charset="0"/>
                <a:ea typeface="Wingdings" panose="05000000000000000000" pitchFamily="2" charset="2"/>
                <a:cs typeface="Wingdings" panose="05000000000000000000" pitchFamily="2" charset="2"/>
              </a:rPr>
              <a:t>CSS(Cascading</a:t>
            </a:r>
            <a:r>
              <a:rPr lang="en-US" sz="2000" b="1" spc="-1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b="1" dirty="0">
                <a:effectLst/>
                <a:latin typeface="Times New Roman" panose="02020603050405020304" pitchFamily="18" charset="0"/>
                <a:ea typeface="Wingdings" panose="05000000000000000000" pitchFamily="2" charset="2"/>
                <a:cs typeface="Wingdings" panose="05000000000000000000" pitchFamily="2" charset="2"/>
              </a:rPr>
              <a:t>Style</a:t>
            </a:r>
            <a:r>
              <a:rPr lang="en-US" sz="2000" b="1" spc="-1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b="1" dirty="0">
                <a:effectLst/>
                <a:latin typeface="Times New Roman" panose="02020603050405020304" pitchFamily="18" charset="0"/>
                <a:ea typeface="Wingdings" panose="05000000000000000000" pitchFamily="2" charset="2"/>
                <a:cs typeface="Wingdings" panose="05000000000000000000" pitchFamily="2" charset="2"/>
              </a:rPr>
              <a:t>sheet)</a:t>
            </a:r>
          </a:p>
          <a:p>
            <a:pPr marL="843280" marR="718820" algn="just">
              <a:lnSpc>
                <a:spcPct val="150000"/>
              </a:lnSpc>
              <a:spcBef>
                <a:spcPts val="800"/>
              </a:spcBef>
              <a:spcAft>
                <a:spcPts val="0"/>
              </a:spcAft>
            </a:pPr>
            <a:r>
              <a:rPr lang="en-US" sz="1800" dirty="0">
                <a:effectLst/>
                <a:latin typeface="Times New Roman" panose="02020603050405020304" pitchFamily="18" charset="0"/>
                <a:ea typeface="Times New Roman" panose="02020603050405020304" pitchFamily="18" charset="0"/>
              </a:rPr>
              <a:t>It is a style sheet language used for describing the look and formatting of a document</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written is a markup language. While most often used to style web pages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interfaces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written in HTML and XHTML.</a:t>
            </a:r>
          </a:p>
          <a:p>
            <a:pPr marL="342900" marR="0" lvl="0" indent="-342900" algn="just">
              <a:spcBef>
                <a:spcPts val="0"/>
              </a:spcBef>
              <a:spcAft>
                <a:spcPts val="0"/>
              </a:spcAft>
              <a:buSzPts val="1400"/>
              <a:buFont typeface="Wingdings" panose="05000000000000000000" pitchFamily="2" charset="2"/>
              <a:buChar char=""/>
              <a:tabLst>
                <a:tab pos="788035" algn="l"/>
              </a:tabLst>
            </a:pPr>
            <a:r>
              <a:rPr lang="en-US" sz="2000" b="1" dirty="0">
                <a:effectLst/>
                <a:latin typeface="Times New Roman" panose="02020603050405020304" pitchFamily="18" charset="0"/>
                <a:ea typeface="Wingdings" panose="05000000000000000000" pitchFamily="2" charset="2"/>
                <a:cs typeface="Wingdings" panose="05000000000000000000" pitchFamily="2" charset="2"/>
              </a:rPr>
              <a:t>My</a:t>
            </a:r>
            <a:r>
              <a:rPr lang="en-US" sz="2000" b="1"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b="1" dirty="0">
                <a:effectLst/>
                <a:latin typeface="Times New Roman" panose="02020603050405020304" pitchFamily="18" charset="0"/>
                <a:ea typeface="Wingdings" panose="05000000000000000000" pitchFamily="2" charset="2"/>
                <a:cs typeface="Wingdings" panose="05000000000000000000" pitchFamily="2" charset="2"/>
              </a:rPr>
              <a:t>SQL:-</a:t>
            </a:r>
          </a:p>
          <a:p>
            <a:pPr marL="843280" marR="675640" algn="just">
              <a:lnSpc>
                <a:spcPct val="150000"/>
              </a:lnSpc>
              <a:spcBef>
                <a:spcPts val="810"/>
              </a:spcBef>
              <a:spcAft>
                <a:spcPts val="0"/>
              </a:spcAft>
            </a:pPr>
            <a:r>
              <a:rPr lang="en-US" sz="1800" dirty="0">
                <a:effectLst/>
                <a:latin typeface="Times New Roman" panose="02020603050405020304" pitchFamily="18" charset="0"/>
                <a:ea typeface="Times New Roman" panose="02020603050405020304" pitchFamily="18" charset="0"/>
              </a:rPr>
              <a:t>My SQL is developed, distributed and supported by Oracle Corporation. My SQL is a</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database system used on the web it runs on a server. My SQL is ideal for both small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large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a:t>
            </a:r>
          </a:p>
          <a:p>
            <a:pPr marL="342900" marR="0" lvl="0" indent="-342900" algn="just">
              <a:spcBef>
                <a:spcPts val="0"/>
              </a:spcBef>
              <a:spcAft>
                <a:spcPts val="0"/>
              </a:spcAft>
              <a:buSzPts val="1400"/>
              <a:buFont typeface="Wingdings" panose="05000000000000000000" pitchFamily="2" charset="2"/>
              <a:buChar char=""/>
              <a:tabLst>
                <a:tab pos="788035" algn="l"/>
              </a:tabLst>
            </a:pPr>
            <a:r>
              <a:rPr lang="en-US" sz="2000" b="1" dirty="0">
                <a:effectLst/>
                <a:latin typeface="Times New Roman" panose="02020603050405020304" pitchFamily="18" charset="0"/>
                <a:ea typeface="Wingdings" panose="05000000000000000000" pitchFamily="2" charset="2"/>
                <a:cs typeface="Wingdings" panose="05000000000000000000" pitchFamily="2" charset="2"/>
              </a:rPr>
              <a:t>PHP:-</a:t>
            </a:r>
          </a:p>
          <a:p>
            <a:pPr marL="843280" marR="690880" algn="just">
              <a:lnSpc>
                <a:spcPct val="150000"/>
              </a:lnSpc>
              <a:spcBef>
                <a:spcPts val="795"/>
              </a:spcBef>
              <a:spcAft>
                <a:spcPts val="0"/>
              </a:spcAft>
            </a:pPr>
            <a:r>
              <a:rPr lang="en-US" sz="1800" dirty="0">
                <a:effectLst/>
                <a:latin typeface="Times New Roman" panose="02020603050405020304" pitchFamily="18" charset="0"/>
                <a:ea typeface="Times New Roman" panose="02020603050405020304" pitchFamily="18" charset="0"/>
              </a:rPr>
              <a:t>PHP( recursive acronym for PHP:- "Hypertext Pre Processor") is widely used to open</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source general purpose scripting language that is especially suited for web</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development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can 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embedded into HTML.</a:t>
            </a:r>
          </a:p>
        </p:txBody>
      </p:sp>
    </p:spTree>
    <p:extLst>
      <p:ext uri="{BB962C8B-B14F-4D97-AF65-F5344CB8AC3E}">
        <p14:creationId xmlns:p14="http://schemas.microsoft.com/office/powerpoint/2010/main" val="917825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369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Words>
  <Application>Microsoft Office PowerPoint</Application>
  <PresentationFormat>Widescreen</PresentationFormat>
  <Paragraphs>61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chahat verma</dc:creator>
  <cp:lastModifiedBy>chahat verma</cp:lastModifiedBy>
  <cp:revision>1</cp:revision>
  <dcterms:created xsi:type="dcterms:W3CDTF">2023-04-28T09:49:28Z</dcterms:created>
  <dcterms:modified xsi:type="dcterms:W3CDTF">2023-04-28T09:49:45Z</dcterms:modified>
</cp:coreProperties>
</file>