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6"/>
  </p:notesMasterIdLst>
  <p:sldIdLst>
    <p:sldId id="256" r:id="rId2"/>
    <p:sldId id="259" r:id="rId3"/>
    <p:sldId id="263" r:id="rId4"/>
    <p:sldId id="264" r:id="rId5"/>
    <p:sldId id="338" r:id="rId6"/>
    <p:sldId id="328" r:id="rId7"/>
    <p:sldId id="329" r:id="rId8"/>
    <p:sldId id="331" r:id="rId9"/>
    <p:sldId id="332" r:id="rId10"/>
    <p:sldId id="333" r:id="rId11"/>
    <p:sldId id="334" r:id="rId12"/>
    <p:sldId id="335" r:id="rId13"/>
    <p:sldId id="336" r:id="rId14"/>
    <p:sldId id="339" r:id="rId15"/>
  </p:sldIdLst>
  <p:sldSz cx="9144000" cy="5143500" type="screen16x9"/>
  <p:notesSz cx="6858000" cy="9144000"/>
  <p:embeddedFontLst>
    <p:embeddedFont>
      <p:font typeface="Karla" pitchFamily="2" charset="0"/>
      <p:regular r:id="rId17"/>
      <p:bold r:id="rId18"/>
    </p:embeddedFont>
    <p:embeddedFont>
      <p:font typeface="Lexend Deca" panose="020B0604020202020204" charset="0"/>
      <p:regular r:id="rId19"/>
      <p:bold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05" userDrawn="1">
          <p15:clr>
            <a:srgbClr val="9AA0A6"/>
          </p15:clr>
        </p15:guide>
        <p15:guide id="2" orient="horz" pos="702">
          <p15:clr>
            <a:srgbClr val="9AA0A6"/>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43B"/>
    <a:srgbClr val="C2E1DA"/>
    <a:srgbClr val="7F97BF"/>
    <a:srgbClr val="6582B2"/>
    <a:srgbClr val="364E82"/>
    <a:srgbClr val="FFFFFF"/>
    <a:srgbClr val="FC87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DE079B-ED84-4840-81A4-C9679167AF92}">
  <a:tblStyle styleId="{0BDE079B-ED84-4840-81A4-C9679167AF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0"/>
  </p:normalViewPr>
  <p:slideViewPr>
    <p:cSldViewPr snapToGrid="0">
      <p:cViewPr varScale="1">
        <p:scale>
          <a:sx n="85" d="100"/>
          <a:sy n="85" d="100"/>
        </p:scale>
        <p:origin x="906" y="114"/>
      </p:cViewPr>
      <p:guideLst>
        <p:guide orient="horz" pos="2505"/>
        <p:guide orient="horz" pos="70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095195a5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095195a5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f941925f09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f941925f09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0ad005257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0ad005257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0ad005257f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0ad005257f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3614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10d4275dda6_0_9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10d4275dda6_0_9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70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0ad005257f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0ad005257f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39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cfeb3bdca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cfeb3bdc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310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10d4275dda6_0_9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10d4275dda6_0_9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546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f94f842b85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f94f842b85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64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6154100" y="3667856"/>
            <a:ext cx="3212922" cy="1475650"/>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subTitle" idx="1"/>
          </p:nvPr>
        </p:nvSpPr>
        <p:spPr>
          <a:xfrm>
            <a:off x="4135975" y="3436975"/>
            <a:ext cx="2644500" cy="6771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1" name="Google Shape;11;p2"/>
          <p:cNvSpPr txBox="1">
            <a:spLocks noGrp="1"/>
          </p:cNvSpPr>
          <p:nvPr>
            <p:ph type="ctrTitle"/>
          </p:nvPr>
        </p:nvSpPr>
        <p:spPr>
          <a:xfrm>
            <a:off x="4135975" y="1035775"/>
            <a:ext cx="4293300" cy="24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7200"/>
              <a:buNone/>
              <a:defRPr sz="4800"/>
            </a:lvl1pPr>
            <a:lvl2pPr lvl="1" algn="ctr" rtl="0">
              <a:lnSpc>
                <a:spcPct val="100000"/>
              </a:lnSpc>
              <a:spcBef>
                <a:spcPts val="0"/>
              </a:spcBef>
              <a:spcAft>
                <a:spcPts val="0"/>
              </a:spcAft>
              <a:buSzPts val="7200"/>
              <a:buNone/>
              <a:defRPr sz="7200"/>
            </a:lvl2pPr>
            <a:lvl3pPr lvl="2" algn="ctr" rtl="0">
              <a:lnSpc>
                <a:spcPct val="100000"/>
              </a:lnSpc>
              <a:spcBef>
                <a:spcPts val="0"/>
              </a:spcBef>
              <a:spcAft>
                <a:spcPts val="0"/>
              </a:spcAft>
              <a:buSzPts val="7200"/>
              <a:buNone/>
              <a:defRPr sz="7200"/>
            </a:lvl3pPr>
            <a:lvl4pPr lvl="3" algn="ctr" rtl="0">
              <a:lnSpc>
                <a:spcPct val="100000"/>
              </a:lnSpc>
              <a:spcBef>
                <a:spcPts val="0"/>
              </a:spcBef>
              <a:spcAft>
                <a:spcPts val="0"/>
              </a:spcAft>
              <a:buSzPts val="7200"/>
              <a:buNone/>
              <a:defRPr sz="7200"/>
            </a:lvl4pPr>
            <a:lvl5pPr lvl="4" algn="ctr" rtl="0">
              <a:lnSpc>
                <a:spcPct val="100000"/>
              </a:lnSpc>
              <a:spcBef>
                <a:spcPts val="0"/>
              </a:spcBef>
              <a:spcAft>
                <a:spcPts val="0"/>
              </a:spcAft>
              <a:buSzPts val="7200"/>
              <a:buNone/>
              <a:defRPr sz="7200"/>
            </a:lvl5pPr>
            <a:lvl6pPr lvl="5" algn="ctr" rtl="0">
              <a:lnSpc>
                <a:spcPct val="100000"/>
              </a:lnSpc>
              <a:spcBef>
                <a:spcPts val="0"/>
              </a:spcBef>
              <a:spcAft>
                <a:spcPts val="0"/>
              </a:spcAft>
              <a:buSzPts val="7200"/>
              <a:buNone/>
              <a:defRPr sz="7200"/>
            </a:lvl6pPr>
            <a:lvl7pPr lvl="6" algn="ctr" rtl="0">
              <a:lnSpc>
                <a:spcPct val="100000"/>
              </a:lnSpc>
              <a:spcBef>
                <a:spcPts val="0"/>
              </a:spcBef>
              <a:spcAft>
                <a:spcPts val="0"/>
              </a:spcAft>
              <a:buSzPts val="7200"/>
              <a:buNone/>
              <a:defRPr sz="7200"/>
            </a:lvl7pPr>
            <a:lvl8pPr lvl="7" algn="ctr" rtl="0">
              <a:lnSpc>
                <a:spcPct val="100000"/>
              </a:lnSpc>
              <a:spcBef>
                <a:spcPts val="0"/>
              </a:spcBef>
              <a:spcAft>
                <a:spcPts val="0"/>
              </a:spcAft>
              <a:buSzPts val="7200"/>
              <a:buNone/>
              <a:defRPr sz="7200"/>
            </a:lvl8pPr>
            <a:lvl9pPr lvl="8" algn="ctr" rtl="0">
              <a:lnSpc>
                <a:spcPct val="100000"/>
              </a:lnSpc>
              <a:spcBef>
                <a:spcPts val="0"/>
              </a:spcBef>
              <a:spcAft>
                <a:spcPts val="0"/>
              </a:spcAft>
              <a:buSzPts val="7200"/>
              <a:buNone/>
              <a:defRPr sz="7200"/>
            </a:lvl9pPr>
          </a:lstStyle>
          <a:p>
            <a:endParaRPr/>
          </a:p>
        </p:txBody>
      </p:sp>
      <p:sp>
        <p:nvSpPr>
          <p:cNvPr id="12" name="Google Shape;12;p2"/>
          <p:cNvSpPr/>
          <p:nvPr/>
        </p:nvSpPr>
        <p:spPr>
          <a:xfrm>
            <a:off x="5736975" y="4353281"/>
            <a:ext cx="1215300" cy="1215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899999">
            <a:off x="4821272" y="280788"/>
            <a:ext cx="596232" cy="517186"/>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01025">
            <a:off x="8392867" y="2061425"/>
            <a:ext cx="1381878" cy="1198646"/>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504"/>
        <p:cNvGrpSpPr/>
        <p:nvPr/>
      </p:nvGrpSpPr>
      <p:grpSpPr>
        <a:xfrm>
          <a:off x="0" y="0"/>
          <a:ext cx="0" cy="0"/>
          <a:chOff x="0" y="0"/>
          <a:chExt cx="0" cy="0"/>
        </a:xfrm>
      </p:grpSpPr>
      <p:sp>
        <p:nvSpPr>
          <p:cNvPr id="505" name="Google Shape;505;p33"/>
          <p:cNvSpPr/>
          <p:nvPr/>
        </p:nvSpPr>
        <p:spPr>
          <a:xfrm rot="10800000">
            <a:off x="4719476" y="-16512"/>
            <a:ext cx="4569674" cy="2200624"/>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 name="Google Shape;506;p33"/>
          <p:cNvGrpSpPr/>
          <p:nvPr/>
        </p:nvGrpSpPr>
        <p:grpSpPr>
          <a:xfrm rot="544898">
            <a:off x="7445424" y="2480334"/>
            <a:ext cx="1480057" cy="2886420"/>
            <a:chOff x="6945350" y="145425"/>
            <a:chExt cx="317325" cy="618850"/>
          </a:xfrm>
        </p:grpSpPr>
        <p:sp>
          <p:nvSpPr>
            <p:cNvPr id="507" name="Google Shape;507;p33"/>
            <p:cNvSpPr/>
            <p:nvPr/>
          </p:nvSpPr>
          <p:spPr>
            <a:xfrm>
              <a:off x="6945350" y="145425"/>
              <a:ext cx="317325" cy="618850"/>
            </a:xfrm>
            <a:custGeom>
              <a:avLst/>
              <a:gdLst/>
              <a:ahLst/>
              <a:cxnLst/>
              <a:rect l="l" t="t" r="r" b="b"/>
              <a:pathLst>
                <a:path w="12693" h="24754" extrusionOk="0">
                  <a:moveTo>
                    <a:pt x="4786" y="1"/>
                  </a:moveTo>
                  <a:cubicBezTo>
                    <a:pt x="4524" y="1"/>
                    <a:pt x="4298" y="227"/>
                    <a:pt x="4298" y="489"/>
                  </a:cubicBezTo>
                  <a:cubicBezTo>
                    <a:pt x="4298" y="763"/>
                    <a:pt x="4524" y="977"/>
                    <a:pt x="4786" y="977"/>
                  </a:cubicBezTo>
                  <a:lnTo>
                    <a:pt x="5084" y="977"/>
                  </a:lnTo>
                  <a:lnTo>
                    <a:pt x="5084" y="14657"/>
                  </a:lnTo>
                  <a:lnTo>
                    <a:pt x="583" y="22468"/>
                  </a:lnTo>
                  <a:cubicBezTo>
                    <a:pt x="0" y="23492"/>
                    <a:pt x="726" y="24754"/>
                    <a:pt x="1905" y="24754"/>
                  </a:cubicBezTo>
                  <a:lnTo>
                    <a:pt x="10799" y="24754"/>
                  </a:lnTo>
                  <a:cubicBezTo>
                    <a:pt x="11966" y="24754"/>
                    <a:pt x="12692" y="23492"/>
                    <a:pt x="12109" y="22468"/>
                  </a:cubicBezTo>
                  <a:lnTo>
                    <a:pt x="7596" y="14657"/>
                  </a:lnTo>
                  <a:lnTo>
                    <a:pt x="7596" y="977"/>
                  </a:lnTo>
                  <a:lnTo>
                    <a:pt x="7894" y="977"/>
                  </a:lnTo>
                  <a:cubicBezTo>
                    <a:pt x="8168" y="977"/>
                    <a:pt x="8394" y="763"/>
                    <a:pt x="8394" y="489"/>
                  </a:cubicBezTo>
                  <a:cubicBezTo>
                    <a:pt x="8394" y="227"/>
                    <a:pt x="8168" y="1"/>
                    <a:pt x="78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6978075" y="577025"/>
              <a:ext cx="252150" cy="162550"/>
            </a:xfrm>
            <a:custGeom>
              <a:avLst/>
              <a:gdLst/>
              <a:ahLst/>
              <a:cxnLst/>
              <a:rect l="l" t="t" r="r" b="b"/>
              <a:pathLst>
                <a:path w="10086" h="6502" extrusionOk="0">
                  <a:moveTo>
                    <a:pt x="3418" y="1"/>
                  </a:moveTo>
                  <a:lnTo>
                    <a:pt x="132" y="5704"/>
                  </a:lnTo>
                  <a:cubicBezTo>
                    <a:pt x="1" y="5942"/>
                    <a:pt x="84" y="6168"/>
                    <a:pt x="132" y="6240"/>
                  </a:cubicBezTo>
                  <a:cubicBezTo>
                    <a:pt x="179" y="6323"/>
                    <a:pt x="310" y="6502"/>
                    <a:pt x="596" y="6502"/>
                  </a:cubicBezTo>
                  <a:lnTo>
                    <a:pt x="9490" y="6502"/>
                  </a:lnTo>
                  <a:cubicBezTo>
                    <a:pt x="9776" y="6502"/>
                    <a:pt x="9907" y="6311"/>
                    <a:pt x="9954" y="6240"/>
                  </a:cubicBezTo>
                  <a:cubicBezTo>
                    <a:pt x="10002" y="6144"/>
                    <a:pt x="10085" y="5942"/>
                    <a:pt x="9954" y="5704"/>
                  </a:cubicBezTo>
                  <a:lnTo>
                    <a:pt x="66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7107550" y="577025"/>
              <a:ext cx="51225" cy="162250"/>
            </a:xfrm>
            <a:custGeom>
              <a:avLst/>
              <a:gdLst/>
              <a:ahLst/>
              <a:cxnLst/>
              <a:rect l="l" t="t" r="r" b="b"/>
              <a:pathLst>
                <a:path w="2049" h="6490" extrusionOk="0">
                  <a:moveTo>
                    <a:pt x="1" y="1"/>
                  </a:moveTo>
                  <a:lnTo>
                    <a:pt x="1025" y="6490"/>
                  </a:lnTo>
                  <a:lnTo>
                    <a:pt x="2049" y="6490"/>
                  </a:lnTo>
                  <a:lnTo>
                    <a:pt x="2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7125425" y="577025"/>
              <a:ext cx="104800" cy="162250"/>
            </a:xfrm>
            <a:custGeom>
              <a:avLst/>
              <a:gdLst/>
              <a:ahLst/>
              <a:cxnLst/>
              <a:rect l="l" t="t" r="r" b="b"/>
              <a:pathLst>
                <a:path w="4192" h="6490" extrusionOk="0">
                  <a:moveTo>
                    <a:pt x="0" y="1"/>
                  </a:moveTo>
                  <a:lnTo>
                    <a:pt x="2382" y="6490"/>
                  </a:lnTo>
                  <a:lnTo>
                    <a:pt x="3596" y="6490"/>
                  </a:lnTo>
                  <a:cubicBezTo>
                    <a:pt x="3882" y="6490"/>
                    <a:pt x="4013" y="6311"/>
                    <a:pt x="4060" y="6228"/>
                  </a:cubicBezTo>
                  <a:cubicBezTo>
                    <a:pt x="4108" y="6144"/>
                    <a:pt x="4191" y="5942"/>
                    <a:pt x="4060" y="5704"/>
                  </a:cubicBezTo>
                  <a:lnTo>
                    <a:pt x="7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33"/>
          <p:cNvGrpSpPr/>
          <p:nvPr/>
        </p:nvGrpSpPr>
        <p:grpSpPr>
          <a:xfrm rot="-2019428">
            <a:off x="173931" y="276323"/>
            <a:ext cx="1078938" cy="1614954"/>
            <a:chOff x="7166500" y="-57275"/>
            <a:chExt cx="414050" cy="619750"/>
          </a:xfrm>
        </p:grpSpPr>
        <p:sp>
          <p:nvSpPr>
            <p:cNvPr id="512" name="Google Shape;512;p33"/>
            <p:cNvSpPr/>
            <p:nvPr/>
          </p:nvSpPr>
          <p:spPr>
            <a:xfrm>
              <a:off x="7166500" y="-57275"/>
              <a:ext cx="414050" cy="619750"/>
            </a:xfrm>
            <a:custGeom>
              <a:avLst/>
              <a:gdLst/>
              <a:ahLst/>
              <a:cxnLst/>
              <a:rect l="l" t="t" r="r" b="b"/>
              <a:pathLst>
                <a:path w="16562" h="24790" extrusionOk="0">
                  <a:moveTo>
                    <a:pt x="6716" y="1"/>
                  </a:moveTo>
                  <a:cubicBezTo>
                    <a:pt x="6454" y="1"/>
                    <a:pt x="6227" y="227"/>
                    <a:pt x="6227" y="489"/>
                  </a:cubicBezTo>
                  <a:cubicBezTo>
                    <a:pt x="6227" y="763"/>
                    <a:pt x="6454" y="977"/>
                    <a:pt x="6716" y="977"/>
                  </a:cubicBezTo>
                  <a:lnTo>
                    <a:pt x="7013" y="977"/>
                  </a:lnTo>
                  <a:lnTo>
                    <a:pt x="7013" y="8335"/>
                  </a:lnTo>
                  <a:cubicBezTo>
                    <a:pt x="3048" y="8930"/>
                    <a:pt x="0" y="12371"/>
                    <a:pt x="12" y="16514"/>
                  </a:cubicBezTo>
                  <a:cubicBezTo>
                    <a:pt x="12" y="21086"/>
                    <a:pt x="3715" y="24789"/>
                    <a:pt x="8287" y="24789"/>
                  </a:cubicBezTo>
                  <a:cubicBezTo>
                    <a:pt x="12847" y="24789"/>
                    <a:pt x="16562" y="21086"/>
                    <a:pt x="16562" y="16514"/>
                  </a:cubicBezTo>
                  <a:cubicBezTo>
                    <a:pt x="16562" y="12371"/>
                    <a:pt x="13502" y="8942"/>
                    <a:pt x="9537" y="8335"/>
                  </a:cubicBezTo>
                  <a:lnTo>
                    <a:pt x="9537" y="977"/>
                  </a:lnTo>
                  <a:lnTo>
                    <a:pt x="9835" y="977"/>
                  </a:lnTo>
                  <a:cubicBezTo>
                    <a:pt x="10097" y="977"/>
                    <a:pt x="10323" y="763"/>
                    <a:pt x="10323" y="489"/>
                  </a:cubicBezTo>
                  <a:cubicBezTo>
                    <a:pt x="10323" y="227"/>
                    <a:pt x="10097" y="1"/>
                    <a:pt x="98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7190900" y="241575"/>
              <a:ext cx="364650" cy="296500"/>
            </a:xfrm>
            <a:custGeom>
              <a:avLst/>
              <a:gdLst/>
              <a:ahLst/>
              <a:cxnLst/>
              <a:rect l="l" t="t" r="r" b="b"/>
              <a:pathLst>
                <a:path w="14586" h="11860" extrusionOk="0">
                  <a:moveTo>
                    <a:pt x="1620" y="0"/>
                  </a:moveTo>
                  <a:cubicBezTo>
                    <a:pt x="608" y="1262"/>
                    <a:pt x="1" y="2846"/>
                    <a:pt x="1" y="4560"/>
                  </a:cubicBezTo>
                  <a:cubicBezTo>
                    <a:pt x="1" y="8585"/>
                    <a:pt x="3275" y="11859"/>
                    <a:pt x="7287" y="11859"/>
                  </a:cubicBezTo>
                  <a:cubicBezTo>
                    <a:pt x="11312" y="11859"/>
                    <a:pt x="14586" y="8585"/>
                    <a:pt x="14586" y="4560"/>
                  </a:cubicBezTo>
                  <a:cubicBezTo>
                    <a:pt x="14586" y="2846"/>
                    <a:pt x="13979" y="1262"/>
                    <a:pt x="129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7231675" y="254700"/>
              <a:ext cx="66700" cy="68150"/>
            </a:xfrm>
            <a:custGeom>
              <a:avLst/>
              <a:gdLst/>
              <a:ahLst/>
              <a:cxnLst/>
              <a:rect l="l" t="t" r="r" b="b"/>
              <a:pathLst>
                <a:path w="2668" h="2726" extrusionOk="0">
                  <a:moveTo>
                    <a:pt x="1277" y="1"/>
                  </a:moveTo>
                  <a:cubicBezTo>
                    <a:pt x="1114" y="1"/>
                    <a:pt x="954" y="26"/>
                    <a:pt x="810" y="95"/>
                  </a:cubicBezTo>
                  <a:cubicBezTo>
                    <a:pt x="560" y="214"/>
                    <a:pt x="370" y="440"/>
                    <a:pt x="263" y="678"/>
                  </a:cubicBezTo>
                  <a:cubicBezTo>
                    <a:pt x="108" y="976"/>
                    <a:pt x="25" y="1297"/>
                    <a:pt x="1" y="1630"/>
                  </a:cubicBezTo>
                  <a:cubicBezTo>
                    <a:pt x="1" y="1928"/>
                    <a:pt x="60" y="2238"/>
                    <a:pt x="263" y="2452"/>
                  </a:cubicBezTo>
                  <a:cubicBezTo>
                    <a:pt x="431" y="2630"/>
                    <a:pt x="673" y="2726"/>
                    <a:pt x="921" y="2726"/>
                  </a:cubicBezTo>
                  <a:cubicBezTo>
                    <a:pt x="971" y="2726"/>
                    <a:pt x="1022" y="2722"/>
                    <a:pt x="1072" y="2714"/>
                  </a:cubicBezTo>
                  <a:cubicBezTo>
                    <a:pt x="1370" y="2690"/>
                    <a:pt x="1656" y="2535"/>
                    <a:pt x="1894" y="2345"/>
                  </a:cubicBezTo>
                  <a:cubicBezTo>
                    <a:pt x="2239" y="2071"/>
                    <a:pt x="2525" y="1714"/>
                    <a:pt x="2596" y="1297"/>
                  </a:cubicBezTo>
                  <a:cubicBezTo>
                    <a:pt x="2668" y="880"/>
                    <a:pt x="2501" y="392"/>
                    <a:pt x="2132" y="190"/>
                  </a:cubicBezTo>
                  <a:cubicBezTo>
                    <a:pt x="1989" y="106"/>
                    <a:pt x="1823" y="71"/>
                    <a:pt x="1644" y="35"/>
                  </a:cubicBezTo>
                  <a:cubicBezTo>
                    <a:pt x="1522" y="15"/>
                    <a:pt x="1399" y="1"/>
                    <a:pt x="12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7249250" y="241575"/>
              <a:ext cx="306300" cy="296500"/>
            </a:xfrm>
            <a:custGeom>
              <a:avLst/>
              <a:gdLst/>
              <a:ahLst/>
              <a:cxnLst/>
              <a:rect l="l" t="t" r="r" b="b"/>
              <a:pathLst>
                <a:path w="12252" h="11860" extrusionOk="0">
                  <a:moveTo>
                    <a:pt x="7489" y="0"/>
                  </a:moveTo>
                  <a:cubicBezTo>
                    <a:pt x="8930" y="1524"/>
                    <a:pt x="9859" y="3525"/>
                    <a:pt x="9394" y="5775"/>
                  </a:cubicBezTo>
                  <a:cubicBezTo>
                    <a:pt x="9216" y="7573"/>
                    <a:pt x="7954" y="9192"/>
                    <a:pt x="6323" y="10097"/>
                  </a:cubicBezTo>
                  <a:cubicBezTo>
                    <a:pt x="5384" y="10495"/>
                    <a:pt x="4417" y="10675"/>
                    <a:pt x="3460" y="10675"/>
                  </a:cubicBezTo>
                  <a:cubicBezTo>
                    <a:pt x="2268" y="10675"/>
                    <a:pt x="1090" y="10395"/>
                    <a:pt x="0" y="9906"/>
                  </a:cubicBezTo>
                  <a:lnTo>
                    <a:pt x="0" y="9906"/>
                  </a:lnTo>
                  <a:cubicBezTo>
                    <a:pt x="1298" y="11109"/>
                    <a:pt x="3048" y="11859"/>
                    <a:pt x="4953" y="11859"/>
                  </a:cubicBezTo>
                  <a:cubicBezTo>
                    <a:pt x="8978" y="11859"/>
                    <a:pt x="12252" y="8585"/>
                    <a:pt x="12252" y="4560"/>
                  </a:cubicBezTo>
                  <a:cubicBezTo>
                    <a:pt x="12252" y="2858"/>
                    <a:pt x="11645" y="1262"/>
                    <a:pt x="106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33"/>
          <p:cNvSpPr/>
          <p:nvPr/>
        </p:nvSpPr>
        <p:spPr>
          <a:xfrm>
            <a:off x="7713080" y="-667727"/>
            <a:ext cx="1734900" cy="17349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 name="Google Shape;517;p33"/>
          <p:cNvGrpSpPr/>
          <p:nvPr/>
        </p:nvGrpSpPr>
        <p:grpSpPr>
          <a:xfrm>
            <a:off x="6882210" y="4033046"/>
            <a:ext cx="609207" cy="609207"/>
            <a:chOff x="3796125" y="-35750"/>
            <a:chExt cx="773400" cy="773400"/>
          </a:xfrm>
        </p:grpSpPr>
        <p:sp>
          <p:nvSpPr>
            <p:cNvPr id="518" name="Google Shape;518;p33"/>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33"/>
          <p:cNvSpPr/>
          <p:nvPr/>
        </p:nvSpPr>
        <p:spPr>
          <a:xfrm>
            <a:off x="-259350" y="2819350"/>
            <a:ext cx="4452000" cy="4452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3">
    <p:spTree>
      <p:nvGrpSpPr>
        <p:cNvPr id="1" name="Shape 521"/>
        <p:cNvGrpSpPr/>
        <p:nvPr/>
      </p:nvGrpSpPr>
      <p:grpSpPr>
        <a:xfrm>
          <a:off x="0" y="0"/>
          <a:ext cx="0" cy="0"/>
          <a:chOff x="0" y="0"/>
          <a:chExt cx="0" cy="0"/>
        </a:xfrm>
      </p:grpSpPr>
      <p:sp>
        <p:nvSpPr>
          <p:cNvPr id="522" name="Google Shape;522;p34"/>
          <p:cNvSpPr/>
          <p:nvPr/>
        </p:nvSpPr>
        <p:spPr>
          <a:xfrm>
            <a:off x="-200000" y="-536575"/>
            <a:ext cx="2151900" cy="21519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 name="Google Shape;523;p34"/>
          <p:cNvGrpSpPr/>
          <p:nvPr/>
        </p:nvGrpSpPr>
        <p:grpSpPr>
          <a:xfrm>
            <a:off x="278749" y="1353426"/>
            <a:ext cx="331557" cy="331557"/>
            <a:chOff x="3796125" y="-35750"/>
            <a:chExt cx="773400" cy="773400"/>
          </a:xfrm>
        </p:grpSpPr>
        <p:sp>
          <p:nvSpPr>
            <p:cNvPr id="524" name="Google Shape;524;p34"/>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4"/>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34"/>
          <p:cNvSpPr/>
          <p:nvPr/>
        </p:nvSpPr>
        <p:spPr>
          <a:xfrm>
            <a:off x="-171698" y="4082950"/>
            <a:ext cx="2220466" cy="1069313"/>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4"/>
          <p:cNvSpPr/>
          <p:nvPr/>
        </p:nvSpPr>
        <p:spPr>
          <a:xfrm rot="10800000">
            <a:off x="7088327" y="-2331"/>
            <a:ext cx="2220466" cy="1069313"/>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4"/>
          <p:cNvSpPr/>
          <p:nvPr/>
        </p:nvSpPr>
        <p:spPr>
          <a:xfrm rot="-301037" flipH="1">
            <a:off x="6397992" y="133570"/>
            <a:ext cx="566797" cy="491612"/>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4"/>
          <p:cNvSpPr/>
          <p:nvPr/>
        </p:nvSpPr>
        <p:spPr>
          <a:xfrm rot="-301037" flipH="1">
            <a:off x="2319892" y="4776120"/>
            <a:ext cx="566797" cy="491612"/>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34"/>
          <p:cNvGrpSpPr/>
          <p:nvPr/>
        </p:nvGrpSpPr>
        <p:grpSpPr>
          <a:xfrm>
            <a:off x="-171691" y="2850450"/>
            <a:ext cx="1577723" cy="893906"/>
            <a:chOff x="3467026" y="90021"/>
            <a:chExt cx="2493241" cy="1412619"/>
          </a:xfrm>
        </p:grpSpPr>
        <p:grpSp>
          <p:nvGrpSpPr>
            <p:cNvPr id="531" name="Google Shape;531;p34"/>
            <p:cNvGrpSpPr/>
            <p:nvPr/>
          </p:nvGrpSpPr>
          <p:grpSpPr>
            <a:xfrm>
              <a:off x="3467026" y="259199"/>
              <a:ext cx="835891" cy="835891"/>
              <a:chOff x="3796125" y="-35750"/>
              <a:chExt cx="773400" cy="773400"/>
            </a:xfrm>
          </p:grpSpPr>
          <p:sp>
            <p:nvSpPr>
              <p:cNvPr id="532" name="Google Shape;532;p34"/>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4" name="Google Shape;534;p34"/>
            <p:cNvCxnSpPr/>
            <p:nvPr/>
          </p:nvCxnSpPr>
          <p:spPr>
            <a:xfrm rot="10800000" flipH="1">
              <a:off x="4029075" y="352350"/>
              <a:ext cx="1095300" cy="314400"/>
            </a:xfrm>
            <a:prstGeom prst="straightConnector1">
              <a:avLst/>
            </a:prstGeom>
            <a:noFill/>
            <a:ln w="28575" cap="rnd" cmpd="sng">
              <a:solidFill>
                <a:schemeClr val="accent5"/>
              </a:solidFill>
              <a:prstDash val="solid"/>
              <a:round/>
              <a:headEnd type="none" w="med" len="med"/>
              <a:tailEnd type="none" w="med" len="med"/>
            </a:ln>
          </p:spPr>
        </p:cxnSp>
        <p:grpSp>
          <p:nvGrpSpPr>
            <p:cNvPr id="535" name="Google Shape;535;p34"/>
            <p:cNvGrpSpPr/>
            <p:nvPr/>
          </p:nvGrpSpPr>
          <p:grpSpPr>
            <a:xfrm>
              <a:off x="4724445" y="90021"/>
              <a:ext cx="576724" cy="576724"/>
              <a:chOff x="3796125" y="-35750"/>
              <a:chExt cx="773400" cy="773400"/>
            </a:xfrm>
          </p:grpSpPr>
          <p:sp>
            <p:nvSpPr>
              <p:cNvPr id="536" name="Google Shape;536;p34"/>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8" name="Google Shape;538;p34"/>
            <p:cNvCxnSpPr/>
            <p:nvPr/>
          </p:nvCxnSpPr>
          <p:spPr>
            <a:xfrm rot="10800000">
              <a:off x="5119650" y="520050"/>
              <a:ext cx="347700" cy="451500"/>
            </a:xfrm>
            <a:prstGeom prst="straightConnector1">
              <a:avLst/>
            </a:prstGeom>
            <a:noFill/>
            <a:ln w="28575" cap="rnd" cmpd="sng">
              <a:solidFill>
                <a:schemeClr val="accent5"/>
              </a:solidFill>
              <a:prstDash val="solid"/>
              <a:round/>
              <a:headEnd type="none" w="med" len="med"/>
              <a:tailEnd type="none" w="med" len="med"/>
            </a:ln>
          </p:spPr>
        </p:cxnSp>
        <p:grpSp>
          <p:nvGrpSpPr>
            <p:cNvPr id="539" name="Google Shape;539;p34"/>
            <p:cNvGrpSpPr/>
            <p:nvPr/>
          </p:nvGrpSpPr>
          <p:grpSpPr>
            <a:xfrm>
              <a:off x="5124376" y="666749"/>
              <a:ext cx="835891" cy="835891"/>
              <a:chOff x="3796125" y="-35750"/>
              <a:chExt cx="773400" cy="773400"/>
            </a:xfrm>
          </p:grpSpPr>
          <p:sp>
            <p:nvSpPr>
              <p:cNvPr id="540" name="Google Shape;540;p34"/>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2" name="Google Shape;542;p34"/>
          <p:cNvGrpSpPr/>
          <p:nvPr/>
        </p:nvGrpSpPr>
        <p:grpSpPr>
          <a:xfrm rot="10800000" flipH="1">
            <a:off x="7944681" y="1412600"/>
            <a:ext cx="1413169" cy="800673"/>
            <a:chOff x="3467026" y="90021"/>
            <a:chExt cx="2493241" cy="1412619"/>
          </a:xfrm>
        </p:grpSpPr>
        <p:grpSp>
          <p:nvGrpSpPr>
            <p:cNvPr id="543" name="Google Shape;543;p34"/>
            <p:cNvGrpSpPr/>
            <p:nvPr/>
          </p:nvGrpSpPr>
          <p:grpSpPr>
            <a:xfrm>
              <a:off x="3467026" y="259199"/>
              <a:ext cx="835891" cy="835891"/>
              <a:chOff x="3796125" y="-35750"/>
              <a:chExt cx="773400" cy="773400"/>
            </a:xfrm>
          </p:grpSpPr>
          <p:sp>
            <p:nvSpPr>
              <p:cNvPr id="544" name="Google Shape;544;p34"/>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rot="-5669579">
                <a:off x="3906531" y="380700"/>
                <a:ext cx="257038" cy="222948"/>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46" name="Google Shape;546;p34"/>
            <p:cNvCxnSpPr/>
            <p:nvPr/>
          </p:nvCxnSpPr>
          <p:spPr>
            <a:xfrm rot="10800000" flipH="1">
              <a:off x="4029075" y="352350"/>
              <a:ext cx="1095300" cy="314400"/>
            </a:xfrm>
            <a:prstGeom prst="straightConnector1">
              <a:avLst/>
            </a:prstGeom>
            <a:noFill/>
            <a:ln w="28575" cap="rnd" cmpd="sng">
              <a:solidFill>
                <a:schemeClr val="accent5"/>
              </a:solidFill>
              <a:prstDash val="solid"/>
              <a:round/>
              <a:headEnd type="none" w="med" len="med"/>
              <a:tailEnd type="none" w="med" len="med"/>
            </a:ln>
          </p:spPr>
        </p:cxnSp>
        <p:grpSp>
          <p:nvGrpSpPr>
            <p:cNvPr id="547" name="Google Shape;547;p34"/>
            <p:cNvGrpSpPr/>
            <p:nvPr/>
          </p:nvGrpSpPr>
          <p:grpSpPr>
            <a:xfrm>
              <a:off x="4724445" y="90021"/>
              <a:ext cx="576724" cy="576724"/>
              <a:chOff x="3796125" y="-35750"/>
              <a:chExt cx="773400" cy="773400"/>
            </a:xfrm>
          </p:grpSpPr>
          <p:sp>
            <p:nvSpPr>
              <p:cNvPr id="548" name="Google Shape;548;p34"/>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rot="-5213359">
                <a:off x="3901403" y="295076"/>
                <a:ext cx="257038" cy="222954"/>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0" name="Google Shape;550;p34"/>
            <p:cNvCxnSpPr/>
            <p:nvPr/>
          </p:nvCxnSpPr>
          <p:spPr>
            <a:xfrm rot="10800000">
              <a:off x="5119650" y="520050"/>
              <a:ext cx="347700" cy="451500"/>
            </a:xfrm>
            <a:prstGeom prst="straightConnector1">
              <a:avLst/>
            </a:prstGeom>
            <a:noFill/>
            <a:ln w="28575" cap="rnd" cmpd="sng">
              <a:solidFill>
                <a:schemeClr val="accent5"/>
              </a:solidFill>
              <a:prstDash val="solid"/>
              <a:round/>
              <a:headEnd type="none" w="med" len="med"/>
              <a:tailEnd type="none" w="med" len="med"/>
            </a:ln>
          </p:spPr>
        </p:cxnSp>
        <p:grpSp>
          <p:nvGrpSpPr>
            <p:cNvPr id="551" name="Google Shape;551;p34"/>
            <p:cNvGrpSpPr/>
            <p:nvPr/>
          </p:nvGrpSpPr>
          <p:grpSpPr>
            <a:xfrm>
              <a:off x="5124376" y="666749"/>
              <a:ext cx="835891" cy="835891"/>
              <a:chOff x="3796125" y="-35750"/>
              <a:chExt cx="773400" cy="773400"/>
            </a:xfrm>
          </p:grpSpPr>
          <p:sp>
            <p:nvSpPr>
              <p:cNvPr id="552" name="Google Shape;552;p34"/>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rot="-5772885">
                <a:off x="3915516" y="355915"/>
                <a:ext cx="257036" cy="222952"/>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4" name="Google Shape;554;p34"/>
          <p:cNvSpPr/>
          <p:nvPr/>
        </p:nvSpPr>
        <p:spPr>
          <a:xfrm>
            <a:off x="7973425" y="3612075"/>
            <a:ext cx="2151900" cy="21519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71"/>
        <p:cNvGrpSpPr/>
        <p:nvPr/>
      </p:nvGrpSpPr>
      <p:grpSpPr>
        <a:xfrm>
          <a:off x="0" y="0"/>
          <a:ext cx="0" cy="0"/>
          <a:chOff x="0" y="0"/>
          <a:chExt cx="0" cy="0"/>
        </a:xfrm>
      </p:grpSpPr>
      <p:sp>
        <p:nvSpPr>
          <p:cNvPr id="272" name="Google Shape;272;p19"/>
          <p:cNvSpPr/>
          <p:nvPr/>
        </p:nvSpPr>
        <p:spPr>
          <a:xfrm flipH="1">
            <a:off x="5495850" y="3102025"/>
            <a:ext cx="4311387" cy="2076241"/>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rot="-99686">
            <a:off x="581577" y="952116"/>
            <a:ext cx="7956945" cy="3612917"/>
          </a:xfrm>
          <a:prstGeom prst="roundRect">
            <a:avLst>
              <a:gd name="adj" fmla="val 1869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txBox="1">
            <a:spLocks noGrp="1"/>
          </p:cNvSpPr>
          <p:nvPr>
            <p:ph type="subTitle" idx="1"/>
          </p:nvPr>
        </p:nvSpPr>
        <p:spPr>
          <a:xfrm>
            <a:off x="1934400" y="2291077"/>
            <a:ext cx="2315400" cy="615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275" name="Google Shape;275;p19"/>
          <p:cNvSpPr txBox="1">
            <a:spLocks noGrp="1"/>
          </p:cNvSpPr>
          <p:nvPr>
            <p:ph type="subTitle" idx="2"/>
          </p:nvPr>
        </p:nvSpPr>
        <p:spPr>
          <a:xfrm>
            <a:off x="5876160" y="2291074"/>
            <a:ext cx="2315400" cy="615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276" name="Google Shape;276;p19"/>
          <p:cNvSpPr txBox="1">
            <a:spLocks noGrp="1"/>
          </p:cNvSpPr>
          <p:nvPr>
            <p:ph type="subTitle" idx="3"/>
          </p:nvPr>
        </p:nvSpPr>
        <p:spPr>
          <a:xfrm>
            <a:off x="1934400" y="3637714"/>
            <a:ext cx="2313300" cy="615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277" name="Google Shape;277;p19"/>
          <p:cNvSpPr txBox="1">
            <a:spLocks noGrp="1"/>
          </p:cNvSpPr>
          <p:nvPr>
            <p:ph type="subTitle" idx="4"/>
          </p:nvPr>
        </p:nvSpPr>
        <p:spPr>
          <a:xfrm>
            <a:off x="5876160" y="3637714"/>
            <a:ext cx="2315400" cy="615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278" name="Google Shape;278;p19"/>
          <p:cNvSpPr txBox="1">
            <a:spLocks noGrp="1"/>
          </p:cNvSpPr>
          <p:nvPr>
            <p:ph type="title"/>
          </p:nvPr>
        </p:nvSpPr>
        <p:spPr>
          <a:xfrm>
            <a:off x="2140025" y="457050"/>
            <a:ext cx="4863900" cy="123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solidFill>
                  <a:schemeClr val="accent5"/>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79" name="Google Shape;279;p19"/>
          <p:cNvSpPr txBox="1">
            <a:spLocks noGrp="1"/>
          </p:cNvSpPr>
          <p:nvPr>
            <p:ph type="title" idx="5"/>
          </p:nvPr>
        </p:nvSpPr>
        <p:spPr>
          <a:xfrm>
            <a:off x="1934400" y="1852054"/>
            <a:ext cx="23133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80" name="Google Shape;280;p19"/>
          <p:cNvSpPr txBox="1">
            <a:spLocks noGrp="1"/>
          </p:cNvSpPr>
          <p:nvPr>
            <p:ph type="title" idx="6"/>
          </p:nvPr>
        </p:nvSpPr>
        <p:spPr>
          <a:xfrm>
            <a:off x="5876160" y="1852054"/>
            <a:ext cx="23121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81" name="Google Shape;281;p19"/>
          <p:cNvSpPr txBox="1">
            <a:spLocks noGrp="1"/>
          </p:cNvSpPr>
          <p:nvPr>
            <p:ph type="title" idx="7"/>
          </p:nvPr>
        </p:nvSpPr>
        <p:spPr>
          <a:xfrm>
            <a:off x="1934400" y="3198690"/>
            <a:ext cx="23106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82" name="Google Shape;282;p19"/>
          <p:cNvSpPr txBox="1">
            <a:spLocks noGrp="1"/>
          </p:cNvSpPr>
          <p:nvPr>
            <p:ph type="title" idx="8"/>
          </p:nvPr>
        </p:nvSpPr>
        <p:spPr>
          <a:xfrm>
            <a:off x="5876160" y="3198690"/>
            <a:ext cx="2312100" cy="554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83" name="Google Shape;283;p19"/>
          <p:cNvSpPr/>
          <p:nvPr/>
        </p:nvSpPr>
        <p:spPr>
          <a:xfrm>
            <a:off x="8117330" y="-957827"/>
            <a:ext cx="1689900" cy="16899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214108" y="246575"/>
            <a:ext cx="1855030" cy="672933"/>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19"/>
          <p:cNvGrpSpPr/>
          <p:nvPr/>
        </p:nvGrpSpPr>
        <p:grpSpPr>
          <a:xfrm>
            <a:off x="8156742" y="297686"/>
            <a:ext cx="547954" cy="547954"/>
            <a:chOff x="3796125" y="-35750"/>
            <a:chExt cx="773400" cy="773400"/>
          </a:xfrm>
        </p:grpSpPr>
        <p:sp>
          <p:nvSpPr>
            <p:cNvPr id="286" name="Google Shape;286;p19"/>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9"/>
          <p:cNvGrpSpPr/>
          <p:nvPr/>
        </p:nvGrpSpPr>
        <p:grpSpPr>
          <a:xfrm>
            <a:off x="-175883" y="4234686"/>
            <a:ext cx="547954" cy="547954"/>
            <a:chOff x="3796125" y="-35750"/>
            <a:chExt cx="773400" cy="773400"/>
          </a:xfrm>
        </p:grpSpPr>
        <p:sp>
          <p:nvSpPr>
            <p:cNvPr id="289" name="Google Shape;289;p19"/>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19"/>
          <p:cNvSpPr/>
          <p:nvPr/>
        </p:nvSpPr>
        <p:spPr>
          <a:xfrm>
            <a:off x="-1003645" y="4467973"/>
            <a:ext cx="1689900" cy="16899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76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txBox="1">
            <a:spLocks noGrp="1"/>
          </p:cNvSpPr>
          <p:nvPr>
            <p:ph type="subTitle" idx="1"/>
          </p:nvPr>
        </p:nvSpPr>
        <p:spPr>
          <a:xfrm>
            <a:off x="1433113" y="2554911"/>
            <a:ext cx="2304900" cy="1262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accent5"/>
                </a:solidFill>
              </a:defRPr>
            </a:lvl1pPr>
            <a:lvl2pPr lvl="1" algn="ctr" rtl="0">
              <a:spcBef>
                <a:spcPts val="0"/>
              </a:spcBef>
              <a:spcAft>
                <a:spcPts val="0"/>
              </a:spcAft>
              <a:buNone/>
              <a:defRPr b="1">
                <a:solidFill>
                  <a:schemeClr val="accent5"/>
                </a:solidFill>
              </a:defRPr>
            </a:lvl2pPr>
            <a:lvl3pPr lvl="2" algn="ctr" rtl="0">
              <a:spcBef>
                <a:spcPts val="0"/>
              </a:spcBef>
              <a:spcAft>
                <a:spcPts val="0"/>
              </a:spcAft>
              <a:buNone/>
              <a:defRPr b="1">
                <a:solidFill>
                  <a:schemeClr val="accent5"/>
                </a:solidFill>
              </a:defRPr>
            </a:lvl3pPr>
            <a:lvl4pPr lvl="3" algn="ctr" rtl="0">
              <a:spcBef>
                <a:spcPts val="0"/>
              </a:spcBef>
              <a:spcAft>
                <a:spcPts val="0"/>
              </a:spcAft>
              <a:buNone/>
              <a:defRPr b="1">
                <a:solidFill>
                  <a:schemeClr val="accent5"/>
                </a:solidFill>
              </a:defRPr>
            </a:lvl4pPr>
            <a:lvl5pPr lvl="4" algn="ctr" rtl="0">
              <a:spcBef>
                <a:spcPts val="0"/>
              </a:spcBef>
              <a:spcAft>
                <a:spcPts val="0"/>
              </a:spcAft>
              <a:buNone/>
              <a:defRPr b="1">
                <a:solidFill>
                  <a:schemeClr val="accent5"/>
                </a:solidFill>
              </a:defRPr>
            </a:lvl5pPr>
            <a:lvl6pPr lvl="5" algn="ctr" rtl="0">
              <a:spcBef>
                <a:spcPts val="0"/>
              </a:spcBef>
              <a:spcAft>
                <a:spcPts val="0"/>
              </a:spcAft>
              <a:buNone/>
              <a:defRPr b="1">
                <a:solidFill>
                  <a:schemeClr val="accent5"/>
                </a:solidFill>
              </a:defRPr>
            </a:lvl6pPr>
            <a:lvl7pPr lvl="6" algn="ctr" rtl="0">
              <a:spcBef>
                <a:spcPts val="0"/>
              </a:spcBef>
              <a:spcAft>
                <a:spcPts val="0"/>
              </a:spcAft>
              <a:buNone/>
              <a:defRPr b="1">
                <a:solidFill>
                  <a:schemeClr val="accent5"/>
                </a:solidFill>
              </a:defRPr>
            </a:lvl7pPr>
            <a:lvl8pPr lvl="7" algn="ctr" rtl="0">
              <a:spcBef>
                <a:spcPts val="0"/>
              </a:spcBef>
              <a:spcAft>
                <a:spcPts val="0"/>
              </a:spcAft>
              <a:buNone/>
              <a:defRPr b="1">
                <a:solidFill>
                  <a:schemeClr val="accent5"/>
                </a:solidFill>
              </a:defRPr>
            </a:lvl8pPr>
            <a:lvl9pPr lvl="8" algn="ctr" rtl="0">
              <a:spcBef>
                <a:spcPts val="0"/>
              </a:spcBef>
              <a:spcAft>
                <a:spcPts val="0"/>
              </a:spcAft>
              <a:buNone/>
              <a:defRPr b="1">
                <a:solidFill>
                  <a:schemeClr val="accent5"/>
                </a:solidFill>
              </a:defRPr>
            </a:lvl9pPr>
          </a:lstStyle>
          <a:p>
            <a:endParaRPr/>
          </a:p>
        </p:txBody>
      </p:sp>
      <p:sp>
        <p:nvSpPr>
          <p:cNvPr id="34" name="Google Shape;34;p5"/>
          <p:cNvSpPr txBox="1">
            <a:spLocks noGrp="1"/>
          </p:cNvSpPr>
          <p:nvPr>
            <p:ph type="subTitle" idx="2"/>
          </p:nvPr>
        </p:nvSpPr>
        <p:spPr>
          <a:xfrm>
            <a:off x="5300073" y="2554914"/>
            <a:ext cx="2301600" cy="1262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accent5"/>
                </a:solidFill>
              </a:defRPr>
            </a:lvl1pPr>
            <a:lvl2pPr lvl="1" algn="ctr" rtl="0">
              <a:spcBef>
                <a:spcPts val="0"/>
              </a:spcBef>
              <a:spcAft>
                <a:spcPts val="0"/>
              </a:spcAft>
              <a:buNone/>
              <a:defRPr b="1">
                <a:solidFill>
                  <a:schemeClr val="accent5"/>
                </a:solidFill>
              </a:defRPr>
            </a:lvl2pPr>
            <a:lvl3pPr lvl="2" algn="ctr" rtl="0">
              <a:spcBef>
                <a:spcPts val="0"/>
              </a:spcBef>
              <a:spcAft>
                <a:spcPts val="0"/>
              </a:spcAft>
              <a:buNone/>
              <a:defRPr b="1">
                <a:solidFill>
                  <a:schemeClr val="accent5"/>
                </a:solidFill>
              </a:defRPr>
            </a:lvl3pPr>
            <a:lvl4pPr lvl="3" algn="ctr" rtl="0">
              <a:spcBef>
                <a:spcPts val="0"/>
              </a:spcBef>
              <a:spcAft>
                <a:spcPts val="0"/>
              </a:spcAft>
              <a:buNone/>
              <a:defRPr b="1">
                <a:solidFill>
                  <a:schemeClr val="accent5"/>
                </a:solidFill>
              </a:defRPr>
            </a:lvl4pPr>
            <a:lvl5pPr lvl="4" algn="ctr" rtl="0">
              <a:spcBef>
                <a:spcPts val="0"/>
              </a:spcBef>
              <a:spcAft>
                <a:spcPts val="0"/>
              </a:spcAft>
              <a:buNone/>
              <a:defRPr b="1">
                <a:solidFill>
                  <a:schemeClr val="accent5"/>
                </a:solidFill>
              </a:defRPr>
            </a:lvl5pPr>
            <a:lvl6pPr lvl="5" algn="ctr" rtl="0">
              <a:spcBef>
                <a:spcPts val="0"/>
              </a:spcBef>
              <a:spcAft>
                <a:spcPts val="0"/>
              </a:spcAft>
              <a:buNone/>
              <a:defRPr b="1">
                <a:solidFill>
                  <a:schemeClr val="accent5"/>
                </a:solidFill>
              </a:defRPr>
            </a:lvl6pPr>
            <a:lvl7pPr lvl="6" algn="ctr" rtl="0">
              <a:spcBef>
                <a:spcPts val="0"/>
              </a:spcBef>
              <a:spcAft>
                <a:spcPts val="0"/>
              </a:spcAft>
              <a:buNone/>
              <a:defRPr b="1">
                <a:solidFill>
                  <a:schemeClr val="accent5"/>
                </a:solidFill>
              </a:defRPr>
            </a:lvl7pPr>
            <a:lvl8pPr lvl="7" algn="ctr" rtl="0">
              <a:spcBef>
                <a:spcPts val="0"/>
              </a:spcBef>
              <a:spcAft>
                <a:spcPts val="0"/>
              </a:spcAft>
              <a:buNone/>
              <a:defRPr b="1">
                <a:solidFill>
                  <a:schemeClr val="accent5"/>
                </a:solidFill>
              </a:defRPr>
            </a:lvl8pPr>
            <a:lvl9pPr lvl="8" algn="ctr" rtl="0">
              <a:spcBef>
                <a:spcPts val="0"/>
              </a:spcBef>
              <a:spcAft>
                <a:spcPts val="0"/>
              </a:spcAft>
              <a:buNone/>
              <a:defRPr b="1">
                <a:solidFill>
                  <a:schemeClr val="accent5"/>
                </a:solidFill>
              </a:defRPr>
            </a:lvl9pPr>
          </a:lstStyle>
          <a:p>
            <a:endParaRPr/>
          </a:p>
        </p:txBody>
      </p:sp>
      <p:sp>
        <p:nvSpPr>
          <p:cNvPr id="35" name="Google Shape;35;p5"/>
          <p:cNvSpPr txBox="1">
            <a:spLocks noGrp="1"/>
          </p:cNvSpPr>
          <p:nvPr>
            <p:ph type="title"/>
          </p:nvPr>
        </p:nvSpPr>
        <p:spPr>
          <a:xfrm>
            <a:off x="1433038" y="2104375"/>
            <a:ext cx="23049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4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6" name="Google Shape;36;p5"/>
          <p:cNvSpPr txBox="1">
            <a:spLocks noGrp="1"/>
          </p:cNvSpPr>
          <p:nvPr>
            <p:ph type="title" idx="3"/>
          </p:nvPr>
        </p:nvSpPr>
        <p:spPr>
          <a:xfrm>
            <a:off x="5299537" y="2104388"/>
            <a:ext cx="2304900" cy="5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4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7" name="Google Shape;37;p5"/>
          <p:cNvSpPr txBox="1">
            <a:spLocks noGrp="1"/>
          </p:cNvSpPr>
          <p:nvPr>
            <p:ph type="title" idx="4"/>
          </p:nvPr>
        </p:nvSpPr>
        <p:spPr>
          <a:xfrm>
            <a:off x="713100" y="452325"/>
            <a:ext cx="77178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38" name="Google Shape;38;p5"/>
          <p:cNvGrpSpPr/>
          <p:nvPr/>
        </p:nvGrpSpPr>
        <p:grpSpPr>
          <a:xfrm rot="10800000" flipH="1">
            <a:off x="-110852" y="3990045"/>
            <a:ext cx="760318" cy="1338746"/>
            <a:chOff x="5664675" y="3001250"/>
            <a:chExt cx="332525" cy="585500"/>
          </a:xfrm>
        </p:grpSpPr>
        <p:sp>
          <p:nvSpPr>
            <p:cNvPr id="39" name="Google Shape;39;p5"/>
            <p:cNvSpPr/>
            <p:nvPr/>
          </p:nvSpPr>
          <p:spPr>
            <a:xfrm>
              <a:off x="5753675" y="3146650"/>
              <a:ext cx="117600" cy="339950"/>
            </a:xfrm>
            <a:custGeom>
              <a:avLst/>
              <a:gdLst/>
              <a:ahLst/>
              <a:cxnLst/>
              <a:rect l="l" t="t" r="r" b="b"/>
              <a:pathLst>
                <a:path w="4704" h="13598" extrusionOk="0">
                  <a:moveTo>
                    <a:pt x="4287" y="0"/>
                  </a:moveTo>
                  <a:lnTo>
                    <a:pt x="1" y="13466"/>
                  </a:lnTo>
                  <a:lnTo>
                    <a:pt x="406" y="13597"/>
                  </a:lnTo>
                  <a:lnTo>
                    <a:pt x="4704" y="131"/>
                  </a:lnTo>
                  <a:lnTo>
                    <a:pt x="42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5664675" y="3415775"/>
              <a:ext cx="195600" cy="170975"/>
            </a:xfrm>
            <a:custGeom>
              <a:avLst/>
              <a:gdLst/>
              <a:ahLst/>
              <a:cxnLst/>
              <a:rect l="l" t="t" r="r" b="b"/>
              <a:pathLst>
                <a:path w="7824" h="6839" extrusionOk="0">
                  <a:moveTo>
                    <a:pt x="3899" y="0"/>
                  </a:moveTo>
                  <a:cubicBezTo>
                    <a:pt x="3396" y="0"/>
                    <a:pt x="2886" y="111"/>
                    <a:pt x="2406" y="344"/>
                  </a:cubicBezTo>
                  <a:cubicBezTo>
                    <a:pt x="703" y="1177"/>
                    <a:pt x="1" y="3237"/>
                    <a:pt x="834" y="4928"/>
                  </a:cubicBezTo>
                  <a:cubicBezTo>
                    <a:pt x="1429" y="6135"/>
                    <a:pt x="2650" y="6839"/>
                    <a:pt x="3915" y="6839"/>
                  </a:cubicBezTo>
                  <a:cubicBezTo>
                    <a:pt x="4421" y="6839"/>
                    <a:pt x="4935" y="6726"/>
                    <a:pt x="5418" y="6488"/>
                  </a:cubicBezTo>
                  <a:cubicBezTo>
                    <a:pt x="7121" y="5654"/>
                    <a:pt x="7823" y="3606"/>
                    <a:pt x="6990" y="1904"/>
                  </a:cubicBezTo>
                  <a:cubicBezTo>
                    <a:pt x="6393" y="702"/>
                    <a:pt x="5168" y="0"/>
                    <a:pt x="3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5756350" y="3001250"/>
              <a:ext cx="240850" cy="211000"/>
            </a:xfrm>
            <a:custGeom>
              <a:avLst/>
              <a:gdLst/>
              <a:ahLst/>
              <a:cxnLst/>
              <a:rect l="l" t="t" r="r" b="b"/>
              <a:pathLst>
                <a:path w="9634" h="8440" extrusionOk="0">
                  <a:moveTo>
                    <a:pt x="4818" y="0"/>
                  </a:moveTo>
                  <a:cubicBezTo>
                    <a:pt x="4188" y="0"/>
                    <a:pt x="3548" y="140"/>
                    <a:pt x="2942" y="435"/>
                  </a:cubicBezTo>
                  <a:cubicBezTo>
                    <a:pt x="858" y="1483"/>
                    <a:pt x="1" y="4007"/>
                    <a:pt x="1025" y="6090"/>
                  </a:cubicBezTo>
                  <a:cubicBezTo>
                    <a:pt x="1773" y="7577"/>
                    <a:pt x="3272" y="8439"/>
                    <a:pt x="4827" y="8439"/>
                  </a:cubicBezTo>
                  <a:cubicBezTo>
                    <a:pt x="5451" y="8439"/>
                    <a:pt x="6084" y="8300"/>
                    <a:pt x="6680" y="8007"/>
                  </a:cubicBezTo>
                  <a:cubicBezTo>
                    <a:pt x="8764" y="6971"/>
                    <a:pt x="9633" y="4435"/>
                    <a:pt x="8597" y="2352"/>
                  </a:cubicBezTo>
                  <a:cubicBezTo>
                    <a:pt x="7868" y="859"/>
                    <a:pt x="6377" y="0"/>
                    <a:pt x="48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5"/>
          <p:cNvGrpSpPr/>
          <p:nvPr/>
        </p:nvGrpSpPr>
        <p:grpSpPr>
          <a:xfrm>
            <a:off x="7944315" y="-158168"/>
            <a:ext cx="1340175" cy="1793702"/>
            <a:chOff x="5556925" y="2802275"/>
            <a:chExt cx="586125" cy="784475"/>
          </a:xfrm>
        </p:grpSpPr>
        <p:sp>
          <p:nvSpPr>
            <p:cNvPr id="43" name="Google Shape;43;p5"/>
            <p:cNvSpPr/>
            <p:nvPr/>
          </p:nvSpPr>
          <p:spPr>
            <a:xfrm>
              <a:off x="5637000" y="3063900"/>
              <a:ext cx="214350" cy="51825"/>
            </a:xfrm>
            <a:custGeom>
              <a:avLst/>
              <a:gdLst/>
              <a:ahLst/>
              <a:cxnLst/>
              <a:rect l="l" t="t" r="r" b="b"/>
              <a:pathLst>
                <a:path w="8574" h="2073" extrusionOk="0">
                  <a:moveTo>
                    <a:pt x="84" y="0"/>
                  </a:moveTo>
                  <a:lnTo>
                    <a:pt x="1" y="417"/>
                  </a:lnTo>
                  <a:lnTo>
                    <a:pt x="8490" y="2072"/>
                  </a:lnTo>
                  <a:lnTo>
                    <a:pt x="8573" y="1655"/>
                  </a:lnTo>
                  <a:lnTo>
                    <a:pt x="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5753675" y="3146650"/>
              <a:ext cx="117600" cy="339950"/>
            </a:xfrm>
            <a:custGeom>
              <a:avLst/>
              <a:gdLst/>
              <a:ahLst/>
              <a:cxnLst/>
              <a:rect l="l" t="t" r="r" b="b"/>
              <a:pathLst>
                <a:path w="4704" h="13598" extrusionOk="0">
                  <a:moveTo>
                    <a:pt x="4287" y="0"/>
                  </a:moveTo>
                  <a:lnTo>
                    <a:pt x="1" y="13466"/>
                  </a:lnTo>
                  <a:lnTo>
                    <a:pt x="406" y="13597"/>
                  </a:lnTo>
                  <a:lnTo>
                    <a:pt x="4704" y="131"/>
                  </a:lnTo>
                  <a:lnTo>
                    <a:pt x="42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5664675" y="3415775"/>
              <a:ext cx="195600" cy="170975"/>
            </a:xfrm>
            <a:custGeom>
              <a:avLst/>
              <a:gdLst/>
              <a:ahLst/>
              <a:cxnLst/>
              <a:rect l="l" t="t" r="r" b="b"/>
              <a:pathLst>
                <a:path w="7824" h="6839" extrusionOk="0">
                  <a:moveTo>
                    <a:pt x="3899" y="0"/>
                  </a:moveTo>
                  <a:cubicBezTo>
                    <a:pt x="3396" y="0"/>
                    <a:pt x="2886" y="111"/>
                    <a:pt x="2406" y="344"/>
                  </a:cubicBezTo>
                  <a:cubicBezTo>
                    <a:pt x="703" y="1177"/>
                    <a:pt x="1" y="3237"/>
                    <a:pt x="834" y="4928"/>
                  </a:cubicBezTo>
                  <a:cubicBezTo>
                    <a:pt x="1429" y="6135"/>
                    <a:pt x="2650" y="6839"/>
                    <a:pt x="3915" y="6839"/>
                  </a:cubicBezTo>
                  <a:cubicBezTo>
                    <a:pt x="4421" y="6839"/>
                    <a:pt x="4935" y="6726"/>
                    <a:pt x="5418" y="6488"/>
                  </a:cubicBezTo>
                  <a:cubicBezTo>
                    <a:pt x="7121" y="5654"/>
                    <a:pt x="7823" y="3606"/>
                    <a:pt x="6990" y="1904"/>
                  </a:cubicBezTo>
                  <a:cubicBezTo>
                    <a:pt x="6393" y="702"/>
                    <a:pt x="5168" y="0"/>
                    <a:pt x="38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5756350" y="3001250"/>
              <a:ext cx="240850" cy="211000"/>
            </a:xfrm>
            <a:custGeom>
              <a:avLst/>
              <a:gdLst/>
              <a:ahLst/>
              <a:cxnLst/>
              <a:rect l="l" t="t" r="r" b="b"/>
              <a:pathLst>
                <a:path w="9634" h="8440" extrusionOk="0">
                  <a:moveTo>
                    <a:pt x="4818" y="0"/>
                  </a:moveTo>
                  <a:cubicBezTo>
                    <a:pt x="4188" y="0"/>
                    <a:pt x="3548" y="140"/>
                    <a:pt x="2942" y="435"/>
                  </a:cubicBezTo>
                  <a:cubicBezTo>
                    <a:pt x="858" y="1483"/>
                    <a:pt x="1" y="4007"/>
                    <a:pt x="1025" y="6090"/>
                  </a:cubicBezTo>
                  <a:cubicBezTo>
                    <a:pt x="1773" y="7577"/>
                    <a:pt x="3272" y="8439"/>
                    <a:pt x="4827" y="8439"/>
                  </a:cubicBezTo>
                  <a:cubicBezTo>
                    <a:pt x="5451" y="8439"/>
                    <a:pt x="6084" y="8300"/>
                    <a:pt x="6680" y="8007"/>
                  </a:cubicBezTo>
                  <a:cubicBezTo>
                    <a:pt x="8764" y="6971"/>
                    <a:pt x="9633" y="4435"/>
                    <a:pt x="8597" y="2352"/>
                  </a:cubicBezTo>
                  <a:cubicBezTo>
                    <a:pt x="7868" y="859"/>
                    <a:pt x="6377" y="0"/>
                    <a:pt x="48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5893875" y="3126400"/>
              <a:ext cx="177725" cy="172675"/>
            </a:xfrm>
            <a:custGeom>
              <a:avLst/>
              <a:gdLst/>
              <a:ahLst/>
              <a:cxnLst/>
              <a:rect l="l" t="t" r="r" b="b"/>
              <a:pathLst>
                <a:path w="7109" h="6907" extrusionOk="0">
                  <a:moveTo>
                    <a:pt x="298" y="1"/>
                  </a:moveTo>
                  <a:lnTo>
                    <a:pt x="1" y="310"/>
                  </a:lnTo>
                  <a:lnTo>
                    <a:pt x="6811" y="6906"/>
                  </a:lnTo>
                  <a:lnTo>
                    <a:pt x="7109" y="6597"/>
                  </a:lnTo>
                  <a:lnTo>
                    <a:pt x="2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6001025" y="3244325"/>
              <a:ext cx="142025" cy="124000"/>
            </a:xfrm>
            <a:custGeom>
              <a:avLst/>
              <a:gdLst/>
              <a:ahLst/>
              <a:cxnLst/>
              <a:rect l="l" t="t" r="r" b="b"/>
              <a:pathLst>
                <a:path w="5681" h="4960" extrusionOk="0">
                  <a:moveTo>
                    <a:pt x="2831" y="0"/>
                  </a:moveTo>
                  <a:cubicBezTo>
                    <a:pt x="2468" y="0"/>
                    <a:pt x="2099" y="80"/>
                    <a:pt x="1751" y="249"/>
                  </a:cubicBezTo>
                  <a:cubicBezTo>
                    <a:pt x="513" y="856"/>
                    <a:pt x="1" y="2356"/>
                    <a:pt x="620" y="3571"/>
                  </a:cubicBezTo>
                  <a:cubicBezTo>
                    <a:pt x="1052" y="4452"/>
                    <a:pt x="1931" y="4960"/>
                    <a:pt x="2840" y="4960"/>
                  </a:cubicBezTo>
                  <a:cubicBezTo>
                    <a:pt x="3208" y="4960"/>
                    <a:pt x="3580" y="4876"/>
                    <a:pt x="3930" y="4702"/>
                  </a:cubicBezTo>
                  <a:cubicBezTo>
                    <a:pt x="5168" y="4094"/>
                    <a:pt x="5680" y="2606"/>
                    <a:pt x="5061" y="1380"/>
                  </a:cubicBezTo>
                  <a:cubicBezTo>
                    <a:pt x="4635" y="510"/>
                    <a:pt x="3750" y="0"/>
                    <a:pt x="2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5616475" y="2837375"/>
              <a:ext cx="347675" cy="225950"/>
            </a:xfrm>
            <a:custGeom>
              <a:avLst/>
              <a:gdLst/>
              <a:ahLst/>
              <a:cxnLst/>
              <a:rect l="l" t="t" r="r" b="b"/>
              <a:pathLst>
                <a:path w="13907" h="9038" extrusionOk="0">
                  <a:moveTo>
                    <a:pt x="13668" y="1"/>
                  </a:moveTo>
                  <a:lnTo>
                    <a:pt x="0" y="8680"/>
                  </a:lnTo>
                  <a:lnTo>
                    <a:pt x="226" y="9038"/>
                  </a:lnTo>
                  <a:lnTo>
                    <a:pt x="13907" y="358"/>
                  </a:lnTo>
                  <a:lnTo>
                    <a:pt x="1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5917700" y="2802275"/>
              <a:ext cx="104200" cy="90975"/>
            </a:xfrm>
            <a:custGeom>
              <a:avLst/>
              <a:gdLst/>
              <a:ahLst/>
              <a:cxnLst/>
              <a:rect l="l" t="t" r="r" b="b"/>
              <a:pathLst>
                <a:path w="4168" h="3639" extrusionOk="0">
                  <a:moveTo>
                    <a:pt x="2081" y="0"/>
                  </a:moveTo>
                  <a:cubicBezTo>
                    <a:pt x="1813" y="0"/>
                    <a:pt x="1542" y="57"/>
                    <a:pt x="1286" y="178"/>
                  </a:cubicBezTo>
                  <a:cubicBezTo>
                    <a:pt x="381" y="619"/>
                    <a:pt x="0" y="1714"/>
                    <a:pt x="453" y="2619"/>
                  </a:cubicBezTo>
                  <a:cubicBezTo>
                    <a:pt x="767" y="3265"/>
                    <a:pt x="1416" y="3638"/>
                    <a:pt x="2090" y="3638"/>
                  </a:cubicBezTo>
                  <a:cubicBezTo>
                    <a:pt x="2360" y="3638"/>
                    <a:pt x="2635" y="3579"/>
                    <a:pt x="2893" y="3453"/>
                  </a:cubicBezTo>
                  <a:cubicBezTo>
                    <a:pt x="3798" y="3000"/>
                    <a:pt x="4167" y="1917"/>
                    <a:pt x="3727" y="1012"/>
                  </a:cubicBezTo>
                  <a:cubicBezTo>
                    <a:pt x="3419" y="371"/>
                    <a:pt x="2762" y="0"/>
                    <a:pt x="20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5556925" y="3001650"/>
              <a:ext cx="140225" cy="127325"/>
            </a:xfrm>
            <a:custGeom>
              <a:avLst/>
              <a:gdLst/>
              <a:ahLst/>
              <a:cxnLst/>
              <a:rect l="l" t="t" r="r" b="b"/>
              <a:pathLst>
                <a:path w="5609" h="5093" extrusionOk="0">
                  <a:moveTo>
                    <a:pt x="2808" y="0"/>
                  </a:moveTo>
                  <a:cubicBezTo>
                    <a:pt x="2608" y="0"/>
                    <a:pt x="2405" y="24"/>
                    <a:pt x="2203" y="74"/>
                  </a:cubicBezTo>
                  <a:cubicBezTo>
                    <a:pt x="834" y="419"/>
                    <a:pt x="1" y="1788"/>
                    <a:pt x="334" y="3157"/>
                  </a:cubicBezTo>
                  <a:cubicBezTo>
                    <a:pt x="617" y="4317"/>
                    <a:pt x="1651" y="5093"/>
                    <a:pt x="2793" y="5093"/>
                  </a:cubicBezTo>
                  <a:cubicBezTo>
                    <a:pt x="2999" y="5093"/>
                    <a:pt x="3209" y="5067"/>
                    <a:pt x="3418" y="5015"/>
                  </a:cubicBezTo>
                  <a:cubicBezTo>
                    <a:pt x="4775" y="4681"/>
                    <a:pt x="5609" y="3300"/>
                    <a:pt x="5275" y="1943"/>
                  </a:cubicBezTo>
                  <a:cubicBezTo>
                    <a:pt x="4992" y="777"/>
                    <a:pt x="3949"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p:nvPr/>
        </p:nvSpPr>
        <p:spPr>
          <a:xfrm>
            <a:off x="-239896" y="-853452"/>
            <a:ext cx="1559400" cy="1559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337851" y="4471670"/>
            <a:ext cx="1017600" cy="10173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7830954" y="2208373"/>
            <a:ext cx="1559400" cy="1559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5"/>
        <p:cNvGrpSpPr/>
        <p:nvPr/>
      </p:nvGrpSpPr>
      <p:grpSpPr>
        <a:xfrm>
          <a:off x="0" y="0"/>
          <a:ext cx="0" cy="0"/>
          <a:chOff x="0" y="0"/>
          <a:chExt cx="0" cy="0"/>
        </a:xfrm>
      </p:grpSpPr>
      <p:sp>
        <p:nvSpPr>
          <p:cNvPr id="66" name="Google Shape;66;p7"/>
          <p:cNvSpPr/>
          <p:nvPr/>
        </p:nvSpPr>
        <p:spPr>
          <a:xfrm rot="-177409">
            <a:off x="1047241" y="453943"/>
            <a:ext cx="7037169" cy="4235665"/>
          </a:xfrm>
          <a:prstGeom prst="roundRect">
            <a:avLst>
              <a:gd name="adj" fmla="val 2931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txBox="1">
            <a:spLocks noGrp="1"/>
          </p:cNvSpPr>
          <p:nvPr>
            <p:ph type="body" idx="1"/>
          </p:nvPr>
        </p:nvSpPr>
        <p:spPr>
          <a:xfrm>
            <a:off x="1894800" y="1826350"/>
            <a:ext cx="5354400" cy="21240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lt1"/>
              </a:buClr>
              <a:buSzPts val="1600"/>
              <a:buFont typeface="Karla"/>
              <a:buChar char="●"/>
              <a:defRPr/>
            </a:lvl1pPr>
            <a:lvl2pPr marL="914400" lvl="1" indent="-317500" rtl="0">
              <a:spcBef>
                <a:spcPts val="0"/>
              </a:spcBef>
              <a:spcAft>
                <a:spcPts val="0"/>
              </a:spcAft>
              <a:buClr>
                <a:srgbClr val="211F1F"/>
              </a:buClr>
              <a:buSzPts val="1400"/>
              <a:buFont typeface="Karla"/>
              <a:buChar char="○"/>
              <a:defRPr/>
            </a:lvl2pPr>
            <a:lvl3pPr marL="1371600" lvl="2" indent="-317500" rtl="0">
              <a:spcBef>
                <a:spcPts val="0"/>
              </a:spcBef>
              <a:spcAft>
                <a:spcPts val="0"/>
              </a:spcAft>
              <a:buClr>
                <a:srgbClr val="211F1F"/>
              </a:buClr>
              <a:buSzPts val="1400"/>
              <a:buFont typeface="Karla"/>
              <a:buChar char="■"/>
              <a:defRPr/>
            </a:lvl3pPr>
            <a:lvl4pPr marL="1828800" lvl="3" indent="-317500" rtl="0">
              <a:spcBef>
                <a:spcPts val="0"/>
              </a:spcBef>
              <a:spcAft>
                <a:spcPts val="0"/>
              </a:spcAft>
              <a:buClr>
                <a:srgbClr val="211F1F"/>
              </a:buClr>
              <a:buSzPts val="1400"/>
              <a:buFont typeface="Karla"/>
              <a:buChar char="●"/>
              <a:defRPr/>
            </a:lvl4pPr>
            <a:lvl5pPr marL="2286000" lvl="4" indent="-317500" rtl="0">
              <a:spcBef>
                <a:spcPts val="0"/>
              </a:spcBef>
              <a:spcAft>
                <a:spcPts val="0"/>
              </a:spcAft>
              <a:buClr>
                <a:srgbClr val="211F1F"/>
              </a:buClr>
              <a:buSzPts val="1400"/>
              <a:buFont typeface="Karla"/>
              <a:buChar char="○"/>
              <a:defRPr/>
            </a:lvl5pPr>
            <a:lvl6pPr marL="2743200" lvl="5" indent="-317500" rtl="0">
              <a:spcBef>
                <a:spcPts val="0"/>
              </a:spcBef>
              <a:spcAft>
                <a:spcPts val="0"/>
              </a:spcAft>
              <a:buClr>
                <a:srgbClr val="211F1F"/>
              </a:buClr>
              <a:buSzPts val="1400"/>
              <a:buFont typeface="Karla"/>
              <a:buChar char="■"/>
              <a:defRPr/>
            </a:lvl6pPr>
            <a:lvl7pPr marL="3200400" lvl="6" indent="-317500" rtl="0">
              <a:spcBef>
                <a:spcPts val="0"/>
              </a:spcBef>
              <a:spcAft>
                <a:spcPts val="0"/>
              </a:spcAft>
              <a:buClr>
                <a:srgbClr val="211F1F"/>
              </a:buClr>
              <a:buSzPts val="1400"/>
              <a:buFont typeface="Karla"/>
              <a:buChar char="●"/>
              <a:defRPr/>
            </a:lvl7pPr>
            <a:lvl8pPr marL="3657600" lvl="7" indent="-317500" rtl="0">
              <a:spcBef>
                <a:spcPts val="0"/>
              </a:spcBef>
              <a:spcAft>
                <a:spcPts val="0"/>
              </a:spcAft>
              <a:buClr>
                <a:srgbClr val="211F1F"/>
              </a:buClr>
              <a:buSzPts val="1400"/>
              <a:buFont typeface="Karla"/>
              <a:buChar char="○"/>
              <a:defRPr/>
            </a:lvl8pPr>
            <a:lvl9pPr marL="4114800" lvl="8" indent="-317500" rtl="0">
              <a:spcBef>
                <a:spcPts val="0"/>
              </a:spcBef>
              <a:spcAft>
                <a:spcPts val="0"/>
              </a:spcAft>
              <a:buClr>
                <a:srgbClr val="211F1F"/>
              </a:buClr>
              <a:buSzPts val="1400"/>
              <a:buFont typeface="Karla"/>
              <a:buChar char="■"/>
              <a:defRPr/>
            </a:lvl9pPr>
          </a:lstStyle>
          <a:p>
            <a:endParaRPr/>
          </a:p>
        </p:txBody>
      </p:sp>
      <p:sp>
        <p:nvSpPr>
          <p:cNvPr id="68" name="Google Shape;68;p7"/>
          <p:cNvSpPr txBox="1">
            <a:spLocks noGrp="1"/>
          </p:cNvSpPr>
          <p:nvPr>
            <p:ph type="title"/>
          </p:nvPr>
        </p:nvSpPr>
        <p:spPr>
          <a:xfrm>
            <a:off x="1894800" y="1087450"/>
            <a:ext cx="5354400" cy="7389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Google Shape;73;p9"/>
          <p:cNvSpPr/>
          <p:nvPr/>
        </p:nvSpPr>
        <p:spPr>
          <a:xfrm rot="10800000">
            <a:off x="4719476" y="-16512"/>
            <a:ext cx="4569674" cy="2200624"/>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txBox="1">
            <a:spLocks noGrp="1"/>
          </p:cNvSpPr>
          <p:nvPr>
            <p:ph type="title"/>
          </p:nvPr>
        </p:nvSpPr>
        <p:spPr>
          <a:xfrm>
            <a:off x="2371700" y="1356525"/>
            <a:ext cx="4400400" cy="80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4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75" name="Google Shape;75;p9"/>
          <p:cNvSpPr txBox="1">
            <a:spLocks noGrp="1"/>
          </p:cNvSpPr>
          <p:nvPr>
            <p:ph type="subTitle" idx="1"/>
          </p:nvPr>
        </p:nvSpPr>
        <p:spPr>
          <a:xfrm>
            <a:off x="2372317" y="2217075"/>
            <a:ext cx="4400100" cy="156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grpSp>
        <p:nvGrpSpPr>
          <p:cNvPr id="76" name="Google Shape;76;p9"/>
          <p:cNvGrpSpPr/>
          <p:nvPr/>
        </p:nvGrpSpPr>
        <p:grpSpPr>
          <a:xfrm rot="544898">
            <a:off x="7445424" y="2480334"/>
            <a:ext cx="1480057" cy="2886420"/>
            <a:chOff x="6945350" y="145425"/>
            <a:chExt cx="317325" cy="618850"/>
          </a:xfrm>
        </p:grpSpPr>
        <p:sp>
          <p:nvSpPr>
            <p:cNvPr id="77" name="Google Shape;77;p9"/>
            <p:cNvSpPr/>
            <p:nvPr/>
          </p:nvSpPr>
          <p:spPr>
            <a:xfrm>
              <a:off x="6945350" y="145425"/>
              <a:ext cx="317325" cy="618850"/>
            </a:xfrm>
            <a:custGeom>
              <a:avLst/>
              <a:gdLst/>
              <a:ahLst/>
              <a:cxnLst/>
              <a:rect l="l" t="t" r="r" b="b"/>
              <a:pathLst>
                <a:path w="12693" h="24754" extrusionOk="0">
                  <a:moveTo>
                    <a:pt x="4786" y="1"/>
                  </a:moveTo>
                  <a:cubicBezTo>
                    <a:pt x="4524" y="1"/>
                    <a:pt x="4298" y="227"/>
                    <a:pt x="4298" y="489"/>
                  </a:cubicBezTo>
                  <a:cubicBezTo>
                    <a:pt x="4298" y="763"/>
                    <a:pt x="4524" y="977"/>
                    <a:pt x="4786" y="977"/>
                  </a:cubicBezTo>
                  <a:lnTo>
                    <a:pt x="5084" y="977"/>
                  </a:lnTo>
                  <a:lnTo>
                    <a:pt x="5084" y="14657"/>
                  </a:lnTo>
                  <a:lnTo>
                    <a:pt x="583" y="22468"/>
                  </a:lnTo>
                  <a:cubicBezTo>
                    <a:pt x="0" y="23492"/>
                    <a:pt x="726" y="24754"/>
                    <a:pt x="1905" y="24754"/>
                  </a:cubicBezTo>
                  <a:lnTo>
                    <a:pt x="10799" y="24754"/>
                  </a:lnTo>
                  <a:cubicBezTo>
                    <a:pt x="11966" y="24754"/>
                    <a:pt x="12692" y="23492"/>
                    <a:pt x="12109" y="22468"/>
                  </a:cubicBezTo>
                  <a:lnTo>
                    <a:pt x="7596" y="14657"/>
                  </a:lnTo>
                  <a:lnTo>
                    <a:pt x="7596" y="977"/>
                  </a:lnTo>
                  <a:lnTo>
                    <a:pt x="7894" y="977"/>
                  </a:lnTo>
                  <a:cubicBezTo>
                    <a:pt x="8168" y="977"/>
                    <a:pt x="8394" y="763"/>
                    <a:pt x="8394" y="489"/>
                  </a:cubicBezTo>
                  <a:cubicBezTo>
                    <a:pt x="8394" y="227"/>
                    <a:pt x="8168" y="1"/>
                    <a:pt x="78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6978075" y="577025"/>
              <a:ext cx="252150" cy="162550"/>
            </a:xfrm>
            <a:custGeom>
              <a:avLst/>
              <a:gdLst/>
              <a:ahLst/>
              <a:cxnLst/>
              <a:rect l="l" t="t" r="r" b="b"/>
              <a:pathLst>
                <a:path w="10086" h="6502" extrusionOk="0">
                  <a:moveTo>
                    <a:pt x="3418" y="1"/>
                  </a:moveTo>
                  <a:lnTo>
                    <a:pt x="132" y="5704"/>
                  </a:lnTo>
                  <a:cubicBezTo>
                    <a:pt x="1" y="5942"/>
                    <a:pt x="84" y="6168"/>
                    <a:pt x="132" y="6240"/>
                  </a:cubicBezTo>
                  <a:cubicBezTo>
                    <a:pt x="179" y="6323"/>
                    <a:pt x="310" y="6502"/>
                    <a:pt x="596" y="6502"/>
                  </a:cubicBezTo>
                  <a:lnTo>
                    <a:pt x="9490" y="6502"/>
                  </a:lnTo>
                  <a:cubicBezTo>
                    <a:pt x="9776" y="6502"/>
                    <a:pt x="9907" y="6311"/>
                    <a:pt x="9954" y="6240"/>
                  </a:cubicBezTo>
                  <a:cubicBezTo>
                    <a:pt x="10002" y="6144"/>
                    <a:pt x="10085" y="5942"/>
                    <a:pt x="9954" y="5704"/>
                  </a:cubicBezTo>
                  <a:lnTo>
                    <a:pt x="66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a:off x="7107550" y="577025"/>
              <a:ext cx="51225" cy="162250"/>
            </a:xfrm>
            <a:custGeom>
              <a:avLst/>
              <a:gdLst/>
              <a:ahLst/>
              <a:cxnLst/>
              <a:rect l="l" t="t" r="r" b="b"/>
              <a:pathLst>
                <a:path w="2049" h="6490" extrusionOk="0">
                  <a:moveTo>
                    <a:pt x="1" y="1"/>
                  </a:moveTo>
                  <a:lnTo>
                    <a:pt x="1025" y="6490"/>
                  </a:lnTo>
                  <a:lnTo>
                    <a:pt x="2049" y="6490"/>
                  </a:lnTo>
                  <a:lnTo>
                    <a:pt x="2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7125425" y="577025"/>
              <a:ext cx="104800" cy="162250"/>
            </a:xfrm>
            <a:custGeom>
              <a:avLst/>
              <a:gdLst/>
              <a:ahLst/>
              <a:cxnLst/>
              <a:rect l="l" t="t" r="r" b="b"/>
              <a:pathLst>
                <a:path w="4192" h="6490" extrusionOk="0">
                  <a:moveTo>
                    <a:pt x="0" y="1"/>
                  </a:moveTo>
                  <a:lnTo>
                    <a:pt x="2382" y="6490"/>
                  </a:lnTo>
                  <a:lnTo>
                    <a:pt x="3596" y="6490"/>
                  </a:lnTo>
                  <a:cubicBezTo>
                    <a:pt x="3882" y="6490"/>
                    <a:pt x="4013" y="6311"/>
                    <a:pt x="4060" y="6228"/>
                  </a:cubicBezTo>
                  <a:cubicBezTo>
                    <a:pt x="4108" y="6144"/>
                    <a:pt x="4191" y="5942"/>
                    <a:pt x="4060" y="5704"/>
                  </a:cubicBezTo>
                  <a:lnTo>
                    <a:pt x="7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9"/>
          <p:cNvGrpSpPr/>
          <p:nvPr/>
        </p:nvGrpSpPr>
        <p:grpSpPr>
          <a:xfrm rot="-2019428">
            <a:off x="173931" y="276323"/>
            <a:ext cx="1078938" cy="1614954"/>
            <a:chOff x="7166500" y="-57275"/>
            <a:chExt cx="414050" cy="619750"/>
          </a:xfrm>
        </p:grpSpPr>
        <p:sp>
          <p:nvSpPr>
            <p:cNvPr id="82" name="Google Shape;82;p9"/>
            <p:cNvSpPr/>
            <p:nvPr/>
          </p:nvSpPr>
          <p:spPr>
            <a:xfrm>
              <a:off x="7166500" y="-57275"/>
              <a:ext cx="414050" cy="619750"/>
            </a:xfrm>
            <a:custGeom>
              <a:avLst/>
              <a:gdLst/>
              <a:ahLst/>
              <a:cxnLst/>
              <a:rect l="l" t="t" r="r" b="b"/>
              <a:pathLst>
                <a:path w="16562" h="24790" extrusionOk="0">
                  <a:moveTo>
                    <a:pt x="6716" y="1"/>
                  </a:moveTo>
                  <a:cubicBezTo>
                    <a:pt x="6454" y="1"/>
                    <a:pt x="6227" y="227"/>
                    <a:pt x="6227" y="489"/>
                  </a:cubicBezTo>
                  <a:cubicBezTo>
                    <a:pt x="6227" y="763"/>
                    <a:pt x="6454" y="977"/>
                    <a:pt x="6716" y="977"/>
                  </a:cubicBezTo>
                  <a:lnTo>
                    <a:pt x="7013" y="977"/>
                  </a:lnTo>
                  <a:lnTo>
                    <a:pt x="7013" y="8335"/>
                  </a:lnTo>
                  <a:cubicBezTo>
                    <a:pt x="3048" y="8930"/>
                    <a:pt x="0" y="12371"/>
                    <a:pt x="12" y="16514"/>
                  </a:cubicBezTo>
                  <a:cubicBezTo>
                    <a:pt x="12" y="21086"/>
                    <a:pt x="3715" y="24789"/>
                    <a:pt x="8287" y="24789"/>
                  </a:cubicBezTo>
                  <a:cubicBezTo>
                    <a:pt x="12847" y="24789"/>
                    <a:pt x="16562" y="21086"/>
                    <a:pt x="16562" y="16514"/>
                  </a:cubicBezTo>
                  <a:cubicBezTo>
                    <a:pt x="16562" y="12371"/>
                    <a:pt x="13502" y="8942"/>
                    <a:pt x="9537" y="8335"/>
                  </a:cubicBezTo>
                  <a:lnTo>
                    <a:pt x="9537" y="977"/>
                  </a:lnTo>
                  <a:lnTo>
                    <a:pt x="9835" y="977"/>
                  </a:lnTo>
                  <a:cubicBezTo>
                    <a:pt x="10097" y="977"/>
                    <a:pt x="10323" y="763"/>
                    <a:pt x="10323" y="489"/>
                  </a:cubicBezTo>
                  <a:cubicBezTo>
                    <a:pt x="10323" y="227"/>
                    <a:pt x="10097" y="1"/>
                    <a:pt x="98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7190900" y="241575"/>
              <a:ext cx="364650" cy="296500"/>
            </a:xfrm>
            <a:custGeom>
              <a:avLst/>
              <a:gdLst/>
              <a:ahLst/>
              <a:cxnLst/>
              <a:rect l="l" t="t" r="r" b="b"/>
              <a:pathLst>
                <a:path w="14586" h="11860" extrusionOk="0">
                  <a:moveTo>
                    <a:pt x="1620" y="0"/>
                  </a:moveTo>
                  <a:cubicBezTo>
                    <a:pt x="608" y="1262"/>
                    <a:pt x="1" y="2846"/>
                    <a:pt x="1" y="4560"/>
                  </a:cubicBezTo>
                  <a:cubicBezTo>
                    <a:pt x="1" y="8585"/>
                    <a:pt x="3275" y="11859"/>
                    <a:pt x="7287" y="11859"/>
                  </a:cubicBezTo>
                  <a:cubicBezTo>
                    <a:pt x="11312" y="11859"/>
                    <a:pt x="14586" y="8585"/>
                    <a:pt x="14586" y="4560"/>
                  </a:cubicBezTo>
                  <a:cubicBezTo>
                    <a:pt x="14586" y="2846"/>
                    <a:pt x="13979" y="1262"/>
                    <a:pt x="129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7231675" y="254700"/>
              <a:ext cx="66700" cy="68150"/>
            </a:xfrm>
            <a:custGeom>
              <a:avLst/>
              <a:gdLst/>
              <a:ahLst/>
              <a:cxnLst/>
              <a:rect l="l" t="t" r="r" b="b"/>
              <a:pathLst>
                <a:path w="2668" h="2726" extrusionOk="0">
                  <a:moveTo>
                    <a:pt x="1277" y="1"/>
                  </a:moveTo>
                  <a:cubicBezTo>
                    <a:pt x="1114" y="1"/>
                    <a:pt x="954" y="26"/>
                    <a:pt x="810" y="95"/>
                  </a:cubicBezTo>
                  <a:cubicBezTo>
                    <a:pt x="560" y="214"/>
                    <a:pt x="370" y="440"/>
                    <a:pt x="263" y="678"/>
                  </a:cubicBezTo>
                  <a:cubicBezTo>
                    <a:pt x="108" y="976"/>
                    <a:pt x="25" y="1297"/>
                    <a:pt x="1" y="1630"/>
                  </a:cubicBezTo>
                  <a:cubicBezTo>
                    <a:pt x="1" y="1928"/>
                    <a:pt x="60" y="2238"/>
                    <a:pt x="263" y="2452"/>
                  </a:cubicBezTo>
                  <a:cubicBezTo>
                    <a:pt x="431" y="2630"/>
                    <a:pt x="673" y="2726"/>
                    <a:pt x="921" y="2726"/>
                  </a:cubicBezTo>
                  <a:cubicBezTo>
                    <a:pt x="971" y="2726"/>
                    <a:pt x="1022" y="2722"/>
                    <a:pt x="1072" y="2714"/>
                  </a:cubicBezTo>
                  <a:cubicBezTo>
                    <a:pt x="1370" y="2690"/>
                    <a:pt x="1656" y="2535"/>
                    <a:pt x="1894" y="2345"/>
                  </a:cubicBezTo>
                  <a:cubicBezTo>
                    <a:pt x="2239" y="2071"/>
                    <a:pt x="2525" y="1714"/>
                    <a:pt x="2596" y="1297"/>
                  </a:cubicBezTo>
                  <a:cubicBezTo>
                    <a:pt x="2668" y="880"/>
                    <a:pt x="2501" y="392"/>
                    <a:pt x="2132" y="190"/>
                  </a:cubicBezTo>
                  <a:cubicBezTo>
                    <a:pt x="1989" y="106"/>
                    <a:pt x="1823" y="71"/>
                    <a:pt x="1644" y="35"/>
                  </a:cubicBezTo>
                  <a:cubicBezTo>
                    <a:pt x="1522" y="15"/>
                    <a:pt x="1399" y="1"/>
                    <a:pt x="12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7249250" y="241575"/>
              <a:ext cx="306300" cy="296500"/>
            </a:xfrm>
            <a:custGeom>
              <a:avLst/>
              <a:gdLst/>
              <a:ahLst/>
              <a:cxnLst/>
              <a:rect l="l" t="t" r="r" b="b"/>
              <a:pathLst>
                <a:path w="12252" h="11860" extrusionOk="0">
                  <a:moveTo>
                    <a:pt x="7489" y="0"/>
                  </a:moveTo>
                  <a:cubicBezTo>
                    <a:pt x="8930" y="1524"/>
                    <a:pt x="9859" y="3525"/>
                    <a:pt x="9394" y="5775"/>
                  </a:cubicBezTo>
                  <a:cubicBezTo>
                    <a:pt x="9216" y="7573"/>
                    <a:pt x="7954" y="9192"/>
                    <a:pt x="6323" y="10097"/>
                  </a:cubicBezTo>
                  <a:cubicBezTo>
                    <a:pt x="5384" y="10495"/>
                    <a:pt x="4417" y="10675"/>
                    <a:pt x="3460" y="10675"/>
                  </a:cubicBezTo>
                  <a:cubicBezTo>
                    <a:pt x="2268" y="10675"/>
                    <a:pt x="1090" y="10395"/>
                    <a:pt x="0" y="9906"/>
                  </a:cubicBezTo>
                  <a:lnTo>
                    <a:pt x="0" y="9906"/>
                  </a:lnTo>
                  <a:cubicBezTo>
                    <a:pt x="1298" y="11109"/>
                    <a:pt x="3048" y="11859"/>
                    <a:pt x="4953" y="11859"/>
                  </a:cubicBezTo>
                  <a:cubicBezTo>
                    <a:pt x="8978" y="11859"/>
                    <a:pt x="12252" y="8585"/>
                    <a:pt x="12252" y="4560"/>
                  </a:cubicBezTo>
                  <a:cubicBezTo>
                    <a:pt x="12252" y="2858"/>
                    <a:pt x="11645" y="1262"/>
                    <a:pt x="106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9"/>
          <p:cNvSpPr/>
          <p:nvPr/>
        </p:nvSpPr>
        <p:spPr>
          <a:xfrm>
            <a:off x="7713080" y="-667727"/>
            <a:ext cx="1734900" cy="17349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9"/>
          <p:cNvGrpSpPr/>
          <p:nvPr/>
        </p:nvGrpSpPr>
        <p:grpSpPr>
          <a:xfrm>
            <a:off x="6882210" y="4033046"/>
            <a:ext cx="609207" cy="609207"/>
            <a:chOff x="3796125" y="-35750"/>
            <a:chExt cx="773400" cy="773400"/>
          </a:xfrm>
        </p:grpSpPr>
        <p:sp>
          <p:nvSpPr>
            <p:cNvPr id="88" name="Google Shape;88;p9"/>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9"/>
          <p:cNvSpPr/>
          <p:nvPr/>
        </p:nvSpPr>
        <p:spPr>
          <a:xfrm>
            <a:off x="-259350" y="2819350"/>
            <a:ext cx="4452000" cy="4452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p:cSld name="CUSTOM_11">
    <p:spTree>
      <p:nvGrpSpPr>
        <p:cNvPr id="1" name="Shape 211"/>
        <p:cNvGrpSpPr/>
        <p:nvPr/>
      </p:nvGrpSpPr>
      <p:grpSpPr>
        <a:xfrm>
          <a:off x="0" y="0"/>
          <a:ext cx="0" cy="0"/>
          <a:chOff x="0" y="0"/>
          <a:chExt cx="0" cy="0"/>
        </a:xfrm>
      </p:grpSpPr>
      <p:sp>
        <p:nvSpPr>
          <p:cNvPr id="212" name="Google Shape;212;p16"/>
          <p:cNvSpPr txBox="1">
            <a:spLocks noGrp="1"/>
          </p:cNvSpPr>
          <p:nvPr>
            <p:ph type="subTitle" idx="1"/>
          </p:nvPr>
        </p:nvSpPr>
        <p:spPr>
          <a:xfrm>
            <a:off x="3910213" y="927630"/>
            <a:ext cx="3612900" cy="831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213" name="Google Shape;213;p16"/>
          <p:cNvSpPr txBox="1">
            <a:spLocks noGrp="1"/>
          </p:cNvSpPr>
          <p:nvPr>
            <p:ph type="subTitle" idx="2"/>
          </p:nvPr>
        </p:nvSpPr>
        <p:spPr>
          <a:xfrm>
            <a:off x="3911113" y="2314801"/>
            <a:ext cx="3612000" cy="831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214" name="Google Shape;214;p16"/>
          <p:cNvSpPr txBox="1">
            <a:spLocks noGrp="1"/>
          </p:cNvSpPr>
          <p:nvPr>
            <p:ph type="title" hasCustomPrompt="1"/>
          </p:nvPr>
        </p:nvSpPr>
        <p:spPr>
          <a:xfrm>
            <a:off x="2094613" y="854304"/>
            <a:ext cx="1397100" cy="603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4800"/>
              <a:buNone/>
              <a:defRPr sz="3000"/>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215" name="Google Shape;215;p16"/>
          <p:cNvSpPr txBox="1">
            <a:spLocks noGrp="1"/>
          </p:cNvSpPr>
          <p:nvPr>
            <p:ph type="title" idx="3" hasCustomPrompt="1"/>
          </p:nvPr>
        </p:nvSpPr>
        <p:spPr>
          <a:xfrm>
            <a:off x="2095098" y="2241475"/>
            <a:ext cx="1396200" cy="603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4800"/>
              <a:buNone/>
              <a:defRPr sz="3000"/>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216" name="Google Shape;216;p16"/>
          <p:cNvSpPr txBox="1">
            <a:spLocks noGrp="1"/>
          </p:cNvSpPr>
          <p:nvPr>
            <p:ph type="title" idx="4"/>
          </p:nvPr>
        </p:nvSpPr>
        <p:spPr>
          <a:xfrm>
            <a:off x="3910213" y="481529"/>
            <a:ext cx="3609300" cy="55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7" name="Google Shape;217;p16"/>
          <p:cNvSpPr txBox="1">
            <a:spLocks noGrp="1"/>
          </p:cNvSpPr>
          <p:nvPr>
            <p:ph type="title" idx="5"/>
          </p:nvPr>
        </p:nvSpPr>
        <p:spPr>
          <a:xfrm>
            <a:off x="3911113" y="1868700"/>
            <a:ext cx="3608400" cy="55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8" name="Google Shape;218;p16"/>
          <p:cNvSpPr txBox="1">
            <a:spLocks noGrp="1"/>
          </p:cNvSpPr>
          <p:nvPr>
            <p:ph type="subTitle" idx="6"/>
          </p:nvPr>
        </p:nvSpPr>
        <p:spPr>
          <a:xfrm>
            <a:off x="3911113" y="3700363"/>
            <a:ext cx="3612000" cy="831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219" name="Google Shape;219;p16"/>
          <p:cNvSpPr txBox="1">
            <a:spLocks noGrp="1"/>
          </p:cNvSpPr>
          <p:nvPr>
            <p:ph type="title" idx="7" hasCustomPrompt="1"/>
          </p:nvPr>
        </p:nvSpPr>
        <p:spPr>
          <a:xfrm>
            <a:off x="2095098" y="3627038"/>
            <a:ext cx="1396200" cy="603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4800"/>
              <a:buNone/>
              <a:defRPr sz="3000"/>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220" name="Google Shape;220;p16"/>
          <p:cNvSpPr txBox="1">
            <a:spLocks noGrp="1"/>
          </p:cNvSpPr>
          <p:nvPr>
            <p:ph type="title" idx="8"/>
          </p:nvPr>
        </p:nvSpPr>
        <p:spPr>
          <a:xfrm>
            <a:off x="3911113" y="3254263"/>
            <a:ext cx="3608400" cy="55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1" name="Google Shape;221;p16"/>
          <p:cNvSpPr/>
          <p:nvPr/>
        </p:nvSpPr>
        <p:spPr>
          <a:xfrm rot="-5400000">
            <a:off x="7188506" y="3485240"/>
            <a:ext cx="2639881" cy="1271291"/>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rot="5400000">
            <a:off x="-734405" y="459087"/>
            <a:ext cx="2833128" cy="1364354"/>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rot="301049">
            <a:off x="-337103" y="2749362"/>
            <a:ext cx="836305" cy="725406"/>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rot="301037">
            <a:off x="8302992" y="2285495"/>
            <a:ext cx="566797" cy="491612"/>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8024077" y="-537400"/>
            <a:ext cx="1770000" cy="17700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16"/>
          <p:cNvGrpSpPr/>
          <p:nvPr/>
        </p:nvGrpSpPr>
        <p:grpSpPr>
          <a:xfrm>
            <a:off x="7816114" y="269722"/>
            <a:ext cx="539292" cy="539292"/>
            <a:chOff x="3796125" y="-35750"/>
            <a:chExt cx="773400" cy="773400"/>
          </a:xfrm>
        </p:grpSpPr>
        <p:sp>
          <p:nvSpPr>
            <p:cNvPr id="227" name="Google Shape;227;p16"/>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6"/>
          <p:cNvGrpSpPr/>
          <p:nvPr/>
        </p:nvGrpSpPr>
        <p:grpSpPr>
          <a:xfrm>
            <a:off x="529314" y="4256097"/>
            <a:ext cx="539292" cy="539292"/>
            <a:chOff x="3796125" y="-35750"/>
            <a:chExt cx="773400" cy="773400"/>
          </a:xfrm>
        </p:grpSpPr>
        <p:sp>
          <p:nvSpPr>
            <p:cNvPr id="230" name="Google Shape;230;p16"/>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4">
    <p:spTree>
      <p:nvGrpSpPr>
        <p:cNvPr id="1" name="Shape 302"/>
        <p:cNvGrpSpPr/>
        <p:nvPr/>
      </p:nvGrpSpPr>
      <p:grpSpPr>
        <a:xfrm>
          <a:off x="0" y="0"/>
          <a:ext cx="0" cy="0"/>
          <a:chOff x="0" y="0"/>
          <a:chExt cx="0" cy="0"/>
        </a:xfrm>
      </p:grpSpPr>
      <p:sp>
        <p:nvSpPr>
          <p:cNvPr id="303" name="Google Shape;303;p22"/>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304" name="Google Shape;304;p22"/>
          <p:cNvSpPr/>
          <p:nvPr/>
        </p:nvSpPr>
        <p:spPr>
          <a:xfrm rot="301059">
            <a:off x="83464" y="1248354"/>
            <a:ext cx="425107" cy="368732"/>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p:nvPr/>
        </p:nvSpPr>
        <p:spPr>
          <a:xfrm rot="10800000" flipH="1">
            <a:off x="-658577" y="49"/>
            <a:ext cx="2388018" cy="1150001"/>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p:nvPr/>
        </p:nvSpPr>
        <p:spPr>
          <a:xfrm rot="301044">
            <a:off x="8751312" y="3601116"/>
            <a:ext cx="590447" cy="51212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flipH="1">
            <a:off x="7620017" y="4288550"/>
            <a:ext cx="1793556" cy="863725"/>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22"/>
          <p:cNvGrpSpPr/>
          <p:nvPr/>
        </p:nvGrpSpPr>
        <p:grpSpPr>
          <a:xfrm>
            <a:off x="1471197" y="68718"/>
            <a:ext cx="383606" cy="383606"/>
            <a:chOff x="3796125" y="-35750"/>
            <a:chExt cx="773400" cy="773400"/>
          </a:xfrm>
        </p:grpSpPr>
        <p:sp>
          <p:nvSpPr>
            <p:cNvPr id="309" name="Google Shape;309;p22"/>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2"/>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22"/>
          <p:cNvGrpSpPr/>
          <p:nvPr/>
        </p:nvGrpSpPr>
        <p:grpSpPr>
          <a:xfrm>
            <a:off x="6382447" y="4873543"/>
            <a:ext cx="383606" cy="383606"/>
            <a:chOff x="3796125" y="-35750"/>
            <a:chExt cx="773400" cy="773400"/>
          </a:xfrm>
        </p:grpSpPr>
        <p:sp>
          <p:nvSpPr>
            <p:cNvPr id="312" name="Google Shape;312;p22"/>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4" name="Google Shape;314;p22"/>
          <p:cNvSpPr/>
          <p:nvPr/>
        </p:nvSpPr>
        <p:spPr>
          <a:xfrm>
            <a:off x="-658575" y="4288550"/>
            <a:ext cx="1371900" cy="13719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8572525" y="-146575"/>
            <a:ext cx="1371900" cy="13719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14_1">
    <p:spTree>
      <p:nvGrpSpPr>
        <p:cNvPr id="1" name="Shape 316"/>
        <p:cNvGrpSpPr/>
        <p:nvPr/>
      </p:nvGrpSpPr>
      <p:grpSpPr>
        <a:xfrm>
          <a:off x="0" y="0"/>
          <a:ext cx="0" cy="0"/>
          <a:chOff x="0" y="0"/>
          <a:chExt cx="0" cy="0"/>
        </a:xfrm>
      </p:grpSpPr>
      <p:sp>
        <p:nvSpPr>
          <p:cNvPr id="317" name="Google Shape;317;p23"/>
          <p:cNvSpPr txBox="1">
            <a:spLocks noGrp="1"/>
          </p:cNvSpPr>
          <p:nvPr>
            <p:ph type="title"/>
          </p:nvPr>
        </p:nvSpPr>
        <p:spPr>
          <a:xfrm>
            <a:off x="720300" y="452325"/>
            <a:ext cx="770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318" name="Google Shape;318;p23"/>
          <p:cNvSpPr/>
          <p:nvPr/>
        </p:nvSpPr>
        <p:spPr>
          <a:xfrm>
            <a:off x="8591275" y="3687150"/>
            <a:ext cx="1371900" cy="13719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293414" y="94579"/>
            <a:ext cx="839970" cy="304695"/>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flipH="1">
            <a:off x="-1088449" y="755187"/>
            <a:ext cx="1692326" cy="613826"/>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3"/>
          <p:cNvSpPr/>
          <p:nvPr/>
        </p:nvSpPr>
        <p:spPr>
          <a:xfrm>
            <a:off x="8237964" y="4405504"/>
            <a:ext cx="839970" cy="304695"/>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a:off x="6686776" y="4710212"/>
            <a:ext cx="1692326" cy="613826"/>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 name="Google Shape;323;p23"/>
          <p:cNvGrpSpPr/>
          <p:nvPr/>
        </p:nvGrpSpPr>
        <p:grpSpPr>
          <a:xfrm>
            <a:off x="8699187" y="2681099"/>
            <a:ext cx="701087" cy="701087"/>
            <a:chOff x="3796125" y="-35750"/>
            <a:chExt cx="773400" cy="773400"/>
          </a:xfrm>
        </p:grpSpPr>
        <p:sp>
          <p:nvSpPr>
            <p:cNvPr id="324" name="Google Shape;324;p23"/>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23"/>
          <p:cNvGrpSpPr/>
          <p:nvPr/>
        </p:nvGrpSpPr>
        <p:grpSpPr>
          <a:xfrm>
            <a:off x="163895" y="665197"/>
            <a:ext cx="439987" cy="439987"/>
            <a:chOff x="3796125" y="-35750"/>
            <a:chExt cx="773400" cy="773400"/>
          </a:xfrm>
        </p:grpSpPr>
        <p:sp>
          <p:nvSpPr>
            <p:cNvPr id="327" name="Google Shape;327;p23"/>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23"/>
          <p:cNvGrpSpPr/>
          <p:nvPr/>
        </p:nvGrpSpPr>
        <p:grpSpPr>
          <a:xfrm>
            <a:off x="-127000" y="4491635"/>
            <a:ext cx="840522" cy="492496"/>
            <a:chOff x="-127000" y="3412135"/>
            <a:chExt cx="840522" cy="492496"/>
          </a:xfrm>
        </p:grpSpPr>
        <p:cxnSp>
          <p:nvCxnSpPr>
            <p:cNvPr id="330" name="Google Shape;330;p23"/>
            <p:cNvCxnSpPr/>
            <p:nvPr/>
          </p:nvCxnSpPr>
          <p:spPr>
            <a:xfrm rot="10800000" flipH="1">
              <a:off x="-127000" y="3582050"/>
              <a:ext cx="406200" cy="298500"/>
            </a:xfrm>
            <a:prstGeom prst="straightConnector1">
              <a:avLst/>
            </a:prstGeom>
            <a:noFill/>
            <a:ln w="38100" cap="rnd" cmpd="sng">
              <a:solidFill>
                <a:schemeClr val="accent3"/>
              </a:solidFill>
              <a:prstDash val="solid"/>
              <a:round/>
              <a:headEnd type="none" w="med" len="med"/>
              <a:tailEnd type="none" w="med" len="med"/>
            </a:ln>
          </p:spPr>
        </p:cxnSp>
        <p:sp>
          <p:nvSpPr>
            <p:cNvPr id="331" name="Google Shape;331;p23"/>
            <p:cNvSpPr/>
            <p:nvPr/>
          </p:nvSpPr>
          <p:spPr>
            <a:xfrm>
              <a:off x="93867" y="3412135"/>
              <a:ext cx="333600" cy="333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2" name="Google Shape;332;p23"/>
            <p:cNvCxnSpPr/>
            <p:nvPr/>
          </p:nvCxnSpPr>
          <p:spPr>
            <a:xfrm rot="10800000">
              <a:off x="293425" y="3602978"/>
              <a:ext cx="258300" cy="164700"/>
            </a:xfrm>
            <a:prstGeom prst="straightConnector1">
              <a:avLst/>
            </a:prstGeom>
            <a:noFill/>
            <a:ln w="38100" cap="rnd" cmpd="sng">
              <a:solidFill>
                <a:schemeClr val="accent3"/>
              </a:solidFill>
              <a:prstDash val="solid"/>
              <a:round/>
              <a:headEnd type="none" w="med" len="med"/>
              <a:tailEnd type="none" w="med" len="med"/>
            </a:ln>
          </p:spPr>
        </p:cxnSp>
        <p:sp>
          <p:nvSpPr>
            <p:cNvPr id="333" name="Google Shape;333;p23"/>
            <p:cNvSpPr/>
            <p:nvPr/>
          </p:nvSpPr>
          <p:spPr>
            <a:xfrm>
              <a:off x="467822" y="3658931"/>
              <a:ext cx="245700" cy="245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23"/>
          <p:cNvGrpSpPr/>
          <p:nvPr/>
        </p:nvGrpSpPr>
        <p:grpSpPr>
          <a:xfrm rot="10800000">
            <a:off x="8459600" y="172710"/>
            <a:ext cx="840522" cy="492496"/>
            <a:chOff x="-127000" y="3412135"/>
            <a:chExt cx="840522" cy="492496"/>
          </a:xfrm>
        </p:grpSpPr>
        <p:cxnSp>
          <p:nvCxnSpPr>
            <p:cNvPr id="335" name="Google Shape;335;p23"/>
            <p:cNvCxnSpPr/>
            <p:nvPr/>
          </p:nvCxnSpPr>
          <p:spPr>
            <a:xfrm rot="10800000" flipH="1">
              <a:off x="-127000" y="3582050"/>
              <a:ext cx="406200" cy="298500"/>
            </a:xfrm>
            <a:prstGeom prst="straightConnector1">
              <a:avLst/>
            </a:prstGeom>
            <a:noFill/>
            <a:ln w="38100" cap="rnd" cmpd="sng">
              <a:solidFill>
                <a:schemeClr val="dk2"/>
              </a:solidFill>
              <a:prstDash val="solid"/>
              <a:round/>
              <a:headEnd type="none" w="med" len="med"/>
              <a:tailEnd type="none" w="med" len="med"/>
            </a:ln>
          </p:spPr>
        </p:cxnSp>
        <p:sp>
          <p:nvSpPr>
            <p:cNvPr id="336" name="Google Shape;336;p23"/>
            <p:cNvSpPr/>
            <p:nvPr/>
          </p:nvSpPr>
          <p:spPr>
            <a:xfrm>
              <a:off x="93867" y="3412135"/>
              <a:ext cx="333600" cy="333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7" name="Google Shape;337;p23"/>
            <p:cNvCxnSpPr/>
            <p:nvPr/>
          </p:nvCxnSpPr>
          <p:spPr>
            <a:xfrm rot="10800000">
              <a:off x="293425" y="3602978"/>
              <a:ext cx="258300" cy="164700"/>
            </a:xfrm>
            <a:prstGeom prst="straightConnector1">
              <a:avLst/>
            </a:prstGeom>
            <a:noFill/>
            <a:ln w="38100" cap="rnd" cmpd="sng">
              <a:solidFill>
                <a:schemeClr val="dk2"/>
              </a:solidFill>
              <a:prstDash val="solid"/>
              <a:round/>
              <a:headEnd type="none" w="med" len="med"/>
              <a:tailEnd type="none" w="med" len="med"/>
            </a:ln>
          </p:spPr>
        </p:cxnSp>
        <p:sp>
          <p:nvSpPr>
            <p:cNvPr id="338" name="Google Shape;338;p23"/>
            <p:cNvSpPr/>
            <p:nvPr/>
          </p:nvSpPr>
          <p:spPr>
            <a:xfrm>
              <a:off x="467822" y="3658931"/>
              <a:ext cx="245700" cy="24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CUSTOM_9_1_1">
    <p:spTree>
      <p:nvGrpSpPr>
        <p:cNvPr id="1" name="Shape 388"/>
        <p:cNvGrpSpPr/>
        <p:nvPr/>
      </p:nvGrpSpPr>
      <p:grpSpPr>
        <a:xfrm>
          <a:off x="0" y="0"/>
          <a:ext cx="0" cy="0"/>
          <a:chOff x="0" y="0"/>
          <a:chExt cx="0" cy="0"/>
        </a:xfrm>
      </p:grpSpPr>
      <p:sp>
        <p:nvSpPr>
          <p:cNvPr id="389" name="Google Shape;389;p27"/>
          <p:cNvSpPr/>
          <p:nvPr/>
        </p:nvSpPr>
        <p:spPr>
          <a:xfrm rot="10800000">
            <a:off x="3775362" y="-37478"/>
            <a:ext cx="5952915" cy="2866754"/>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txBox="1">
            <a:spLocks noGrp="1"/>
          </p:cNvSpPr>
          <p:nvPr>
            <p:ph type="subTitle" idx="1"/>
          </p:nvPr>
        </p:nvSpPr>
        <p:spPr>
          <a:xfrm>
            <a:off x="2485050" y="2537338"/>
            <a:ext cx="4103100" cy="1015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391" name="Google Shape;391;p27"/>
          <p:cNvSpPr txBox="1">
            <a:spLocks noGrp="1"/>
          </p:cNvSpPr>
          <p:nvPr>
            <p:ph type="title"/>
          </p:nvPr>
        </p:nvSpPr>
        <p:spPr>
          <a:xfrm>
            <a:off x="2485100" y="1401588"/>
            <a:ext cx="4103100" cy="1293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3400"/>
              <a:buNone/>
              <a:defRPr sz="7200"/>
            </a:lvl1pPr>
            <a:lvl2pPr lvl="1" rtl="0">
              <a:spcBef>
                <a:spcPts val="0"/>
              </a:spcBef>
              <a:spcAft>
                <a:spcPts val="0"/>
              </a:spcAft>
              <a:buClr>
                <a:schemeClr val="accent2"/>
              </a:buClr>
              <a:buSzPts val="3400"/>
              <a:buNone/>
              <a:defRPr>
                <a:solidFill>
                  <a:schemeClr val="accent2"/>
                </a:solidFill>
              </a:defRPr>
            </a:lvl2pPr>
            <a:lvl3pPr lvl="2" rtl="0">
              <a:spcBef>
                <a:spcPts val="0"/>
              </a:spcBef>
              <a:spcAft>
                <a:spcPts val="0"/>
              </a:spcAft>
              <a:buClr>
                <a:schemeClr val="accent2"/>
              </a:buClr>
              <a:buSzPts val="3400"/>
              <a:buNone/>
              <a:defRPr>
                <a:solidFill>
                  <a:schemeClr val="accent2"/>
                </a:solidFill>
              </a:defRPr>
            </a:lvl3pPr>
            <a:lvl4pPr lvl="3" rtl="0">
              <a:spcBef>
                <a:spcPts val="0"/>
              </a:spcBef>
              <a:spcAft>
                <a:spcPts val="0"/>
              </a:spcAft>
              <a:buClr>
                <a:schemeClr val="accent2"/>
              </a:buClr>
              <a:buSzPts val="3400"/>
              <a:buNone/>
              <a:defRPr>
                <a:solidFill>
                  <a:schemeClr val="accent2"/>
                </a:solidFill>
              </a:defRPr>
            </a:lvl4pPr>
            <a:lvl5pPr lvl="4" rtl="0">
              <a:spcBef>
                <a:spcPts val="0"/>
              </a:spcBef>
              <a:spcAft>
                <a:spcPts val="0"/>
              </a:spcAft>
              <a:buClr>
                <a:schemeClr val="accent2"/>
              </a:buClr>
              <a:buSzPts val="3400"/>
              <a:buNone/>
              <a:defRPr>
                <a:solidFill>
                  <a:schemeClr val="accent2"/>
                </a:solidFill>
              </a:defRPr>
            </a:lvl5pPr>
            <a:lvl6pPr lvl="5" rtl="0">
              <a:spcBef>
                <a:spcPts val="0"/>
              </a:spcBef>
              <a:spcAft>
                <a:spcPts val="0"/>
              </a:spcAft>
              <a:buClr>
                <a:schemeClr val="accent2"/>
              </a:buClr>
              <a:buSzPts val="3400"/>
              <a:buNone/>
              <a:defRPr>
                <a:solidFill>
                  <a:schemeClr val="accent2"/>
                </a:solidFill>
              </a:defRPr>
            </a:lvl6pPr>
            <a:lvl7pPr lvl="6" rtl="0">
              <a:spcBef>
                <a:spcPts val="0"/>
              </a:spcBef>
              <a:spcAft>
                <a:spcPts val="0"/>
              </a:spcAft>
              <a:buClr>
                <a:schemeClr val="accent2"/>
              </a:buClr>
              <a:buSzPts val="3400"/>
              <a:buNone/>
              <a:defRPr>
                <a:solidFill>
                  <a:schemeClr val="accent2"/>
                </a:solidFill>
              </a:defRPr>
            </a:lvl7pPr>
            <a:lvl8pPr lvl="7" rtl="0">
              <a:spcBef>
                <a:spcPts val="0"/>
              </a:spcBef>
              <a:spcAft>
                <a:spcPts val="0"/>
              </a:spcAft>
              <a:buClr>
                <a:schemeClr val="accent2"/>
              </a:buClr>
              <a:buSzPts val="3400"/>
              <a:buNone/>
              <a:defRPr>
                <a:solidFill>
                  <a:schemeClr val="accent2"/>
                </a:solidFill>
              </a:defRPr>
            </a:lvl8pPr>
            <a:lvl9pPr lvl="8" rtl="0">
              <a:spcBef>
                <a:spcPts val="0"/>
              </a:spcBef>
              <a:spcAft>
                <a:spcPts val="0"/>
              </a:spcAft>
              <a:buClr>
                <a:schemeClr val="accent2"/>
              </a:buClr>
              <a:buSzPts val="3400"/>
              <a:buNone/>
              <a:defRPr>
                <a:solidFill>
                  <a:schemeClr val="accent2"/>
                </a:solidFill>
              </a:defRPr>
            </a:lvl9pPr>
          </a:lstStyle>
          <a:p>
            <a:endParaRPr/>
          </a:p>
        </p:txBody>
      </p:sp>
      <p:sp>
        <p:nvSpPr>
          <p:cNvPr id="392" name="Google Shape;392;p27"/>
          <p:cNvSpPr/>
          <p:nvPr/>
        </p:nvSpPr>
        <p:spPr>
          <a:xfrm flipH="1">
            <a:off x="7108274" y="4064725"/>
            <a:ext cx="1487005" cy="539387"/>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a:off x="231224" y="1959700"/>
            <a:ext cx="1487005" cy="539387"/>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a:off x="-491820" y="-391502"/>
            <a:ext cx="1734900" cy="17349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300" y="452325"/>
            <a:ext cx="77034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1pPr>
            <a:lvl2pPr lvl="1">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2pPr>
            <a:lvl3pPr lvl="2">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3pPr>
            <a:lvl4pPr lvl="3">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4pPr>
            <a:lvl5pPr lvl="4">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5pPr>
            <a:lvl6pPr lvl="5">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6pPr>
            <a:lvl7pPr lvl="6">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7pPr>
            <a:lvl8pPr lvl="7">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8pPr>
            <a:lvl9pPr lvl="8">
              <a:spcBef>
                <a:spcPts val="0"/>
              </a:spcBef>
              <a:spcAft>
                <a:spcPts val="0"/>
              </a:spcAft>
              <a:buClr>
                <a:schemeClr val="dk1"/>
              </a:buClr>
              <a:buSzPts val="3400"/>
              <a:buFont typeface="Lexend Deca"/>
              <a:buNone/>
              <a:defRPr sz="3400" b="1">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20300" y="1152475"/>
            <a:ext cx="77034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5" r:id="rId4"/>
    <p:sldLayoutId id="2147483658" r:id="rId5"/>
    <p:sldLayoutId id="2147483662" r:id="rId6"/>
    <p:sldLayoutId id="2147483668" r:id="rId7"/>
    <p:sldLayoutId id="2147483669" r:id="rId8"/>
    <p:sldLayoutId id="2147483673" r:id="rId9"/>
    <p:sldLayoutId id="2147483679" r:id="rId10"/>
    <p:sldLayoutId id="2147483680" r:id="rId11"/>
    <p:sldLayoutId id="214748369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38"/>
          <p:cNvSpPr txBox="1">
            <a:spLocks noGrp="1"/>
          </p:cNvSpPr>
          <p:nvPr>
            <p:ph type="ctrTitle"/>
          </p:nvPr>
        </p:nvSpPr>
        <p:spPr>
          <a:xfrm>
            <a:off x="4135974" y="1035775"/>
            <a:ext cx="4810985" cy="240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Application of Integration in Medicine</a:t>
            </a:r>
            <a:endParaRPr dirty="0"/>
          </a:p>
        </p:txBody>
      </p:sp>
      <p:sp>
        <p:nvSpPr>
          <p:cNvPr id="566" name="Google Shape;566;p38"/>
          <p:cNvSpPr txBox="1">
            <a:spLocks noGrp="1"/>
          </p:cNvSpPr>
          <p:nvPr>
            <p:ph type="subTitle" idx="1"/>
          </p:nvPr>
        </p:nvSpPr>
        <p:spPr>
          <a:xfrm>
            <a:off x="4135974" y="3436975"/>
            <a:ext cx="3252829" cy="8923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Amishi Desai 	C044</a:t>
            </a:r>
          </a:p>
          <a:p>
            <a:pPr marL="0" lvl="0" indent="0" algn="l" rtl="0">
              <a:spcBef>
                <a:spcPts val="0"/>
              </a:spcBef>
              <a:spcAft>
                <a:spcPts val="0"/>
              </a:spcAft>
              <a:buNone/>
            </a:pPr>
            <a:r>
              <a:rPr lang="en" dirty="0"/>
              <a:t>Chahel Gupta 	C049</a:t>
            </a:r>
          </a:p>
          <a:p>
            <a:pPr marL="0" lvl="0" indent="0" algn="l" rtl="0">
              <a:spcBef>
                <a:spcPts val="0"/>
              </a:spcBef>
              <a:spcAft>
                <a:spcPts val="0"/>
              </a:spcAft>
              <a:buNone/>
            </a:pPr>
            <a:r>
              <a:rPr lang="en" dirty="0"/>
              <a:t>Aneri Patel 	C056</a:t>
            </a:r>
            <a:endParaRPr dirty="0"/>
          </a:p>
        </p:txBody>
      </p:sp>
      <p:sp>
        <p:nvSpPr>
          <p:cNvPr id="567" name="Google Shape;567;p38"/>
          <p:cNvSpPr/>
          <p:nvPr/>
        </p:nvSpPr>
        <p:spPr>
          <a:xfrm>
            <a:off x="2883888" y="-268094"/>
            <a:ext cx="1215300" cy="12153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881150" y="-431337"/>
            <a:ext cx="2281500" cy="22815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38"/>
          <p:cNvGrpSpPr/>
          <p:nvPr/>
        </p:nvGrpSpPr>
        <p:grpSpPr>
          <a:xfrm>
            <a:off x="-1037150" y="1085800"/>
            <a:ext cx="4452000" cy="4452000"/>
            <a:chOff x="-1037150" y="1085800"/>
            <a:chExt cx="4452000" cy="4452000"/>
          </a:xfrm>
        </p:grpSpPr>
        <p:sp>
          <p:nvSpPr>
            <p:cNvPr id="570" name="Google Shape;570;p38"/>
            <p:cNvSpPr/>
            <p:nvPr/>
          </p:nvSpPr>
          <p:spPr>
            <a:xfrm>
              <a:off x="-1037150" y="1085800"/>
              <a:ext cx="4452000" cy="4452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881150" y="1241800"/>
              <a:ext cx="4140000" cy="4140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8"/>
          <p:cNvGrpSpPr/>
          <p:nvPr/>
        </p:nvGrpSpPr>
        <p:grpSpPr>
          <a:xfrm rot="1315341">
            <a:off x="280580" y="1793108"/>
            <a:ext cx="2880247" cy="2060933"/>
            <a:chOff x="3698375" y="764675"/>
            <a:chExt cx="1508825" cy="1079625"/>
          </a:xfrm>
        </p:grpSpPr>
        <p:sp>
          <p:nvSpPr>
            <p:cNvPr id="573" name="Google Shape;573;p38"/>
            <p:cNvSpPr/>
            <p:nvPr/>
          </p:nvSpPr>
          <p:spPr>
            <a:xfrm>
              <a:off x="4393700" y="1763775"/>
              <a:ext cx="111350" cy="80525"/>
            </a:xfrm>
            <a:custGeom>
              <a:avLst/>
              <a:gdLst/>
              <a:ahLst/>
              <a:cxnLst/>
              <a:rect l="l" t="t" r="r" b="b"/>
              <a:pathLst>
                <a:path w="4454" h="3221" extrusionOk="0">
                  <a:moveTo>
                    <a:pt x="2922" y="0"/>
                  </a:moveTo>
                  <a:cubicBezTo>
                    <a:pt x="1905" y="0"/>
                    <a:pt x="876" y="599"/>
                    <a:pt x="322" y="1606"/>
                  </a:cubicBezTo>
                  <a:cubicBezTo>
                    <a:pt x="143" y="1952"/>
                    <a:pt x="0" y="2416"/>
                    <a:pt x="214" y="2738"/>
                  </a:cubicBezTo>
                  <a:cubicBezTo>
                    <a:pt x="322" y="2904"/>
                    <a:pt x="500" y="2999"/>
                    <a:pt x="679" y="3059"/>
                  </a:cubicBezTo>
                  <a:cubicBezTo>
                    <a:pt x="993" y="3161"/>
                    <a:pt x="1324" y="3220"/>
                    <a:pt x="1657" y="3220"/>
                  </a:cubicBezTo>
                  <a:cubicBezTo>
                    <a:pt x="1792" y="3220"/>
                    <a:pt x="1926" y="3211"/>
                    <a:pt x="2060" y="3190"/>
                  </a:cubicBezTo>
                  <a:cubicBezTo>
                    <a:pt x="3001" y="3059"/>
                    <a:pt x="3858" y="2345"/>
                    <a:pt x="4310" y="1368"/>
                  </a:cubicBezTo>
                  <a:cubicBezTo>
                    <a:pt x="4394" y="1214"/>
                    <a:pt x="4453" y="1011"/>
                    <a:pt x="4429" y="809"/>
                  </a:cubicBezTo>
                  <a:cubicBezTo>
                    <a:pt x="4382" y="463"/>
                    <a:pt x="4072" y="249"/>
                    <a:pt x="3786" y="154"/>
                  </a:cubicBezTo>
                  <a:cubicBezTo>
                    <a:pt x="3507" y="50"/>
                    <a:pt x="3215" y="0"/>
                    <a:pt x="2922" y="0"/>
                  </a:cubicBezTo>
                  <a:close/>
                </a:path>
              </a:pathLst>
            </a:custGeom>
            <a:solidFill>
              <a:srgbClr val="364E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3698375" y="963450"/>
              <a:ext cx="711125" cy="872650"/>
            </a:xfrm>
            <a:custGeom>
              <a:avLst/>
              <a:gdLst/>
              <a:ahLst/>
              <a:cxnLst/>
              <a:rect l="l" t="t" r="r" b="b"/>
              <a:pathLst>
                <a:path w="28445" h="34906" extrusionOk="0">
                  <a:moveTo>
                    <a:pt x="10311" y="1"/>
                  </a:moveTo>
                  <a:cubicBezTo>
                    <a:pt x="6847" y="1"/>
                    <a:pt x="3385" y="574"/>
                    <a:pt x="12" y="1532"/>
                  </a:cubicBezTo>
                  <a:lnTo>
                    <a:pt x="0" y="33477"/>
                  </a:lnTo>
                  <a:cubicBezTo>
                    <a:pt x="4306" y="32454"/>
                    <a:pt x="8702" y="31938"/>
                    <a:pt x="13097" y="31938"/>
                  </a:cubicBezTo>
                  <a:cubicBezTo>
                    <a:pt x="15507" y="31938"/>
                    <a:pt x="17917" y="32093"/>
                    <a:pt x="20312" y="32405"/>
                  </a:cubicBezTo>
                  <a:cubicBezTo>
                    <a:pt x="23110" y="32762"/>
                    <a:pt x="25980" y="33381"/>
                    <a:pt x="28432" y="34905"/>
                  </a:cubicBezTo>
                  <a:lnTo>
                    <a:pt x="28444" y="6771"/>
                  </a:lnTo>
                  <a:cubicBezTo>
                    <a:pt x="24110" y="2770"/>
                    <a:pt x="18622" y="627"/>
                    <a:pt x="13085" y="127"/>
                  </a:cubicBezTo>
                  <a:cubicBezTo>
                    <a:pt x="12161" y="42"/>
                    <a:pt x="11236" y="1"/>
                    <a:pt x="10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3726650" y="928050"/>
              <a:ext cx="772425" cy="894350"/>
            </a:xfrm>
            <a:custGeom>
              <a:avLst/>
              <a:gdLst/>
              <a:ahLst/>
              <a:cxnLst/>
              <a:rect l="l" t="t" r="r" b="b"/>
              <a:pathLst>
                <a:path w="30897" h="35774" extrusionOk="0">
                  <a:moveTo>
                    <a:pt x="12477" y="0"/>
                  </a:moveTo>
                  <a:cubicBezTo>
                    <a:pt x="9021" y="0"/>
                    <a:pt x="5565" y="575"/>
                    <a:pt x="2191" y="1543"/>
                  </a:cubicBezTo>
                  <a:lnTo>
                    <a:pt x="2191" y="1758"/>
                  </a:lnTo>
                  <a:cubicBezTo>
                    <a:pt x="1465" y="1936"/>
                    <a:pt x="750" y="2115"/>
                    <a:pt x="36" y="2329"/>
                  </a:cubicBezTo>
                  <a:lnTo>
                    <a:pt x="0" y="34262"/>
                  </a:lnTo>
                  <a:cubicBezTo>
                    <a:pt x="4315" y="33245"/>
                    <a:pt x="8724" y="32736"/>
                    <a:pt x="13127" y="32736"/>
                  </a:cubicBezTo>
                  <a:cubicBezTo>
                    <a:pt x="15529" y="32736"/>
                    <a:pt x="17930" y="32887"/>
                    <a:pt x="20312" y="33190"/>
                  </a:cubicBezTo>
                  <a:cubicBezTo>
                    <a:pt x="23098" y="33547"/>
                    <a:pt x="25670" y="34250"/>
                    <a:pt x="28135" y="35774"/>
                  </a:cubicBezTo>
                  <a:cubicBezTo>
                    <a:pt x="28135" y="35774"/>
                    <a:pt x="30016" y="34678"/>
                    <a:pt x="30897" y="34583"/>
                  </a:cubicBezTo>
                  <a:lnTo>
                    <a:pt x="30576" y="6782"/>
                  </a:lnTo>
                  <a:cubicBezTo>
                    <a:pt x="26242" y="2770"/>
                    <a:pt x="20777" y="626"/>
                    <a:pt x="15240" y="126"/>
                  </a:cubicBezTo>
                  <a:cubicBezTo>
                    <a:pt x="14320" y="41"/>
                    <a:pt x="13399" y="0"/>
                    <a:pt x="124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4498775" y="919275"/>
              <a:ext cx="708425" cy="872175"/>
            </a:xfrm>
            <a:custGeom>
              <a:avLst/>
              <a:gdLst/>
              <a:ahLst/>
              <a:cxnLst/>
              <a:rect l="l" t="t" r="r" b="b"/>
              <a:pathLst>
                <a:path w="28337" h="34887" extrusionOk="0">
                  <a:moveTo>
                    <a:pt x="17978" y="0"/>
                  </a:moveTo>
                  <a:cubicBezTo>
                    <a:pt x="17073" y="0"/>
                    <a:pt x="16167" y="39"/>
                    <a:pt x="15264" y="120"/>
                  </a:cubicBezTo>
                  <a:cubicBezTo>
                    <a:pt x="9727" y="608"/>
                    <a:pt x="4358" y="2751"/>
                    <a:pt x="24" y="6740"/>
                  </a:cubicBezTo>
                  <a:lnTo>
                    <a:pt x="0" y="34886"/>
                  </a:lnTo>
                  <a:cubicBezTo>
                    <a:pt x="2453" y="33362"/>
                    <a:pt x="5227" y="33005"/>
                    <a:pt x="7989" y="32398"/>
                  </a:cubicBezTo>
                  <a:cubicBezTo>
                    <a:pt x="10346" y="31881"/>
                    <a:pt x="12712" y="31660"/>
                    <a:pt x="15075" y="31660"/>
                  </a:cubicBezTo>
                  <a:cubicBezTo>
                    <a:pt x="19517" y="31660"/>
                    <a:pt x="23949" y="32441"/>
                    <a:pt x="28301" y="33505"/>
                  </a:cubicBezTo>
                  <a:lnTo>
                    <a:pt x="28337" y="1561"/>
                  </a:lnTo>
                  <a:cubicBezTo>
                    <a:pt x="24944" y="578"/>
                    <a:pt x="21461" y="0"/>
                    <a:pt x="179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4499050" y="919275"/>
              <a:ext cx="536125" cy="871875"/>
            </a:xfrm>
            <a:custGeom>
              <a:avLst/>
              <a:gdLst/>
              <a:ahLst/>
              <a:cxnLst/>
              <a:rect l="l" t="t" r="r" b="b"/>
              <a:pathLst>
                <a:path w="21445" h="34875" extrusionOk="0">
                  <a:moveTo>
                    <a:pt x="17950" y="1"/>
                  </a:moveTo>
                  <a:cubicBezTo>
                    <a:pt x="17053" y="1"/>
                    <a:pt x="16154" y="40"/>
                    <a:pt x="15253" y="120"/>
                  </a:cubicBezTo>
                  <a:cubicBezTo>
                    <a:pt x="9716" y="608"/>
                    <a:pt x="4347" y="2751"/>
                    <a:pt x="13" y="6740"/>
                  </a:cubicBezTo>
                  <a:lnTo>
                    <a:pt x="1" y="34874"/>
                  </a:lnTo>
                  <a:cubicBezTo>
                    <a:pt x="2454" y="33350"/>
                    <a:pt x="5228" y="32993"/>
                    <a:pt x="7990" y="32386"/>
                  </a:cubicBezTo>
                  <a:cubicBezTo>
                    <a:pt x="10342" y="31868"/>
                    <a:pt x="12697" y="31648"/>
                    <a:pt x="15048" y="31648"/>
                  </a:cubicBezTo>
                  <a:cubicBezTo>
                    <a:pt x="17185" y="31648"/>
                    <a:pt x="19318" y="31830"/>
                    <a:pt x="21444" y="32136"/>
                  </a:cubicBezTo>
                  <a:cubicBezTo>
                    <a:pt x="21170" y="21480"/>
                    <a:pt x="20968" y="10800"/>
                    <a:pt x="20837" y="132"/>
                  </a:cubicBezTo>
                  <a:cubicBezTo>
                    <a:pt x="19875" y="46"/>
                    <a:pt x="18913" y="1"/>
                    <a:pt x="179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4498775" y="764675"/>
              <a:ext cx="459000" cy="1027375"/>
            </a:xfrm>
            <a:custGeom>
              <a:avLst/>
              <a:gdLst/>
              <a:ahLst/>
              <a:cxnLst/>
              <a:rect l="l" t="t" r="r" b="b"/>
              <a:pathLst>
                <a:path w="18360" h="41095" extrusionOk="0">
                  <a:moveTo>
                    <a:pt x="17924" y="0"/>
                  </a:moveTo>
                  <a:cubicBezTo>
                    <a:pt x="15322" y="0"/>
                    <a:pt x="12651" y="612"/>
                    <a:pt x="9989" y="2089"/>
                  </a:cubicBezTo>
                  <a:cubicBezTo>
                    <a:pt x="6429" y="4066"/>
                    <a:pt x="2810" y="7685"/>
                    <a:pt x="24" y="12841"/>
                  </a:cubicBezTo>
                  <a:lnTo>
                    <a:pt x="0" y="41094"/>
                  </a:lnTo>
                  <a:cubicBezTo>
                    <a:pt x="1560" y="38927"/>
                    <a:pt x="3524" y="37308"/>
                    <a:pt x="5310" y="36201"/>
                  </a:cubicBezTo>
                  <a:cubicBezTo>
                    <a:pt x="9656" y="33522"/>
                    <a:pt x="14061" y="32045"/>
                    <a:pt x="18336" y="31843"/>
                  </a:cubicBezTo>
                  <a:lnTo>
                    <a:pt x="18360" y="6"/>
                  </a:lnTo>
                  <a:cubicBezTo>
                    <a:pt x="18215" y="2"/>
                    <a:pt x="18069" y="0"/>
                    <a:pt x="179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3788850" y="919850"/>
              <a:ext cx="710525" cy="872775"/>
            </a:xfrm>
            <a:custGeom>
              <a:avLst/>
              <a:gdLst/>
              <a:ahLst/>
              <a:cxnLst/>
              <a:rect l="l" t="t" r="r" b="b"/>
              <a:pathLst>
                <a:path w="28421" h="34911" extrusionOk="0">
                  <a:moveTo>
                    <a:pt x="10377" y="1"/>
                  </a:moveTo>
                  <a:cubicBezTo>
                    <a:pt x="6895" y="1"/>
                    <a:pt x="3415" y="575"/>
                    <a:pt x="24" y="1538"/>
                  </a:cubicBezTo>
                  <a:lnTo>
                    <a:pt x="1" y="33482"/>
                  </a:lnTo>
                  <a:cubicBezTo>
                    <a:pt x="4307" y="32460"/>
                    <a:pt x="8697" y="31943"/>
                    <a:pt x="13092" y="31943"/>
                  </a:cubicBezTo>
                  <a:cubicBezTo>
                    <a:pt x="15502" y="31943"/>
                    <a:pt x="17913" y="32099"/>
                    <a:pt x="20313" y="32411"/>
                  </a:cubicBezTo>
                  <a:cubicBezTo>
                    <a:pt x="23111" y="32768"/>
                    <a:pt x="25956" y="33387"/>
                    <a:pt x="28397" y="34911"/>
                  </a:cubicBezTo>
                  <a:lnTo>
                    <a:pt x="28421" y="6777"/>
                  </a:lnTo>
                  <a:cubicBezTo>
                    <a:pt x="24099" y="2776"/>
                    <a:pt x="18634" y="633"/>
                    <a:pt x="13098" y="121"/>
                  </a:cubicBezTo>
                  <a:cubicBezTo>
                    <a:pt x="12192" y="40"/>
                    <a:pt x="11284" y="1"/>
                    <a:pt x="103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3932625" y="1036200"/>
              <a:ext cx="453350" cy="78375"/>
            </a:xfrm>
            <a:custGeom>
              <a:avLst/>
              <a:gdLst/>
              <a:ahLst/>
              <a:cxnLst/>
              <a:rect l="l" t="t" r="r" b="b"/>
              <a:pathLst>
                <a:path w="18134" h="3135" extrusionOk="0">
                  <a:moveTo>
                    <a:pt x="5724" y="0"/>
                  </a:moveTo>
                  <a:cubicBezTo>
                    <a:pt x="3859" y="0"/>
                    <a:pt x="1968" y="158"/>
                    <a:pt x="0" y="468"/>
                  </a:cubicBezTo>
                  <a:cubicBezTo>
                    <a:pt x="0" y="801"/>
                    <a:pt x="24" y="944"/>
                    <a:pt x="24" y="1277"/>
                  </a:cubicBezTo>
                  <a:cubicBezTo>
                    <a:pt x="1988" y="967"/>
                    <a:pt x="3878" y="810"/>
                    <a:pt x="5743" y="810"/>
                  </a:cubicBezTo>
                  <a:cubicBezTo>
                    <a:pt x="9825" y="810"/>
                    <a:pt x="13786" y="1565"/>
                    <a:pt x="18134" y="3135"/>
                  </a:cubicBezTo>
                  <a:cubicBezTo>
                    <a:pt x="18134" y="2813"/>
                    <a:pt x="18134" y="2658"/>
                    <a:pt x="18122" y="2325"/>
                  </a:cubicBezTo>
                  <a:cubicBezTo>
                    <a:pt x="13766" y="756"/>
                    <a:pt x="9808" y="0"/>
                    <a:pt x="57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3934400" y="1110475"/>
              <a:ext cx="453075" cy="78525"/>
            </a:xfrm>
            <a:custGeom>
              <a:avLst/>
              <a:gdLst/>
              <a:ahLst/>
              <a:cxnLst/>
              <a:rect l="l" t="t" r="r" b="b"/>
              <a:pathLst>
                <a:path w="18123" h="3141" extrusionOk="0">
                  <a:moveTo>
                    <a:pt x="5713" y="1"/>
                  </a:moveTo>
                  <a:cubicBezTo>
                    <a:pt x="3851" y="1"/>
                    <a:pt x="1963" y="160"/>
                    <a:pt x="1" y="473"/>
                  </a:cubicBezTo>
                  <a:cubicBezTo>
                    <a:pt x="1" y="807"/>
                    <a:pt x="13" y="949"/>
                    <a:pt x="13" y="1283"/>
                  </a:cubicBezTo>
                  <a:cubicBezTo>
                    <a:pt x="1984" y="972"/>
                    <a:pt x="3881" y="813"/>
                    <a:pt x="5753" y="813"/>
                  </a:cubicBezTo>
                  <a:cubicBezTo>
                    <a:pt x="9827" y="813"/>
                    <a:pt x="13782" y="1566"/>
                    <a:pt x="18122" y="3140"/>
                  </a:cubicBezTo>
                  <a:cubicBezTo>
                    <a:pt x="18122" y="2819"/>
                    <a:pt x="18122" y="2652"/>
                    <a:pt x="18110" y="2342"/>
                  </a:cubicBezTo>
                  <a:cubicBezTo>
                    <a:pt x="13753" y="765"/>
                    <a:pt x="9794" y="1"/>
                    <a:pt x="57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3935900" y="1185025"/>
              <a:ext cx="453050" cy="78075"/>
            </a:xfrm>
            <a:custGeom>
              <a:avLst/>
              <a:gdLst/>
              <a:ahLst/>
              <a:cxnLst/>
              <a:rect l="l" t="t" r="r" b="b"/>
              <a:pathLst>
                <a:path w="18122" h="3123" extrusionOk="0">
                  <a:moveTo>
                    <a:pt x="5710" y="1"/>
                  </a:moveTo>
                  <a:cubicBezTo>
                    <a:pt x="3848" y="1"/>
                    <a:pt x="1962" y="158"/>
                    <a:pt x="0" y="468"/>
                  </a:cubicBezTo>
                  <a:cubicBezTo>
                    <a:pt x="0" y="801"/>
                    <a:pt x="12" y="944"/>
                    <a:pt x="12" y="1277"/>
                  </a:cubicBezTo>
                  <a:cubicBezTo>
                    <a:pt x="1979" y="963"/>
                    <a:pt x="3872" y="804"/>
                    <a:pt x="5740" y="804"/>
                  </a:cubicBezTo>
                  <a:cubicBezTo>
                    <a:pt x="9819" y="804"/>
                    <a:pt x="13777" y="1563"/>
                    <a:pt x="18122" y="3123"/>
                  </a:cubicBezTo>
                  <a:cubicBezTo>
                    <a:pt x="18122" y="2813"/>
                    <a:pt x="18110" y="2647"/>
                    <a:pt x="18110" y="2337"/>
                  </a:cubicBezTo>
                  <a:cubicBezTo>
                    <a:pt x="13751" y="759"/>
                    <a:pt x="9792" y="1"/>
                    <a:pt x="57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3937375" y="1259000"/>
              <a:ext cx="453075" cy="78525"/>
            </a:xfrm>
            <a:custGeom>
              <a:avLst/>
              <a:gdLst/>
              <a:ahLst/>
              <a:cxnLst/>
              <a:rect l="l" t="t" r="r" b="b"/>
              <a:pathLst>
                <a:path w="18123" h="3141" extrusionOk="0">
                  <a:moveTo>
                    <a:pt x="5720" y="1"/>
                  </a:moveTo>
                  <a:cubicBezTo>
                    <a:pt x="3855" y="1"/>
                    <a:pt x="1966" y="160"/>
                    <a:pt x="1" y="473"/>
                  </a:cubicBezTo>
                  <a:cubicBezTo>
                    <a:pt x="1" y="807"/>
                    <a:pt x="13" y="950"/>
                    <a:pt x="13" y="1283"/>
                  </a:cubicBezTo>
                  <a:cubicBezTo>
                    <a:pt x="1984" y="972"/>
                    <a:pt x="3881" y="813"/>
                    <a:pt x="5753" y="813"/>
                  </a:cubicBezTo>
                  <a:cubicBezTo>
                    <a:pt x="9828" y="813"/>
                    <a:pt x="13782" y="1566"/>
                    <a:pt x="18122" y="3140"/>
                  </a:cubicBezTo>
                  <a:cubicBezTo>
                    <a:pt x="18110" y="2831"/>
                    <a:pt x="18110" y="2664"/>
                    <a:pt x="18110" y="2331"/>
                  </a:cubicBezTo>
                  <a:cubicBezTo>
                    <a:pt x="13755" y="762"/>
                    <a:pt x="9798" y="1"/>
                    <a:pt x="57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3938875" y="1333425"/>
              <a:ext cx="453050" cy="78500"/>
            </a:xfrm>
            <a:custGeom>
              <a:avLst/>
              <a:gdLst/>
              <a:ahLst/>
              <a:cxnLst/>
              <a:rect l="l" t="t" r="r" b="b"/>
              <a:pathLst>
                <a:path w="18122" h="3140" extrusionOk="0">
                  <a:moveTo>
                    <a:pt x="5719" y="0"/>
                  </a:moveTo>
                  <a:cubicBezTo>
                    <a:pt x="3855" y="0"/>
                    <a:pt x="1965" y="159"/>
                    <a:pt x="0" y="473"/>
                  </a:cubicBezTo>
                  <a:cubicBezTo>
                    <a:pt x="0" y="806"/>
                    <a:pt x="12" y="949"/>
                    <a:pt x="12" y="1283"/>
                  </a:cubicBezTo>
                  <a:cubicBezTo>
                    <a:pt x="1984" y="971"/>
                    <a:pt x="3881" y="813"/>
                    <a:pt x="5753" y="813"/>
                  </a:cubicBezTo>
                  <a:cubicBezTo>
                    <a:pt x="9827" y="813"/>
                    <a:pt x="13782" y="1565"/>
                    <a:pt x="18122" y="3140"/>
                  </a:cubicBezTo>
                  <a:cubicBezTo>
                    <a:pt x="18110" y="2807"/>
                    <a:pt x="18110" y="2664"/>
                    <a:pt x="18110" y="2330"/>
                  </a:cubicBezTo>
                  <a:cubicBezTo>
                    <a:pt x="13755" y="761"/>
                    <a:pt x="9798" y="0"/>
                    <a:pt x="5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3940075" y="1407825"/>
              <a:ext cx="453350" cy="78525"/>
            </a:xfrm>
            <a:custGeom>
              <a:avLst/>
              <a:gdLst/>
              <a:ahLst/>
              <a:cxnLst/>
              <a:rect l="l" t="t" r="r" b="b"/>
              <a:pathLst>
                <a:path w="18134" h="3141" extrusionOk="0">
                  <a:moveTo>
                    <a:pt x="5727" y="1"/>
                  </a:moveTo>
                  <a:cubicBezTo>
                    <a:pt x="3861" y="1"/>
                    <a:pt x="1968" y="160"/>
                    <a:pt x="0" y="473"/>
                  </a:cubicBezTo>
                  <a:cubicBezTo>
                    <a:pt x="0" y="807"/>
                    <a:pt x="24" y="950"/>
                    <a:pt x="24" y="1283"/>
                  </a:cubicBezTo>
                  <a:cubicBezTo>
                    <a:pt x="1995" y="972"/>
                    <a:pt x="3892" y="813"/>
                    <a:pt x="5764" y="813"/>
                  </a:cubicBezTo>
                  <a:cubicBezTo>
                    <a:pt x="9839" y="813"/>
                    <a:pt x="13793" y="1566"/>
                    <a:pt x="18133" y="3140"/>
                  </a:cubicBezTo>
                  <a:cubicBezTo>
                    <a:pt x="18121" y="2807"/>
                    <a:pt x="18121" y="2664"/>
                    <a:pt x="18121" y="2331"/>
                  </a:cubicBezTo>
                  <a:cubicBezTo>
                    <a:pt x="13766" y="762"/>
                    <a:pt x="9809" y="1"/>
                    <a:pt x="5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3941250" y="1482250"/>
              <a:ext cx="453350" cy="78525"/>
            </a:xfrm>
            <a:custGeom>
              <a:avLst/>
              <a:gdLst/>
              <a:ahLst/>
              <a:cxnLst/>
              <a:rect l="l" t="t" r="r" b="b"/>
              <a:pathLst>
                <a:path w="18134" h="3141" extrusionOk="0">
                  <a:moveTo>
                    <a:pt x="5722" y="0"/>
                  </a:moveTo>
                  <a:cubicBezTo>
                    <a:pt x="3856" y="0"/>
                    <a:pt x="1965" y="159"/>
                    <a:pt x="1" y="473"/>
                  </a:cubicBezTo>
                  <a:cubicBezTo>
                    <a:pt x="1" y="806"/>
                    <a:pt x="13" y="949"/>
                    <a:pt x="13" y="1283"/>
                  </a:cubicBezTo>
                  <a:cubicBezTo>
                    <a:pt x="1988" y="972"/>
                    <a:pt x="3886" y="813"/>
                    <a:pt x="5759" y="813"/>
                  </a:cubicBezTo>
                  <a:cubicBezTo>
                    <a:pt x="9834" y="813"/>
                    <a:pt x="13786" y="1565"/>
                    <a:pt x="18134" y="3140"/>
                  </a:cubicBezTo>
                  <a:cubicBezTo>
                    <a:pt x="18134" y="2807"/>
                    <a:pt x="18134" y="2652"/>
                    <a:pt x="18110" y="2330"/>
                  </a:cubicBezTo>
                  <a:cubicBezTo>
                    <a:pt x="13763" y="762"/>
                    <a:pt x="9803" y="0"/>
                    <a:pt x="57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3942750" y="1556350"/>
              <a:ext cx="453350" cy="78525"/>
            </a:xfrm>
            <a:custGeom>
              <a:avLst/>
              <a:gdLst/>
              <a:ahLst/>
              <a:cxnLst/>
              <a:rect l="l" t="t" r="r" b="b"/>
              <a:pathLst>
                <a:path w="18134" h="3141" extrusionOk="0">
                  <a:moveTo>
                    <a:pt x="5727" y="1"/>
                  </a:moveTo>
                  <a:cubicBezTo>
                    <a:pt x="3861" y="1"/>
                    <a:pt x="1969" y="160"/>
                    <a:pt x="0" y="474"/>
                  </a:cubicBezTo>
                  <a:cubicBezTo>
                    <a:pt x="0" y="795"/>
                    <a:pt x="24" y="950"/>
                    <a:pt x="24" y="1271"/>
                  </a:cubicBezTo>
                  <a:cubicBezTo>
                    <a:pt x="1984" y="966"/>
                    <a:pt x="3870" y="810"/>
                    <a:pt x="5731" y="810"/>
                  </a:cubicBezTo>
                  <a:cubicBezTo>
                    <a:pt x="9813" y="810"/>
                    <a:pt x="13774" y="1562"/>
                    <a:pt x="18133" y="3141"/>
                  </a:cubicBezTo>
                  <a:cubicBezTo>
                    <a:pt x="18133" y="2819"/>
                    <a:pt x="18133" y="2664"/>
                    <a:pt x="18110" y="2331"/>
                  </a:cubicBezTo>
                  <a:cubicBezTo>
                    <a:pt x="13763" y="762"/>
                    <a:pt x="9808" y="1"/>
                    <a:pt x="5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3944225" y="1630775"/>
              <a:ext cx="453350" cy="78525"/>
            </a:xfrm>
            <a:custGeom>
              <a:avLst/>
              <a:gdLst/>
              <a:ahLst/>
              <a:cxnLst/>
              <a:rect l="l" t="t" r="r" b="b"/>
              <a:pathLst>
                <a:path w="18134" h="3141" extrusionOk="0">
                  <a:moveTo>
                    <a:pt x="5727" y="0"/>
                  </a:moveTo>
                  <a:cubicBezTo>
                    <a:pt x="3861" y="0"/>
                    <a:pt x="1969" y="159"/>
                    <a:pt x="1" y="473"/>
                  </a:cubicBezTo>
                  <a:cubicBezTo>
                    <a:pt x="1" y="795"/>
                    <a:pt x="25" y="949"/>
                    <a:pt x="25" y="1271"/>
                  </a:cubicBezTo>
                  <a:cubicBezTo>
                    <a:pt x="1985" y="965"/>
                    <a:pt x="3871" y="809"/>
                    <a:pt x="5731" y="809"/>
                  </a:cubicBezTo>
                  <a:cubicBezTo>
                    <a:pt x="9814" y="809"/>
                    <a:pt x="13774" y="1562"/>
                    <a:pt x="18134" y="3140"/>
                  </a:cubicBezTo>
                  <a:cubicBezTo>
                    <a:pt x="18134" y="2819"/>
                    <a:pt x="18122" y="2664"/>
                    <a:pt x="18122" y="2331"/>
                  </a:cubicBezTo>
                  <a:cubicBezTo>
                    <a:pt x="13767" y="762"/>
                    <a:pt x="9810" y="0"/>
                    <a:pt x="57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4557400" y="881250"/>
              <a:ext cx="347975" cy="229750"/>
            </a:xfrm>
            <a:custGeom>
              <a:avLst/>
              <a:gdLst/>
              <a:ahLst/>
              <a:cxnLst/>
              <a:rect l="l" t="t" r="r" b="b"/>
              <a:pathLst>
                <a:path w="13919" h="9190" extrusionOk="0">
                  <a:moveTo>
                    <a:pt x="13021" y="0"/>
                  </a:moveTo>
                  <a:cubicBezTo>
                    <a:pt x="6999" y="0"/>
                    <a:pt x="3045" y="4692"/>
                    <a:pt x="1" y="8452"/>
                  </a:cubicBezTo>
                  <a:lnTo>
                    <a:pt x="1" y="9190"/>
                  </a:lnTo>
                  <a:cubicBezTo>
                    <a:pt x="3038" y="5450"/>
                    <a:pt x="6981" y="771"/>
                    <a:pt x="12992" y="771"/>
                  </a:cubicBezTo>
                  <a:cubicBezTo>
                    <a:pt x="13295" y="771"/>
                    <a:pt x="13604" y="783"/>
                    <a:pt x="13919" y="808"/>
                  </a:cubicBezTo>
                  <a:cubicBezTo>
                    <a:pt x="13919" y="498"/>
                    <a:pt x="13907" y="343"/>
                    <a:pt x="13907" y="34"/>
                  </a:cubicBezTo>
                  <a:cubicBezTo>
                    <a:pt x="13607" y="11"/>
                    <a:pt x="13312" y="0"/>
                    <a:pt x="130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4558000" y="952875"/>
              <a:ext cx="348875" cy="225700"/>
            </a:xfrm>
            <a:custGeom>
              <a:avLst/>
              <a:gdLst/>
              <a:ahLst/>
              <a:cxnLst/>
              <a:rect l="l" t="t" r="r" b="b"/>
              <a:pathLst>
                <a:path w="13955" h="9028" extrusionOk="0">
                  <a:moveTo>
                    <a:pt x="12870" y="1"/>
                  </a:moveTo>
                  <a:cubicBezTo>
                    <a:pt x="6929" y="1"/>
                    <a:pt x="3014" y="4602"/>
                    <a:pt x="12" y="8301"/>
                  </a:cubicBezTo>
                  <a:cubicBezTo>
                    <a:pt x="0" y="8599"/>
                    <a:pt x="0" y="8742"/>
                    <a:pt x="12" y="9027"/>
                  </a:cubicBezTo>
                  <a:cubicBezTo>
                    <a:pt x="3015" y="5364"/>
                    <a:pt x="6914" y="793"/>
                    <a:pt x="12821" y="793"/>
                  </a:cubicBezTo>
                  <a:cubicBezTo>
                    <a:pt x="13191" y="793"/>
                    <a:pt x="13569" y="811"/>
                    <a:pt x="13955" y="848"/>
                  </a:cubicBezTo>
                  <a:cubicBezTo>
                    <a:pt x="13955" y="526"/>
                    <a:pt x="13943" y="372"/>
                    <a:pt x="13943" y="50"/>
                  </a:cubicBezTo>
                  <a:cubicBezTo>
                    <a:pt x="13578" y="17"/>
                    <a:pt x="13220" y="1"/>
                    <a:pt x="12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4558600" y="1025050"/>
              <a:ext cx="349775" cy="221675"/>
            </a:xfrm>
            <a:custGeom>
              <a:avLst/>
              <a:gdLst/>
              <a:ahLst/>
              <a:cxnLst/>
              <a:rect l="l" t="t" r="r" b="b"/>
              <a:pathLst>
                <a:path w="13991" h="8867" extrusionOk="0">
                  <a:moveTo>
                    <a:pt x="12720" y="0"/>
                  </a:moveTo>
                  <a:cubicBezTo>
                    <a:pt x="6871" y="0"/>
                    <a:pt x="2993" y="4501"/>
                    <a:pt x="0" y="8117"/>
                  </a:cubicBezTo>
                  <a:lnTo>
                    <a:pt x="0" y="8867"/>
                  </a:lnTo>
                  <a:cubicBezTo>
                    <a:pt x="2987" y="5259"/>
                    <a:pt x="6863" y="781"/>
                    <a:pt x="12691" y="781"/>
                  </a:cubicBezTo>
                  <a:cubicBezTo>
                    <a:pt x="13114" y="781"/>
                    <a:pt x="13547" y="805"/>
                    <a:pt x="13990" y="854"/>
                  </a:cubicBezTo>
                  <a:cubicBezTo>
                    <a:pt x="13990" y="545"/>
                    <a:pt x="13978" y="378"/>
                    <a:pt x="13978" y="68"/>
                  </a:cubicBezTo>
                  <a:cubicBezTo>
                    <a:pt x="13549" y="22"/>
                    <a:pt x="13130" y="0"/>
                    <a:pt x="127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4558600" y="1097725"/>
              <a:ext cx="350950" cy="217475"/>
            </a:xfrm>
            <a:custGeom>
              <a:avLst/>
              <a:gdLst/>
              <a:ahLst/>
              <a:cxnLst/>
              <a:rect l="l" t="t" r="r" b="b"/>
              <a:pathLst>
                <a:path w="14038" h="8699" extrusionOk="0">
                  <a:moveTo>
                    <a:pt x="12583" y="0"/>
                  </a:moveTo>
                  <a:cubicBezTo>
                    <a:pt x="6813" y="0"/>
                    <a:pt x="2974" y="4404"/>
                    <a:pt x="0" y="7972"/>
                  </a:cubicBezTo>
                  <a:cubicBezTo>
                    <a:pt x="12" y="8270"/>
                    <a:pt x="12" y="8413"/>
                    <a:pt x="12" y="8698"/>
                  </a:cubicBezTo>
                  <a:cubicBezTo>
                    <a:pt x="2972" y="5157"/>
                    <a:pt x="6791" y="788"/>
                    <a:pt x="12518" y="788"/>
                  </a:cubicBezTo>
                  <a:cubicBezTo>
                    <a:pt x="13010" y="788"/>
                    <a:pt x="13517" y="820"/>
                    <a:pt x="14038" y="888"/>
                  </a:cubicBezTo>
                  <a:cubicBezTo>
                    <a:pt x="14038" y="566"/>
                    <a:pt x="14026" y="412"/>
                    <a:pt x="14026" y="90"/>
                  </a:cubicBezTo>
                  <a:cubicBezTo>
                    <a:pt x="13532" y="29"/>
                    <a:pt x="13051" y="0"/>
                    <a:pt x="125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4559475" y="1170875"/>
              <a:ext cx="351575" cy="213075"/>
            </a:xfrm>
            <a:custGeom>
              <a:avLst/>
              <a:gdLst/>
              <a:ahLst/>
              <a:cxnLst/>
              <a:rect l="l" t="t" r="r" b="b"/>
              <a:pathLst>
                <a:path w="14063" h="8523" extrusionOk="0">
                  <a:moveTo>
                    <a:pt x="12412" y="0"/>
                  </a:moveTo>
                  <a:cubicBezTo>
                    <a:pt x="6738" y="0"/>
                    <a:pt x="2941" y="4312"/>
                    <a:pt x="1" y="7796"/>
                  </a:cubicBezTo>
                  <a:lnTo>
                    <a:pt x="1" y="8523"/>
                  </a:lnTo>
                  <a:cubicBezTo>
                    <a:pt x="2945" y="5058"/>
                    <a:pt x="6721" y="780"/>
                    <a:pt x="12378" y="780"/>
                  </a:cubicBezTo>
                  <a:cubicBezTo>
                    <a:pt x="12922" y="780"/>
                    <a:pt x="13483" y="819"/>
                    <a:pt x="14062" y="903"/>
                  </a:cubicBezTo>
                  <a:cubicBezTo>
                    <a:pt x="14062" y="593"/>
                    <a:pt x="14050" y="427"/>
                    <a:pt x="14050" y="117"/>
                  </a:cubicBezTo>
                  <a:cubicBezTo>
                    <a:pt x="13487" y="38"/>
                    <a:pt x="12942" y="0"/>
                    <a:pt x="124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4559775" y="1243700"/>
              <a:ext cx="352750" cy="209600"/>
            </a:xfrm>
            <a:custGeom>
              <a:avLst/>
              <a:gdLst/>
              <a:ahLst/>
              <a:cxnLst/>
              <a:rect l="l" t="t" r="r" b="b"/>
              <a:pathLst>
                <a:path w="14110" h="8384" extrusionOk="0">
                  <a:moveTo>
                    <a:pt x="12276" y="0"/>
                  </a:moveTo>
                  <a:cubicBezTo>
                    <a:pt x="6672" y="0"/>
                    <a:pt x="2922" y="4217"/>
                    <a:pt x="1" y="7634"/>
                  </a:cubicBezTo>
                  <a:lnTo>
                    <a:pt x="1" y="8384"/>
                  </a:lnTo>
                  <a:cubicBezTo>
                    <a:pt x="2911" y="4979"/>
                    <a:pt x="6645" y="800"/>
                    <a:pt x="12225" y="800"/>
                  </a:cubicBezTo>
                  <a:cubicBezTo>
                    <a:pt x="12831" y="800"/>
                    <a:pt x="13459" y="849"/>
                    <a:pt x="14110" y="954"/>
                  </a:cubicBezTo>
                  <a:cubicBezTo>
                    <a:pt x="14110" y="645"/>
                    <a:pt x="14098" y="478"/>
                    <a:pt x="14098" y="145"/>
                  </a:cubicBezTo>
                  <a:cubicBezTo>
                    <a:pt x="13469" y="47"/>
                    <a:pt x="12863" y="0"/>
                    <a:pt x="122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4560075" y="1317350"/>
              <a:ext cx="353950" cy="205325"/>
            </a:xfrm>
            <a:custGeom>
              <a:avLst/>
              <a:gdLst/>
              <a:ahLst/>
              <a:cxnLst/>
              <a:rect l="l" t="t" r="r" b="b"/>
              <a:pathLst>
                <a:path w="14158" h="8213" extrusionOk="0">
                  <a:moveTo>
                    <a:pt x="12147" y="1"/>
                  </a:moveTo>
                  <a:cubicBezTo>
                    <a:pt x="6628" y="1"/>
                    <a:pt x="2914" y="4124"/>
                    <a:pt x="13" y="7474"/>
                  </a:cubicBezTo>
                  <a:cubicBezTo>
                    <a:pt x="1" y="7772"/>
                    <a:pt x="1" y="7914"/>
                    <a:pt x="13" y="8212"/>
                  </a:cubicBezTo>
                  <a:cubicBezTo>
                    <a:pt x="2912" y="4888"/>
                    <a:pt x="6607" y="796"/>
                    <a:pt x="12087" y="796"/>
                  </a:cubicBezTo>
                  <a:cubicBezTo>
                    <a:pt x="12750" y="796"/>
                    <a:pt x="13440" y="856"/>
                    <a:pt x="14157" y="985"/>
                  </a:cubicBezTo>
                  <a:cubicBezTo>
                    <a:pt x="14157" y="652"/>
                    <a:pt x="14145" y="509"/>
                    <a:pt x="14145" y="175"/>
                  </a:cubicBezTo>
                  <a:cubicBezTo>
                    <a:pt x="13454" y="56"/>
                    <a:pt x="12789" y="1"/>
                    <a:pt x="12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4560975" y="1391175"/>
              <a:ext cx="354525" cy="201425"/>
            </a:xfrm>
            <a:custGeom>
              <a:avLst/>
              <a:gdLst/>
              <a:ahLst/>
              <a:cxnLst/>
              <a:rect l="l" t="t" r="r" b="b"/>
              <a:pathLst>
                <a:path w="14181" h="8057" extrusionOk="0">
                  <a:moveTo>
                    <a:pt x="11984" y="0"/>
                  </a:moveTo>
                  <a:cubicBezTo>
                    <a:pt x="6552" y="0"/>
                    <a:pt x="2870" y="4038"/>
                    <a:pt x="0" y="7319"/>
                  </a:cubicBezTo>
                  <a:lnTo>
                    <a:pt x="0" y="8057"/>
                  </a:lnTo>
                  <a:cubicBezTo>
                    <a:pt x="2859" y="4799"/>
                    <a:pt x="6526" y="798"/>
                    <a:pt x="11933" y="798"/>
                  </a:cubicBezTo>
                  <a:cubicBezTo>
                    <a:pt x="12651" y="798"/>
                    <a:pt x="13399" y="868"/>
                    <a:pt x="14181" y="1020"/>
                  </a:cubicBezTo>
                  <a:cubicBezTo>
                    <a:pt x="14181" y="699"/>
                    <a:pt x="14169" y="532"/>
                    <a:pt x="14169" y="211"/>
                  </a:cubicBezTo>
                  <a:cubicBezTo>
                    <a:pt x="13410" y="67"/>
                    <a:pt x="12683" y="0"/>
                    <a:pt x="11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4560975" y="1465175"/>
              <a:ext cx="355725" cy="197375"/>
            </a:xfrm>
            <a:custGeom>
              <a:avLst/>
              <a:gdLst/>
              <a:ahLst/>
              <a:cxnLst/>
              <a:rect l="l" t="t" r="r" b="b"/>
              <a:pathLst>
                <a:path w="14229" h="7895" extrusionOk="0">
                  <a:moveTo>
                    <a:pt x="11824" y="0"/>
                  </a:moveTo>
                  <a:cubicBezTo>
                    <a:pt x="6479" y="0"/>
                    <a:pt x="2847" y="3933"/>
                    <a:pt x="0" y="7145"/>
                  </a:cubicBezTo>
                  <a:cubicBezTo>
                    <a:pt x="12" y="7454"/>
                    <a:pt x="12" y="7597"/>
                    <a:pt x="12" y="7895"/>
                  </a:cubicBezTo>
                  <a:cubicBezTo>
                    <a:pt x="2865" y="4699"/>
                    <a:pt x="6500" y="793"/>
                    <a:pt x="11825" y="793"/>
                  </a:cubicBezTo>
                  <a:cubicBezTo>
                    <a:pt x="12590" y="793"/>
                    <a:pt x="13391" y="874"/>
                    <a:pt x="14228" y="1049"/>
                  </a:cubicBezTo>
                  <a:cubicBezTo>
                    <a:pt x="14228" y="727"/>
                    <a:pt x="14205" y="561"/>
                    <a:pt x="14205" y="251"/>
                  </a:cubicBezTo>
                  <a:cubicBezTo>
                    <a:pt x="13375" y="80"/>
                    <a:pt x="12582" y="0"/>
                    <a:pt x="11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8"/>
          <p:cNvGrpSpPr/>
          <p:nvPr/>
        </p:nvGrpSpPr>
        <p:grpSpPr>
          <a:xfrm>
            <a:off x="-744483" y="3013235"/>
            <a:ext cx="2915757" cy="2130254"/>
            <a:chOff x="2868800" y="2088975"/>
            <a:chExt cx="1181425" cy="863150"/>
          </a:xfrm>
        </p:grpSpPr>
        <p:sp>
          <p:nvSpPr>
            <p:cNvPr id="599" name="Google Shape;599;p38"/>
            <p:cNvSpPr/>
            <p:nvPr/>
          </p:nvSpPr>
          <p:spPr>
            <a:xfrm>
              <a:off x="3482575" y="2133900"/>
              <a:ext cx="526875" cy="564500"/>
            </a:xfrm>
            <a:custGeom>
              <a:avLst/>
              <a:gdLst/>
              <a:ahLst/>
              <a:cxnLst/>
              <a:rect l="l" t="t" r="r" b="b"/>
              <a:pathLst>
                <a:path w="21075" h="22580" extrusionOk="0">
                  <a:moveTo>
                    <a:pt x="9900" y="0"/>
                  </a:moveTo>
                  <a:cubicBezTo>
                    <a:pt x="9501" y="0"/>
                    <a:pt x="9101" y="25"/>
                    <a:pt x="8704" y="77"/>
                  </a:cubicBezTo>
                  <a:cubicBezTo>
                    <a:pt x="6227" y="410"/>
                    <a:pt x="3882" y="1768"/>
                    <a:pt x="2441" y="3804"/>
                  </a:cubicBezTo>
                  <a:cubicBezTo>
                    <a:pt x="0" y="7256"/>
                    <a:pt x="405" y="12102"/>
                    <a:pt x="2322" y="15888"/>
                  </a:cubicBezTo>
                  <a:cubicBezTo>
                    <a:pt x="4145" y="19487"/>
                    <a:pt x="7640" y="22580"/>
                    <a:pt x="11670" y="22580"/>
                  </a:cubicBezTo>
                  <a:cubicBezTo>
                    <a:pt x="11693" y="22580"/>
                    <a:pt x="11717" y="22580"/>
                    <a:pt x="11740" y="22580"/>
                  </a:cubicBezTo>
                  <a:cubicBezTo>
                    <a:pt x="14990" y="22556"/>
                    <a:pt x="18026" y="20425"/>
                    <a:pt x="19514" y="17555"/>
                  </a:cubicBezTo>
                  <a:cubicBezTo>
                    <a:pt x="21015" y="14686"/>
                    <a:pt x="21074" y="11185"/>
                    <a:pt x="20062" y="8102"/>
                  </a:cubicBezTo>
                  <a:cubicBezTo>
                    <a:pt x="19276" y="5697"/>
                    <a:pt x="17836" y="3446"/>
                    <a:pt x="15788" y="1958"/>
                  </a:cubicBezTo>
                  <a:cubicBezTo>
                    <a:pt x="14087" y="698"/>
                    <a:pt x="12000" y="0"/>
                    <a:pt x="99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3804025" y="2297725"/>
              <a:ext cx="173875" cy="397700"/>
            </a:xfrm>
            <a:custGeom>
              <a:avLst/>
              <a:gdLst/>
              <a:ahLst/>
              <a:cxnLst/>
              <a:rect l="l" t="t" r="r" b="b"/>
              <a:pathLst>
                <a:path w="6955" h="15908" extrusionOk="0">
                  <a:moveTo>
                    <a:pt x="6609" y="1"/>
                  </a:moveTo>
                  <a:cubicBezTo>
                    <a:pt x="4561" y="5371"/>
                    <a:pt x="2382" y="10705"/>
                    <a:pt x="1" y="15908"/>
                  </a:cubicBezTo>
                  <a:cubicBezTo>
                    <a:pt x="501" y="15824"/>
                    <a:pt x="1013" y="15705"/>
                    <a:pt x="1501" y="15527"/>
                  </a:cubicBezTo>
                  <a:cubicBezTo>
                    <a:pt x="3406" y="10645"/>
                    <a:pt x="5204" y="5728"/>
                    <a:pt x="6954" y="787"/>
                  </a:cubicBezTo>
                  <a:cubicBezTo>
                    <a:pt x="6847" y="525"/>
                    <a:pt x="6728" y="275"/>
                    <a:pt x="66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3543575" y="2133775"/>
              <a:ext cx="306925" cy="523550"/>
            </a:xfrm>
            <a:custGeom>
              <a:avLst/>
              <a:gdLst/>
              <a:ahLst/>
              <a:cxnLst/>
              <a:rect l="l" t="t" r="r" b="b"/>
              <a:pathLst>
                <a:path w="12277" h="20942" extrusionOk="0">
                  <a:moveTo>
                    <a:pt x="7425" y="0"/>
                  </a:moveTo>
                  <a:cubicBezTo>
                    <a:pt x="7209" y="0"/>
                    <a:pt x="6992" y="7"/>
                    <a:pt x="6776" y="22"/>
                  </a:cubicBezTo>
                  <a:cubicBezTo>
                    <a:pt x="4632" y="5440"/>
                    <a:pt x="2394" y="10797"/>
                    <a:pt x="1" y="16120"/>
                  </a:cubicBezTo>
                  <a:cubicBezTo>
                    <a:pt x="1001" y="18001"/>
                    <a:pt x="2454" y="19727"/>
                    <a:pt x="4216" y="20942"/>
                  </a:cubicBezTo>
                  <a:cubicBezTo>
                    <a:pt x="4918" y="19418"/>
                    <a:pt x="5597" y="17905"/>
                    <a:pt x="6264" y="16381"/>
                  </a:cubicBezTo>
                  <a:cubicBezTo>
                    <a:pt x="6287" y="16334"/>
                    <a:pt x="6311" y="16274"/>
                    <a:pt x="6347" y="16203"/>
                  </a:cubicBezTo>
                  <a:cubicBezTo>
                    <a:pt x="6478" y="15905"/>
                    <a:pt x="6597" y="15596"/>
                    <a:pt x="6728" y="15298"/>
                  </a:cubicBezTo>
                  <a:cubicBezTo>
                    <a:pt x="6942" y="14786"/>
                    <a:pt x="7157" y="14286"/>
                    <a:pt x="7371" y="13774"/>
                  </a:cubicBezTo>
                  <a:cubicBezTo>
                    <a:pt x="7835" y="12679"/>
                    <a:pt x="8288" y="11559"/>
                    <a:pt x="8740" y="10440"/>
                  </a:cubicBezTo>
                  <a:cubicBezTo>
                    <a:pt x="9955" y="7392"/>
                    <a:pt x="11133" y="4344"/>
                    <a:pt x="12276" y="1261"/>
                  </a:cubicBezTo>
                  <a:cubicBezTo>
                    <a:pt x="10799" y="448"/>
                    <a:pt x="9115" y="0"/>
                    <a:pt x="74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3417975" y="2099875"/>
              <a:ext cx="610225" cy="653600"/>
            </a:xfrm>
            <a:custGeom>
              <a:avLst/>
              <a:gdLst/>
              <a:ahLst/>
              <a:cxnLst/>
              <a:rect l="l" t="t" r="r" b="b"/>
              <a:pathLst>
                <a:path w="24409" h="26144" extrusionOk="0">
                  <a:moveTo>
                    <a:pt x="12539" y="1905"/>
                  </a:moveTo>
                  <a:cubicBezTo>
                    <a:pt x="14569" y="1905"/>
                    <a:pt x="16590" y="2573"/>
                    <a:pt x="18229" y="3760"/>
                  </a:cubicBezTo>
                  <a:cubicBezTo>
                    <a:pt x="20193" y="5212"/>
                    <a:pt x="21575" y="7355"/>
                    <a:pt x="22325" y="9653"/>
                  </a:cubicBezTo>
                  <a:cubicBezTo>
                    <a:pt x="23289" y="12618"/>
                    <a:pt x="23230" y="15963"/>
                    <a:pt x="21789" y="18726"/>
                  </a:cubicBezTo>
                  <a:cubicBezTo>
                    <a:pt x="20360" y="21476"/>
                    <a:pt x="17443" y="23512"/>
                    <a:pt x="14324" y="23548"/>
                  </a:cubicBezTo>
                  <a:cubicBezTo>
                    <a:pt x="14308" y="23548"/>
                    <a:pt x="14293" y="23548"/>
                    <a:pt x="14277" y="23548"/>
                  </a:cubicBezTo>
                  <a:cubicBezTo>
                    <a:pt x="10415" y="23548"/>
                    <a:pt x="7054" y="20581"/>
                    <a:pt x="5299" y="17130"/>
                  </a:cubicBezTo>
                  <a:cubicBezTo>
                    <a:pt x="3453" y="13511"/>
                    <a:pt x="3060" y="8855"/>
                    <a:pt x="5406" y="5546"/>
                  </a:cubicBezTo>
                  <a:cubicBezTo>
                    <a:pt x="6799" y="3581"/>
                    <a:pt x="9037" y="2295"/>
                    <a:pt x="11419" y="1974"/>
                  </a:cubicBezTo>
                  <a:cubicBezTo>
                    <a:pt x="11791" y="1927"/>
                    <a:pt x="12165" y="1905"/>
                    <a:pt x="12539" y="1905"/>
                  </a:cubicBezTo>
                  <a:close/>
                  <a:moveTo>
                    <a:pt x="11485" y="1"/>
                  </a:moveTo>
                  <a:cubicBezTo>
                    <a:pt x="11017" y="1"/>
                    <a:pt x="10549" y="31"/>
                    <a:pt x="10085" y="92"/>
                  </a:cubicBezTo>
                  <a:cubicBezTo>
                    <a:pt x="7216" y="462"/>
                    <a:pt x="4501" y="2033"/>
                    <a:pt x="2822" y="4403"/>
                  </a:cubicBezTo>
                  <a:cubicBezTo>
                    <a:pt x="0" y="8403"/>
                    <a:pt x="453" y="14023"/>
                    <a:pt x="2691" y="18392"/>
                  </a:cubicBezTo>
                  <a:cubicBezTo>
                    <a:pt x="4809" y="22568"/>
                    <a:pt x="8841" y="26144"/>
                    <a:pt x="13505" y="26144"/>
                  </a:cubicBezTo>
                  <a:cubicBezTo>
                    <a:pt x="13536" y="26144"/>
                    <a:pt x="13567" y="26144"/>
                    <a:pt x="13597" y="26143"/>
                  </a:cubicBezTo>
                  <a:cubicBezTo>
                    <a:pt x="17348" y="26119"/>
                    <a:pt x="20860" y="23643"/>
                    <a:pt x="22599" y="20333"/>
                  </a:cubicBezTo>
                  <a:cubicBezTo>
                    <a:pt x="24325" y="16999"/>
                    <a:pt x="24408" y="12939"/>
                    <a:pt x="23241" y="9367"/>
                  </a:cubicBezTo>
                  <a:cubicBezTo>
                    <a:pt x="22337" y="6569"/>
                    <a:pt x="20670" y="3986"/>
                    <a:pt x="18288" y="2247"/>
                  </a:cubicBezTo>
                  <a:cubicBezTo>
                    <a:pt x="16332" y="810"/>
                    <a:pt x="13908" y="1"/>
                    <a:pt x="1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3440300" y="2088975"/>
              <a:ext cx="609925" cy="653800"/>
            </a:xfrm>
            <a:custGeom>
              <a:avLst/>
              <a:gdLst/>
              <a:ahLst/>
              <a:cxnLst/>
              <a:rect l="l" t="t" r="r" b="b"/>
              <a:pathLst>
                <a:path w="24397" h="26152" extrusionOk="0">
                  <a:moveTo>
                    <a:pt x="12573" y="1918"/>
                  </a:moveTo>
                  <a:cubicBezTo>
                    <a:pt x="14594" y="1918"/>
                    <a:pt x="16590" y="2581"/>
                    <a:pt x="18217" y="3779"/>
                  </a:cubicBezTo>
                  <a:cubicBezTo>
                    <a:pt x="20182" y="5231"/>
                    <a:pt x="21563" y="7375"/>
                    <a:pt x="22301" y="9672"/>
                  </a:cubicBezTo>
                  <a:cubicBezTo>
                    <a:pt x="23277" y="12637"/>
                    <a:pt x="23218" y="15983"/>
                    <a:pt x="21765" y="18745"/>
                  </a:cubicBezTo>
                  <a:cubicBezTo>
                    <a:pt x="20336" y="21495"/>
                    <a:pt x="17419" y="23531"/>
                    <a:pt x="14312" y="23567"/>
                  </a:cubicBezTo>
                  <a:cubicBezTo>
                    <a:pt x="14296" y="23567"/>
                    <a:pt x="14281" y="23567"/>
                    <a:pt x="14265" y="23567"/>
                  </a:cubicBezTo>
                  <a:cubicBezTo>
                    <a:pt x="10403" y="23567"/>
                    <a:pt x="7042" y="20600"/>
                    <a:pt x="5275" y="17150"/>
                  </a:cubicBezTo>
                  <a:cubicBezTo>
                    <a:pt x="3429" y="13530"/>
                    <a:pt x="3048" y="8875"/>
                    <a:pt x="5394" y="5565"/>
                  </a:cubicBezTo>
                  <a:cubicBezTo>
                    <a:pt x="6775" y="3600"/>
                    <a:pt x="9025" y="2314"/>
                    <a:pt x="11407" y="1993"/>
                  </a:cubicBezTo>
                  <a:cubicBezTo>
                    <a:pt x="11795" y="1943"/>
                    <a:pt x="12185" y="1918"/>
                    <a:pt x="12573" y="1918"/>
                  </a:cubicBezTo>
                  <a:close/>
                  <a:moveTo>
                    <a:pt x="11453" y="1"/>
                  </a:moveTo>
                  <a:cubicBezTo>
                    <a:pt x="10996" y="1"/>
                    <a:pt x="10539" y="30"/>
                    <a:pt x="10085" y="88"/>
                  </a:cubicBezTo>
                  <a:cubicBezTo>
                    <a:pt x="7216" y="469"/>
                    <a:pt x="4501" y="2041"/>
                    <a:pt x="2822" y="4410"/>
                  </a:cubicBezTo>
                  <a:cubicBezTo>
                    <a:pt x="0" y="8410"/>
                    <a:pt x="453" y="14018"/>
                    <a:pt x="2691" y="18400"/>
                  </a:cubicBezTo>
                  <a:cubicBezTo>
                    <a:pt x="4809" y="22563"/>
                    <a:pt x="8841" y="26151"/>
                    <a:pt x="13505" y="26151"/>
                  </a:cubicBezTo>
                  <a:cubicBezTo>
                    <a:pt x="13536" y="26151"/>
                    <a:pt x="13567" y="26151"/>
                    <a:pt x="13597" y="26151"/>
                  </a:cubicBezTo>
                  <a:cubicBezTo>
                    <a:pt x="17348" y="26127"/>
                    <a:pt x="20860" y="23650"/>
                    <a:pt x="22599" y="20329"/>
                  </a:cubicBezTo>
                  <a:cubicBezTo>
                    <a:pt x="24325" y="16995"/>
                    <a:pt x="24396" y="12947"/>
                    <a:pt x="23241" y="9375"/>
                  </a:cubicBezTo>
                  <a:cubicBezTo>
                    <a:pt x="22337" y="6577"/>
                    <a:pt x="20670" y="3993"/>
                    <a:pt x="18288" y="2255"/>
                  </a:cubicBezTo>
                  <a:cubicBezTo>
                    <a:pt x="16324" y="811"/>
                    <a:pt x="13887" y="1"/>
                    <a:pt x="11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3403975" y="2527825"/>
              <a:ext cx="117600" cy="86650"/>
            </a:xfrm>
            <a:custGeom>
              <a:avLst/>
              <a:gdLst/>
              <a:ahLst/>
              <a:cxnLst/>
              <a:rect l="l" t="t" r="r" b="b"/>
              <a:pathLst>
                <a:path w="4704" h="3466" extrusionOk="0">
                  <a:moveTo>
                    <a:pt x="2894" y="0"/>
                  </a:moveTo>
                  <a:lnTo>
                    <a:pt x="1" y="1453"/>
                  </a:lnTo>
                  <a:lnTo>
                    <a:pt x="1477" y="3465"/>
                  </a:lnTo>
                  <a:lnTo>
                    <a:pt x="1573" y="3417"/>
                  </a:lnTo>
                  <a:lnTo>
                    <a:pt x="3966" y="1858"/>
                  </a:lnTo>
                  <a:cubicBezTo>
                    <a:pt x="3966" y="1858"/>
                    <a:pt x="4704" y="393"/>
                    <a:pt x="28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2869100" y="2543250"/>
              <a:ext cx="601000" cy="408875"/>
            </a:xfrm>
            <a:custGeom>
              <a:avLst/>
              <a:gdLst/>
              <a:ahLst/>
              <a:cxnLst/>
              <a:rect l="l" t="t" r="r" b="b"/>
              <a:pathLst>
                <a:path w="24040" h="16355" extrusionOk="0">
                  <a:moveTo>
                    <a:pt x="21467" y="1"/>
                  </a:moveTo>
                  <a:cubicBezTo>
                    <a:pt x="21314" y="1"/>
                    <a:pt x="21163" y="13"/>
                    <a:pt x="21015" y="38"/>
                  </a:cubicBezTo>
                  <a:cubicBezTo>
                    <a:pt x="19753" y="241"/>
                    <a:pt x="18693" y="1062"/>
                    <a:pt x="17645" y="1788"/>
                  </a:cubicBezTo>
                  <a:cubicBezTo>
                    <a:pt x="13954" y="4336"/>
                    <a:pt x="9740" y="5991"/>
                    <a:pt x="5596" y="7634"/>
                  </a:cubicBezTo>
                  <a:cubicBezTo>
                    <a:pt x="4239" y="8170"/>
                    <a:pt x="2870" y="8742"/>
                    <a:pt x="1786" y="9718"/>
                  </a:cubicBezTo>
                  <a:cubicBezTo>
                    <a:pt x="715" y="10706"/>
                    <a:pt x="0" y="12206"/>
                    <a:pt x="334" y="13623"/>
                  </a:cubicBezTo>
                  <a:cubicBezTo>
                    <a:pt x="758" y="15331"/>
                    <a:pt x="2605" y="16354"/>
                    <a:pt x="4356" y="16354"/>
                  </a:cubicBezTo>
                  <a:cubicBezTo>
                    <a:pt x="4425" y="16354"/>
                    <a:pt x="4493" y="16353"/>
                    <a:pt x="4560" y="16350"/>
                  </a:cubicBezTo>
                  <a:cubicBezTo>
                    <a:pt x="6382" y="16254"/>
                    <a:pt x="8037" y="15302"/>
                    <a:pt x="9525" y="14266"/>
                  </a:cubicBezTo>
                  <a:cubicBezTo>
                    <a:pt x="13633" y="11373"/>
                    <a:pt x="17086" y="7599"/>
                    <a:pt x="21384" y="5003"/>
                  </a:cubicBezTo>
                  <a:cubicBezTo>
                    <a:pt x="22003" y="4634"/>
                    <a:pt x="22646" y="4277"/>
                    <a:pt x="23158" y="3765"/>
                  </a:cubicBezTo>
                  <a:cubicBezTo>
                    <a:pt x="23658" y="3229"/>
                    <a:pt x="24039" y="2515"/>
                    <a:pt x="23944" y="1800"/>
                  </a:cubicBezTo>
                  <a:cubicBezTo>
                    <a:pt x="23797" y="688"/>
                    <a:pt x="22604" y="1"/>
                    <a:pt x="21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2868800" y="2543175"/>
              <a:ext cx="569150" cy="383825"/>
            </a:xfrm>
            <a:custGeom>
              <a:avLst/>
              <a:gdLst/>
              <a:ahLst/>
              <a:cxnLst/>
              <a:rect l="l" t="t" r="r" b="b"/>
              <a:pathLst>
                <a:path w="22766" h="15353" extrusionOk="0">
                  <a:moveTo>
                    <a:pt x="21471" y="0"/>
                  </a:moveTo>
                  <a:cubicBezTo>
                    <a:pt x="21316" y="0"/>
                    <a:pt x="21163" y="13"/>
                    <a:pt x="21015" y="41"/>
                  </a:cubicBezTo>
                  <a:cubicBezTo>
                    <a:pt x="19741" y="244"/>
                    <a:pt x="18693" y="1065"/>
                    <a:pt x="17646" y="1791"/>
                  </a:cubicBezTo>
                  <a:cubicBezTo>
                    <a:pt x="13955" y="4339"/>
                    <a:pt x="9740" y="5994"/>
                    <a:pt x="5596" y="7637"/>
                  </a:cubicBezTo>
                  <a:cubicBezTo>
                    <a:pt x="4239" y="8173"/>
                    <a:pt x="2870" y="8745"/>
                    <a:pt x="1786" y="9721"/>
                  </a:cubicBezTo>
                  <a:cubicBezTo>
                    <a:pt x="715" y="10709"/>
                    <a:pt x="0" y="12209"/>
                    <a:pt x="334" y="13626"/>
                  </a:cubicBezTo>
                  <a:cubicBezTo>
                    <a:pt x="501" y="14329"/>
                    <a:pt x="917" y="14900"/>
                    <a:pt x="1465" y="15353"/>
                  </a:cubicBezTo>
                  <a:cubicBezTo>
                    <a:pt x="1227" y="13471"/>
                    <a:pt x="1548" y="11185"/>
                    <a:pt x="3358" y="10662"/>
                  </a:cubicBezTo>
                  <a:cubicBezTo>
                    <a:pt x="10061" y="7983"/>
                    <a:pt x="15431" y="4232"/>
                    <a:pt x="21586" y="732"/>
                  </a:cubicBezTo>
                  <a:cubicBezTo>
                    <a:pt x="21884" y="529"/>
                    <a:pt x="22301" y="363"/>
                    <a:pt x="22765" y="303"/>
                  </a:cubicBezTo>
                  <a:cubicBezTo>
                    <a:pt x="22368" y="109"/>
                    <a:pt x="21913" y="0"/>
                    <a:pt x="214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38"/>
          <p:cNvGrpSpPr/>
          <p:nvPr/>
        </p:nvGrpSpPr>
        <p:grpSpPr>
          <a:xfrm rot="1458948">
            <a:off x="43650" y="372788"/>
            <a:ext cx="563060" cy="1364873"/>
            <a:chOff x="2541375" y="3220475"/>
            <a:chExt cx="427450" cy="1036150"/>
          </a:xfrm>
        </p:grpSpPr>
        <p:sp>
          <p:nvSpPr>
            <p:cNvPr id="608" name="Google Shape;608;p38"/>
            <p:cNvSpPr/>
            <p:nvPr/>
          </p:nvSpPr>
          <p:spPr>
            <a:xfrm>
              <a:off x="2541375" y="3220475"/>
              <a:ext cx="427450" cy="1035850"/>
            </a:xfrm>
            <a:custGeom>
              <a:avLst/>
              <a:gdLst/>
              <a:ahLst/>
              <a:cxnLst/>
              <a:rect l="l" t="t" r="r" b="b"/>
              <a:pathLst>
                <a:path w="17098" h="41434" extrusionOk="0">
                  <a:moveTo>
                    <a:pt x="2715" y="0"/>
                  </a:moveTo>
                  <a:cubicBezTo>
                    <a:pt x="1215" y="0"/>
                    <a:pt x="1" y="1215"/>
                    <a:pt x="1" y="2727"/>
                  </a:cubicBezTo>
                  <a:lnTo>
                    <a:pt x="1" y="38707"/>
                  </a:lnTo>
                  <a:cubicBezTo>
                    <a:pt x="1" y="40219"/>
                    <a:pt x="1215" y="41434"/>
                    <a:pt x="2715" y="41434"/>
                  </a:cubicBezTo>
                  <a:lnTo>
                    <a:pt x="14371" y="41434"/>
                  </a:lnTo>
                  <a:cubicBezTo>
                    <a:pt x="15860" y="41434"/>
                    <a:pt x="17086" y="40219"/>
                    <a:pt x="17098" y="38731"/>
                  </a:cubicBezTo>
                  <a:lnTo>
                    <a:pt x="17098" y="2727"/>
                  </a:lnTo>
                  <a:cubicBezTo>
                    <a:pt x="17098" y="1226"/>
                    <a:pt x="15872" y="0"/>
                    <a:pt x="14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2541375" y="3636600"/>
              <a:ext cx="427450" cy="620025"/>
            </a:xfrm>
            <a:custGeom>
              <a:avLst/>
              <a:gdLst/>
              <a:ahLst/>
              <a:cxnLst/>
              <a:rect l="l" t="t" r="r" b="b"/>
              <a:pathLst>
                <a:path w="17098" h="24801" extrusionOk="0">
                  <a:moveTo>
                    <a:pt x="17098" y="0"/>
                  </a:moveTo>
                  <a:cubicBezTo>
                    <a:pt x="11371" y="2322"/>
                    <a:pt x="5620" y="4584"/>
                    <a:pt x="1" y="7060"/>
                  </a:cubicBezTo>
                  <a:lnTo>
                    <a:pt x="1" y="22086"/>
                  </a:lnTo>
                  <a:cubicBezTo>
                    <a:pt x="1" y="23586"/>
                    <a:pt x="1215" y="24801"/>
                    <a:pt x="2715" y="24801"/>
                  </a:cubicBezTo>
                  <a:lnTo>
                    <a:pt x="14371" y="24801"/>
                  </a:lnTo>
                  <a:cubicBezTo>
                    <a:pt x="15872" y="24801"/>
                    <a:pt x="17098" y="23586"/>
                    <a:pt x="17098" y="22086"/>
                  </a:cubicBezTo>
                  <a:lnTo>
                    <a:pt x="17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2664300" y="3334775"/>
              <a:ext cx="181000" cy="796850"/>
            </a:xfrm>
            <a:custGeom>
              <a:avLst/>
              <a:gdLst/>
              <a:ahLst/>
              <a:cxnLst/>
              <a:rect l="l" t="t" r="r" b="b"/>
              <a:pathLst>
                <a:path w="7240" h="31874" extrusionOk="0">
                  <a:moveTo>
                    <a:pt x="2465" y="0"/>
                  </a:moveTo>
                  <a:lnTo>
                    <a:pt x="2465" y="24837"/>
                  </a:lnTo>
                  <a:cubicBezTo>
                    <a:pt x="1037" y="25313"/>
                    <a:pt x="1" y="26670"/>
                    <a:pt x="1" y="28266"/>
                  </a:cubicBezTo>
                  <a:cubicBezTo>
                    <a:pt x="1" y="30254"/>
                    <a:pt x="1632" y="31873"/>
                    <a:pt x="3620" y="31873"/>
                  </a:cubicBezTo>
                  <a:cubicBezTo>
                    <a:pt x="5621" y="31873"/>
                    <a:pt x="7240" y="30254"/>
                    <a:pt x="7240" y="28266"/>
                  </a:cubicBezTo>
                  <a:cubicBezTo>
                    <a:pt x="7240" y="26670"/>
                    <a:pt x="6216" y="25325"/>
                    <a:pt x="4763" y="24837"/>
                  </a:cubicBezTo>
                  <a:lnTo>
                    <a:pt x="47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2693175" y="3987250"/>
              <a:ext cx="70875" cy="6147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2726225" y="3334775"/>
              <a:ext cx="57775" cy="278925"/>
            </a:xfrm>
            <a:custGeom>
              <a:avLst/>
              <a:gdLst/>
              <a:ahLst/>
              <a:cxnLst/>
              <a:rect l="l" t="t" r="r" b="b"/>
              <a:pathLst>
                <a:path w="2311" h="11157" extrusionOk="0">
                  <a:moveTo>
                    <a:pt x="0" y="0"/>
                  </a:moveTo>
                  <a:lnTo>
                    <a:pt x="0" y="11156"/>
                  </a:lnTo>
                  <a:lnTo>
                    <a:pt x="2310" y="11156"/>
                  </a:lnTo>
                  <a:lnTo>
                    <a:pt x="23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38"/>
          <p:cNvGrpSpPr/>
          <p:nvPr/>
        </p:nvGrpSpPr>
        <p:grpSpPr>
          <a:xfrm>
            <a:off x="2403090" y="3959107"/>
            <a:ext cx="1732881" cy="1793702"/>
            <a:chOff x="5556925" y="2802275"/>
            <a:chExt cx="757875" cy="784475"/>
          </a:xfrm>
        </p:grpSpPr>
        <p:sp>
          <p:nvSpPr>
            <p:cNvPr id="614" name="Google Shape;614;p38"/>
            <p:cNvSpPr/>
            <p:nvPr/>
          </p:nvSpPr>
          <p:spPr>
            <a:xfrm>
              <a:off x="5878400" y="2851075"/>
              <a:ext cx="92900" cy="225350"/>
            </a:xfrm>
            <a:custGeom>
              <a:avLst/>
              <a:gdLst/>
              <a:ahLst/>
              <a:cxnLst/>
              <a:rect l="l" t="t" r="r" b="b"/>
              <a:pathLst>
                <a:path w="3716" h="9014" extrusionOk="0">
                  <a:moveTo>
                    <a:pt x="3310" y="1"/>
                  </a:moveTo>
                  <a:lnTo>
                    <a:pt x="1" y="8871"/>
                  </a:lnTo>
                  <a:lnTo>
                    <a:pt x="405" y="9014"/>
                  </a:lnTo>
                  <a:lnTo>
                    <a:pt x="3715" y="143"/>
                  </a:lnTo>
                  <a:lnTo>
                    <a:pt x="33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5637000" y="3063900"/>
              <a:ext cx="214350" cy="51825"/>
            </a:xfrm>
            <a:custGeom>
              <a:avLst/>
              <a:gdLst/>
              <a:ahLst/>
              <a:cxnLst/>
              <a:rect l="l" t="t" r="r" b="b"/>
              <a:pathLst>
                <a:path w="8574" h="2073" extrusionOk="0">
                  <a:moveTo>
                    <a:pt x="84" y="0"/>
                  </a:moveTo>
                  <a:lnTo>
                    <a:pt x="1" y="417"/>
                  </a:lnTo>
                  <a:lnTo>
                    <a:pt x="8490" y="2072"/>
                  </a:lnTo>
                  <a:lnTo>
                    <a:pt x="8573" y="1655"/>
                  </a:lnTo>
                  <a:lnTo>
                    <a:pt x="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5753675" y="3146650"/>
              <a:ext cx="117600" cy="339950"/>
            </a:xfrm>
            <a:custGeom>
              <a:avLst/>
              <a:gdLst/>
              <a:ahLst/>
              <a:cxnLst/>
              <a:rect l="l" t="t" r="r" b="b"/>
              <a:pathLst>
                <a:path w="4704" h="13598" extrusionOk="0">
                  <a:moveTo>
                    <a:pt x="4287" y="0"/>
                  </a:moveTo>
                  <a:lnTo>
                    <a:pt x="1" y="13466"/>
                  </a:lnTo>
                  <a:lnTo>
                    <a:pt x="406" y="13597"/>
                  </a:lnTo>
                  <a:lnTo>
                    <a:pt x="4704" y="131"/>
                  </a:lnTo>
                  <a:lnTo>
                    <a:pt x="42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5664675" y="3415775"/>
              <a:ext cx="195600" cy="170975"/>
            </a:xfrm>
            <a:custGeom>
              <a:avLst/>
              <a:gdLst/>
              <a:ahLst/>
              <a:cxnLst/>
              <a:rect l="l" t="t" r="r" b="b"/>
              <a:pathLst>
                <a:path w="7824" h="6839" extrusionOk="0">
                  <a:moveTo>
                    <a:pt x="3899" y="0"/>
                  </a:moveTo>
                  <a:cubicBezTo>
                    <a:pt x="3396" y="0"/>
                    <a:pt x="2886" y="111"/>
                    <a:pt x="2406" y="344"/>
                  </a:cubicBezTo>
                  <a:cubicBezTo>
                    <a:pt x="703" y="1177"/>
                    <a:pt x="1" y="3237"/>
                    <a:pt x="834" y="4928"/>
                  </a:cubicBezTo>
                  <a:cubicBezTo>
                    <a:pt x="1429" y="6135"/>
                    <a:pt x="2650" y="6839"/>
                    <a:pt x="3915" y="6839"/>
                  </a:cubicBezTo>
                  <a:cubicBezTo>
                    <a:pt x="4421" y="6839"/>
                    <a:pt x="4935" y="6726"/>
                    <a:pt x="5418" y="6488"/>
                  </a:cubicBezTo>
                  <a:cubicBezTo>
                    <a:pt x="7121" y="5654"/>
                    <a:pt x="7823" y="3606"/>
                    <a:pt x="6990" y="1904"/>
                  </a:cubicBezTo>
                  <a:cubicBezTo>
                    <a:pt x="6393" y="702"/>
                    <a:pt x="5168" y="0"/>
                    <a:pt x="3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5756350" y="3001250"/>
              <a:ext cx="240850" cy="211000"/>
            </a:xfrm>
            <a:custGeom>
              <a:avLst/>
              <a:gdLst/>
              <a:ahLst/>
              <a:cxnLst/>
              <a:rect l="l" t="t" r="r" b="b"/>
              <a:pathLst>
                <a:path w="9634" h="8440" extrusionOk="0">
                  <a:moveTo>
                    <a:pt x="4818" y="0"/>
                  </a:moveTo>
                  <a:cubicBezTo>
                    <a:pt x="4188" y="0"/>
                    <a:pt x="3548" y="140"/>
                    <a:pt x="2942" y="435"/>
                  </a:cubicBezTo>
                  <a:cubicBezTo>
                    <a:pt x="858" y="1483"/>
                    <a:pt x="1" y="4007"/>
                    <a:pt x="1025" y="6090"/>
                  </a:cubicBezTo>
                  <a:cubicBezTo>
                    <a:pt x="1773" y="7577"/>
                    <a:pt x="3272" y="8439"/>
                    <a:pt x="4827" y="8439"/>
                  </a:cubicBezTo>
                  <a:cubicBezTo>
                    <a:pt x="5451" y="8439"/>
                    <a:pt x="6084" y="8300"/>
                    <a:pt x="6680" y="8007"/>
                  </a:cubicBezTo>
                  <a:cubicBezTo>
                    <a:pt x="8764" y="6971"/>
                    <a:pt x="9633" y="4435"/>
                    <a:pt x="8597" y="2352"/>
                  </a:cubicBezTo>
                  <a:cubicBezTo>
                    <a:pt x="7868" y="859"/>
                    <a:pt x="6377" y="0"/>
                    <a:pt x="48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5893875" y="3126400"/>
              <a:ext cx="177725" cy="172675"/>
            </a:xfrm>
            <a:custGeom>
              <a:avLst/>
              <a:gdLst/>
              <a:ahLst/>
              <a:cxnLst/>
              <a:rect l="l" t="t" r="r" b="b"/>
              <a:pathLst>
                <a:path w="7109" h="6907" extrusionOk="0">
                  <a:moveTo>
                    <a:pt x="298" y="1"/>
                  </a:moveTo>
                  <a:lnTo>
                    <a:pt x="1" y="310"/>
                  </a:lnTo>
                  <a:lnTo>
                    <a:pt x="6811" y="6906"/>
                  </a:lnTo>
                  <a:lnTo>
                    <a:pt x="7109" y="6597"/>
                  </a:lnTo>
                  <a:lnTo>
                    <a:pt x="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6001025" y="3244325"/>
              <a:ext cx="142025" cy="124000"/>
            </a:xfrm>
            <a:custGeom>
              <a:avLst/>
              <a:gdLst/>
              <a:ahLst/>
              <a:cxnLst/>
              <a:rect l="l" t="t" r="r" b="b"/>
              <a:pathLst>
                <a:path w="5681" h="4960" extrusionOk="0">
                  <a:moveTo>
                    <a:pt x="2831" y="0"/>
                  </a:moveTo>
                  <a:cubicBezTo>
                    <a:pt x="2468" y="0"/>
                    <a:pt x="2099" y="80"/>
                    <a:pt x="1751" y="249"/>
                  </a:cubicBezTo>
                  <a:cubicBezTo>
                    <a:pt x="513" y="856"/>
                    <a:pt x="1" y="2356"/>
                    <a:pt x="620" y="3571"/>
                  </a:cubicBezTo>
                  <a:cubicBezTo>
                    <a:pt x="1052" y="4452"/>
                    <a:pt x="1931" y="4960"/>
                    <a:pt x="2840" y="4960"/>
                  </a:cubicBezTo>
                  <a:cubicBezTo>
                    <a:pt x="3208" y="4960"/>
                    <a:pt x="3580" y="4876"/>
                    <a:pt x="3930" y="4702"/>
                  </a:cubicBezTo>
                  <a:cubicBezTo>
                    <a:pt x="5168" y="4094"/>
                    <a:pt x="5680" y="2606"/>
                    <a:pt x="5061" y="1380"/>
                  </a:cubicBezTo>
                  <a:cubicBezTo>
                    <a:pt x="4635" y="510"/>
                    <a:pt x="3750" y="0"/>
                    <a:pt x="28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5616475" y="2837375"/>
              <a:ext cx="347675" cy="225950"/>
            </a:xfrm>
            <a:custGeom>
              <a:avLst/>
              <a:gdLst/>
              <a:ahLst/>
              <a:cxnLst/>
              <a:rect l="l" t="t" r="r" b="b"/>
              <a:pathLst>
                <a:path w="13907" h="9038" extrusionOk="0">
                  <a:moveTo>
                    <a:pt x="13668" y="1"/>
                  </a:moveTo>
                  <a:lnTo>
                    <a:pt x="0" y="8680"/>
                  </a:lnTo>
                  <a:lnTo>
                    <a:pt x="226" y="9038"/>
                  </a:lnTo>
                  <a:lnTo>
                    <a:pt x="13907" y="358"/>
                  </a:lnTo>
                  <a:lnTo>
                    <a:pt x="136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5917700" y="2802275"/>
              <a:ext cx="104200" cy="90975"/>
            </a:xfrm>
            <a:custGeom>
              <a:avLst/>
              <a:gdLst/>
              <a:ahLst/>
              <a:cxnLst/>
              <a:rect l="l" t="t" r="r" b="b"/>
              <a:pathLst>
                <a:path w="4168" h="3639" extrusionOk="0">
                  <a:moveTo>
                    <a:pt x="2081" y="0"/>
                  </a:moveTo>
                  <a:cubicBezTo>
                    <a:pt x="1813" y="0"/>
                    <a:pt x="1542" y="57"/>
                    <a:pt x="1286" y="178"/>
                  </a:cubicBezTo>
                  <a:cubicBezTo>
                    <a:pt x="381" y="619"/>
                    <a:pt x="0" y="1714"/>
                    <a:pt x="453" y="2619"/>
                  </a:cubicBezTo>
                  <a:cubicBezTo>
                    <a:pt x="767" y="3265"/>
                    <a:pt x="1416" y="3638"/>
                    <a:pt x="2090" y="3638"/>
                  </a:cubicBezTo>
                  <a:cubicBezTo>
                    <a:pt x="2360" y="3638"/>
                    <a:pt x="2635" y="3579"/>
                    <a:pt x="2893" y="3453"/>
                  </a:cubicBezTo>
                  <a:cubicBezTo>
                    <a:pt x="3798" y="3000"/>
                    <a:pt x="4167" y="1917"/>
                    <a:pt x="3727" y="1012"/>
                  </a:cubicBezTo>
                  <a:cubicBezTo>
                    <a:pt x="3419" y="371"/>
                    <a:pt x="2762" y="0"/>
                    <a:pt x="20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5977825" y="2857925"/>
              <a:ext cx="148250" cy="125325"/>
            </a:xfrm>
            <a:custGeom>
              <a:avLst/>
              <a:gdLst/>
              <a:ahLst/>
              <a:cxnLst/>
              <a:rect l="l" t="t" r="r" b="b"/>
              <a:pathLst>
                <a:path w="5930" h="5013" extrusionOk="0">
                  <a:moveTo>
                    <a:pt x="274" y="0"/>
                  </a:moveTo>
                  <a:lnTo>
                    <a:pt x="0" y="334"/>
                  </a:lnTo>
                  <a:lnTo>
                    <a:pt x="5656" y="5013"/>
                  </a:lnTo>
                  <a:lnTo>
                    <a:pt x="5930" y="4680"/>
                  </a:lnTo>
                  <a:lnTo>
                    <a:pt x="2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6060875" y="3230000"/>
              <a:ext cx="174150" cy="69975"/>
            </a:xfrm>
            <a:custGeom>
              <a:avLst/>
              <a:gdLst/>
              <a:ahLst/>
              <a:cxnLst/>
              <a:rect l="l" t="t" r="r" b="b"/>
              <a:pathLst>
                <a:path w="6966" h="2799" extrusionOk="0">
                  <a:moveTo>
                    <a:pt x="6822" y="0"/>
                  </a:moveTo>
                  <a:lnTo>
                    <a:pt x="0" y="2393"/>
                  </a:lnTo>
                  <a:lnTo>
                    <a:pt x="143" y="2798"/>
                  </a:lnTo>
                  <a:lnTo>
                    <a:pt x="6965" y="405"/>
                  </a:lnTo>
                  <a:lnTo>
                    <a:pt x="6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6082000" y="2947025"/>
              <a:ext cx="85750" cy="74950"/>
            </a:xfrm>
            <a:custGeom>
              <a:avLst/>
              <a:gdLst/>
              <a:ahLst/>
              <a:cxnLst/>
              <a:rect l="l" t="t" r="r" b="b"/>
              <a:pathLst>
                <a:path w="3430" h="2998" extrusionOk="0">
                  <a:moveTo>
                    <a:pt x="1711" y="0"/>
                  </a:moveTo>
                  <a:cubicBezTo>
                    <a:pt x="1489" y="0"/>
                    <a:pt x="1263" y="49"/>
                    <a:pt x="1048" y="151"/>
                  </a:cubicBezTo>
                  <a:cubicBezTo>
                    <a:pt x="310" y="508"/>
                    <a:pt x="0" y="1413"/>
                    <a:pt x="370" y="2163"/>
                  </a:cubicBezTo>
                  <a:cubicBezTo>
                    <a:pt x="624" y="2689"/>
                    <a:pt x="1157" y="2998"/>
                    <a:pt x="1714" y="2998"/>
                  </a:cubicBezTo>
                  <a:cubicBezTo>
                    <a:pt x="1938" y="2998"/>
                    <a:pt x="2166" y="2948"/>
                    <a:pt x="2382" y="2842"/>
                  </a:cubicBezTo>
                  <a:cubicBezTo>
                    <a:pt x="3120" y="2485"/>
                    <a:pt x="3429" y="1580"/>
                    <a:pt x="3060" y="830"/>
                  </a:cubicBezTo>
                  <a:cubicBezTo>
                    <a:pt x="2797" y="303"/>
                    <a:pt x="2266" y="0"/>
                    <a:pt x="1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6195700" y="3176125"/>
              <a:ext cx="119100" cy="104400"/>
            </a:xfrm>
            <a:custGeom>
              <a:avLst/>
              <a:gdLst/>
              <a:ahLst/>
              <a:cxnLst/>
              <a:rect l="l" t="t" r="r" b="b"/>
              <a:pathLst>
                <a:path w="4764" h="4176" extrusionOk="0">
                  <a:moveTo>
                    <a:pt x="2379" y="0"/>
                  </a:moveTo>
                  <a:cubicBezTo>
                    <a:pt x="2072" y="0"/>
                    <a:pt x="1760" y="69"/>
                    <a:pt x="1465" y="214"/>
                  </a:cubicBezTo>
                  <a:cubicBezTo>
                    <a:pt x="417" y="738"/>
                    <a:pt x="1" y="1988"/>
                    <a:pt x="513" y="3012"/>
                  </a:cubicBezTo>
                  <a:cubicBezTo>
                    <a:pt x="878" y="3752"/>
                    <a:pt x="1620" y="4176"/>
                    <a:pt x="2391" y="4176"/>
                  </a:cubicBezTo>
                  <a:cubicBezTo>
                    <a:pt x="2700" y="4176"/>
                    <a:pt x="3014" y="4108"/>
                    <a:pt x="3311" y="3965"/>
                  </a:cubicBezTo>
                  <a:cubicBezTo>
                    <a:pt x="4346" y="3441"/>
                    <a:pt x="4763" y="2191"/>
                    <a:pt x="4263" y="1167"/>
                  </a:cubicBezTo>
                  <a:cubicBezTo>
                    <a:pt x="3897" y="434"/>
                    <a:pt x="3152" y="0"/>
                    <a:pt x="2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5556925" y="3001650"/>
              <a:ext cx="140225" cy="127325"/>
            </a:xfrm>
            <a:custGeom>
              <a:avLst/>
              <a:gdLst/>
              <a:ahLst/>
              <a:cxnLst/>
              <a:rect l="l" t="t" r="r" b="b"/>
              <a:pathLst>
                <a:path w="5609" h="5093" extrusionOk="0">
                  <a:moveTo>
                    <a:pt x="2808" y="0"/>
                  </a:moveTo>
                  <a:cubicBezTo>
                    <a:pt x="2608" y="0"/>
                    <a:pt x="2405" y="24"/>
                    <a:pt x="2203" y="74"/>
                  </a:cubicBezTo>
                  <a:cubicBezTo>
                    <a:pt x="834" y="419"/>
                    <a:pt x="1" y="1788"/>
                    <a:pt x="334" y="3157"/>
                  </a:cubicBezTo>
                  <a:cubicBezTo>
                    <a:pt x="617" y="4317"/>
                    <a:pt x="1651" y="5093"/>
                    <a:pt x="2793" y="5093"/>
                  </a:cubicBezTo>
                  <a:cubicBezTo>
                    <a:pt x="2999" y="5093"/>
                    <a:pt x="3209" y="5067"/>
                    <a:pt x="3418" y="5015"/>
                  </a:cubicBezTo>
                  <a:cubicBezTo>
                    <a:pt x="4775" y="4681"/>
                    <a:pt x="5609" y="3300"/>
                    <a:pt x="5275" y="1943"/>
                  </a:cubicBezTo>
                  <a:cubicBezTo>
                    <a:pt x="4992" y="777"/>
                    <a:pt x="3949"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5785225" y="3026075"/>
              <a:ext cx="90525" cy="133400"/>
            </a:xfrm>
            <a:custGeom>
              <a:avLst/>
              <a:gdLst/>
              <a:ahLst/>
              <a:cxnLst/>
              <a:rect l="l" t="t" r="r" b="b"/>
              <a:pathLst>
                <a:path w="3621" h="5336" extrusionOk="0">
                  <a:moveTo>
                    <a:pt x="3533" y="0"/>
                  </a:moveTo>
                  <a:cubicBezTo>
                    <a:pt x="2324" y="0"/>
                    <a:pt x="1119" y="718"/>
                    <a:pt x="572" y="1811"/>
                  </a:cubicBezTo>
                  <a:cubicBezTo>
                    <a:pt x="1" y="2930"/>
                    <a:pt x="168" y="4371"/>
                    <a:pt x="941" y="5335"/>
                  </a:cubicBezTo>
                  <a:lnTo>
                    <a:pt x="1168" y="5157"/>
                  </a:lnTo>
                  <a:cubicBezTo>
                    <a:pt x="453" y="4276"/>
                    <a:pt x="322" y="2954"/>
                    <a:pt x="822" y="1942"/>
                  </a:cubicBezTo>
                  <a:cubicBezTo>
                    <a:pt x="1321" y="956"/>
                    <a:pt x="2419" y="298"/>
                    <a:pt x="3522" y="298"/>
                  </a:cubicBezTo>
                  <a:cubicBezTo>
                    <a:pt x="3551" y="298"/>
                    <a:pt x="3580" y="298"/>
                    <a:pt x="3608" y="299"/>
                  </a:cubicBezTo>
                  <a:lnTo>
                    <a:pt x="3620" y="1"/>
                  </a:lnTo>
                  <a:cubicBezTo>
                    <a:pt x="3591" y="1"/>
                    <a:pt x="3562" y="0"/>
                    <a:pt x="3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5943600" y="2818925"/>
              <a:ext cx="25025" cy="32175"/>
            </a:xfrm>
            <a:custGeom>
              <a:avLst/>
              <a:gdLst/>
              <a:ahLst/>
              <a:cxnLst/>
              <a:rect l="l" t="t" r="r" b="b"/>
              <a:pathLst>
                <a:path w="1001" h="1287" extrusionOk="0">
                  <a:moveTo>
                    <a:pt x="929" y="1"/>
                  </a:moveTo>
                  <a:cubicBezTo>
                    <a:pt x="381" y="167"/>
                    <a:pt x="0" y="715"/>
                    <a:pt x="24" y="1287"/>
                  </a:cubicBezTo>
                  <a:lnTo>
                    <a:pt x="321" y="1275"/>
                  </a:lnTo>
                  <a:cubicBezTo>
                    <a:pt x="298" y="834"/>
                    <a:pt x="607" y="405"/>
                    <a:pt x="1000" y="286"/>
                  </a:cubicBezTo>
                  <a:lnTo>
                    <a:pt x="9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5575100" y="3016500"/>
              <a:ext cx="59250" cy="51600"/>
            </a:xfrm>
            <a:custGeom>
              <a:avLst/>
              <a:gdLst/>
              <a:ahLst/>
              <a:cxnLst/>
              <a:rect l="l" t="t" r="r" b="b"/>
              <a:pathLst>
                <a:path w="2370" h="2064" extrusionOk="0">
                  <a:moveTo>
                    <a:pt x="2268" y="1"/>
                  </a:moveTo>
                  <a:cubicBezTo>
                    <a:pt x="1173" y="1"/>
                    <a:pt x="116" y="930"/>
                    <a:pt x="0" y="2027"/>
                  </a:cubicBezTo>
                  <a:lnTo>
                    <a:pt x="286" y="2063"/>
                  </a:lnTo>
                  <a:cubicBezTo>
                    <a:pt x="389" y="1097"/>
                    <a:pt x="1292" y="298"/>
                    <a:pt x="2255" y="298"/>
                  </a:cubicBezTo>
                  <a:cubicBezTo>
                    <a:pt x="2289" y="298"/>
                    <a:pt x="2323" y="299"/>
                    <a:pt x="2358" y="301"/>
                  </a:cubicBezTo>
                  <a:lnTo>
                    <a:pt x="2369" y="3"/>
                  </a:lnTo>
                  <a:cubicBezTo>
                    <a:pt x="2336" y="2"/>
                    <a:pt x="2302" y="1"/>
                    <a:pt x="22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6127550" y="2964175"/>
              <a:ext cx="21450" cy="23550"/>
            </a:xfrm>
            <a:custGeom>
              <a:avLst/>
              <a:gdLst/>
              <a:ahLst/>
              <a:cxnLst/>
              <a:rect l="l" t="t" r="r" b="b"/>
              <a:pathLst>
                <a:path w="858" h="942" extrusionOk="0">
                  <a:moveTo>
                    <a:pt x="155" y="1"/>
                  </a:moveTo>
                  <a:lnTo>
                    <a:pt x="0" y="251"/>
                  </a:lnTo>
                  <a:cubicBezTo>
                    <a:pt x="274" y="406"/>
                    <a:pt x="476" y="656"/>
                    <a:pt x="583" y="941"/>
                  </a:cubicBezTo>
                  <a:lnTo>
                    <a:pt x="857" y="834"/>
                  </a:lnTo>
                  <a:cubicBezTo>
                    <a:pt x="714" y="489"/>
                    <a:pt x="464" y="191"/>
                    <a:pt x="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6225175" y="3191750"/>
              <a:ext cx="34850" cy="24575"/>
            </a:xfrm>
            <a:custGeom>
              <a:avLst/>
              <a:gdLst/>
              <a:ahLst/>
              <a:cxnLst/>
              <a:rect l="l" t="t" r="r" b="b"/>
              <a:pathLst>
                <a:path w="1394" h="983" extrusionOk="0">
                  <a:moveTo>
                    <a:pt x="1196" y="1"/>
                  </a:moveTo>
                  <a:cubicBezTo>
                    <a:pt x="655" y="1"/>
                    <a:pt x="138" y="380"/>
                    <a:pt x="0" y="911"/>
                  </a:cubicBezTo>
                  <a:lnTo>
                    <a:pt x="286" y="982"/>
                  </a:lnTo>
                  <a:cubicBezTo>
                    <a:pt x="392" y="589"/>
                    <a:pt x="793" y="291"/>
                    <a:pt x="1208" y="291"/>
                  </a:cubicBezTo>
                  <a:cubicBezTo>
                    <a:pt x="1258" y="291"/>
                    <a:pt x="1308" y="295"/>
                    <a:pt x="1358" y="304"/>
                  </a:cubicBezTo>
                  <a:lnTo>
                    <a:pt x="1393" y="18"/>
                  </a:lnTo>
                  <a:cubicBezTo>
                    <a:pt x="1328" y="6"/>
                    <a:pt x="1262" y="1"/>
                    <a:pt x="1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6023950" y="3281475"/>
              <a:ext cx="48250" cy="69725"/>
            </a:xfrm>
            <a:custGeom>
              <a:avLst/>
              <a:gdLst/>
              <a:ahLst/>
              <a:cxnLst/>
              <a:rect l="l" t="t" r="r" b="b"/>
              <a:pathLst>
                <a:path w="1930" h="2789" extrusionOk="0">
                  <a:moveTo>
                    <a:pt x="394" y="1"/>
                  </a:moveTo>
                  <a:cubicBezTo>
                    <a:pt x="25" y="537"/>
                    <a:pt x="1" y="1287"/>
                    <a:pt x="310" y="1858"/>
                  </a:cubicBezTo>
                  <a:cubicBezTo>
                    <a:pt x="610" y="2424"/>
                    <a:pt x="1235" y="2788"/>
                    <a:pt x="1870" y="2788"/>
                  </a:cubicBezTo>
                  <a:cubicBezTo>
                    <a:pt x="1890" y="2788"/>
                    <a:pt x="1910" y="2788"/>
                    <a:pt x="1930" y="2787"/>
                  </a:cubicBezTo>
                  <a:lnTo>
                    <a:pt x="1918" y="2489"/>
                  </a:lnTo>
                  <a:cubicBezTo>
                    <a:pt x="1898" y="2490"/>
                    <a:pt x="1879" y="2491"/>
                    <a:pt x="1860" y="2491"/>
                  </a:cubicBezTo>
                  <a:cubicBezTo>
                    <a:pt x="1342" y="2491"/>
                    <a:pt x="813" y="2186"/>
                    <a:pt x="560" y="1727"/>
                  </a:cubicBezTo>
                  <a:cubicBezTo>
                    <a:pt x="286" y="1239"/>
                    <a:pt x="322" y="608"/>
                    <a:pt x="632" y="168"/>
                  </a:cubicBezTo>
                  <a:lnTo>
                    <a:pt x="3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5706950" y="3441025"/>
              <a:ext cx="102725" cy="36950"/>
            </a:xfrm>
            <a:custGeom>
              <a:avLst/>
              <a:gdLst/>
              <a:ahLst/>
              <a:cxnLst/>
              <a:rect l="l" t="t" r="r" b="b"/>
              <a:pathLst>
                <a:path w="4109" h="1478" extrusionOk="0">
                  <a:moveTo>
                    <a:pt x="2055" y="0"/>
                  </a:moveTo>
                  <a:cubicBezTo>
                    <a:pt x="2045" y="0"/>
                    <a:pt x="2035" y="1"/>
                    <a:pt x="2025" y="1"/>
                  </a:cubicBezTo>
                  <a:cubicBezTo>
                    <a:pt x="1155" y="36"/>
                    <a:pt x="334" y="572"/>
                    <a:pt x="1" y="1358"/>
                  </a:cubicBezTo>
                  <a:lnTo>
                    <a:pt x="262" y="1477"/>
                  </a:lnTo>
                  <a:cubicBezTo>
                    <a:pt x="560" y="810"/>
                    <a:pt x="1275" y="322"/>
                    <a:pt x="2025" y="298"/>
                  </a:cubicBezTo>
                  <a:cubicBezTo>
                    <a:pt x="2034" y="298"/>
                    <a:pt x="2043" y="298"/>
                    <a:pt x="2053" y="298"/>
                  </a:cubicBezTo>
                  <a:cubicBezTo>
                    <a:pt x="2770" y="298"/>
                    <a:pt x="3517" y="747"/>
                    <a:pt x="3834" y="1394"/>
                  </a:cubicBezTo>
                  <a:lnTo>
                    <a:pt x="4108" y="1251"/>
                  </a:lnTo>
                  <a:cubicBezTo>
                    <a:pt x="3720" y="486"/>
                    <a:pt x="2902" y="0"/>
                    <a:pt x="2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38"/>
          <p:cNvGrpSpPr/>
          <p:nvPr/>
        </p:nvGrpSpPr>
        <p:grpSpPr>
          <a:xfrm rot="544886">
            <a:off x="3061109" y="1595211"/>
            <a:ext cx="860873" cy="1678882"/>
            <a:chOff x="6945350" y="145425"/>
            <a:chExt cx="317325" cy="618850"/>
          </a:xfrm>
        </p:grpSpPr>
        <p:sp>
          <p:nvSpPr>
            <p:cNvPr id="636" name="Google Shape;636;p38"/>
            <p:cNvSpPr/>
            <p:nvPr/>
          </p:nvSpPr>
          <p:spPr>
            <a:xfrm>
              <a:off x="6945350" y="145425"/>
              <a:ext cx="317325" cy="618850"/>
            </a:xfrm>
            <a:custGeom>
              <a:avLst/>
              <a:gdLst/>
              <a:ahLst/>
              <a:cxnLst/>
              <a:rect l="l" t="t" r="r" b="b"/>
              <a:pathLst>
                <a:path w="12693" h="24754" extrusionOk="0">
                  <a:moveTo>
                    <a:pt x="4786" y="1"/>
                  </a:moveTo>
                  <a:cubicBezTo>
                    <a:pt x="4524" y="1"/>
                    <a:pt x="4298" y="227"/>
                    <a:pt x="4298" y="489"/>
                  </a:cubicBezTo>
                  <a:cubicBezTo>
                    <a:pt x="4298" y="763"/>
                    <a:pt x="4524" y="977"/>
                    <a:pt x="4786" y="977"/>
                  </a:cubicBezTo>
                  <a:lnTo>
                    <a:pt x="5084" y="977"/>
                  </a:lnTo>
                  <a:lnTo>
                    <a:pt x="5084" y="14657"/>
                  </a:lnTo>
                  <a:lnTo>
                    <a:pt x="583" y="22468"/>
                  </a:lnTo>
                  <a:cubicBezTo>
                    <a:pt x="0" y="23492"/>
                    <a:pt x="726" y="24754"/>
                    <a:pt x="1905" y="24754"/>
                  </a:cubicBezTo>
                  <a:lnTo>
                    <a:pt x="10799" y="24754"/>
                  </a:lnTo>
                  <a:cubicBezTo>
                    <a:pt x="11966" y="24754"/>
                    <a:pt x="12692" y="23492"/>
                    <a:pt x="12109" y="22468"/>
                  </a:cubicBezTo>
                  <a:lnTo>
                    <a:pt x="7596" y="14657"/>
                  </a:lnTo>
                  <a:lnTo>
                    <a:pt x="7596" y="977"/>
                  </a:lnTo>
                  <a:lnTo>
                    <a:pt x="7894" y="977"/>
                  </a:lnTo>
                  <a:cubicBezTo>
                    <a:pt x="8168" y="977"/>
                    <a:pt x="8394" y="763"/>
                    <a:pt x="8394" y="489"/>
                  </a:cubicBezTo>
                  <a:cubicBezTo>
                    <a:pt x="8394" y="227"/>
                    <a:pt x="8168" y="1"/>
                    <a:pt x="78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6978075" y="577025"/>
              <a:ext cx="252150" cy="162550"/>
            </a:xfrm>
            <a:custGeom>
              <a:avLst/>
              <a:gdLst/>
              <a:ahLst/>
              <a:cxnLst/>
              <a:rect l="l" t="t" r="r" b="b"/>
              <a:pathLst>
                <a:path w="10086" h="6502" extrusionOk="0">
                  <a:moveTo>
                    <a:pt x="3418" y="1"/>
                  </a:moveTo>
                  <a:lnTo>
                    <a:pt x="132" y="5704"/>
                  </a:lnTo>
                  <a:cubicBezTo>
                    <a:pt x="1" y="5942"/>
                    <a:pt x="84" y="6168"/>
                    <a:pt x="132" y="6240"/>
                  </a:cubicBezTo>
                  <a:cubicBezTo>
                    <a:pt x="179" y="6323"/>
                    <a:pt x="310" y="6502"/>
                    <a:pt x="596" y="6502"/>
                  </a:cubicBezTo>
                  <a:lnTo>
                    <a:pt x="9490" y="6502"/>
                  </a:lnTo>
                  <a:cubicBezTo>
                    <a:pt x="9776" y="6502"/>
                    <a:pt x="9907" y="6311"/>
                    <a:pt x="9954" y="6240"/>
                  </a:cubicBezTo>
                  <a:cubicBezTo>
                    <a:pt x="10002" y="6144"/>
                    <a:pt x="10085" y="5942"/>
                    <a:pt x="9954" y="5704"/>
                  </a:cubicBezTo>
                  <a:lnTo>
                    <a:pt x="6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7107550" y="577025"/>
              <a:ext cx="51225" cy="162250"/>
            </a:xfrm>
            <a:custGeom>
              <a:avLst/>
              <a:gdLst/>
              <a:ahLst/>
              <a:cxnLst/>
              <a:rect l="l" t="t" r="r" b="b"/>
              <a:pathLst>
                <a:path w="2049" h="6490" extrusionOk="0">
                  <a:moveTo>
                    <a:pt x="1" y="1"/>
                  </a:moveTo>
                  <a:lnTo>
                    <a:pt x="1025" y="6490"/>
                  </a:lnTo>
                  <a:lnTo>
                    <a:pt x="2049" y="6490"/>
                  </a:lnTo>
                  <a:lnTo>
                    <a:pt x="2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7125425" y="577025"/>
              <a:ext cx="104800" cy="162250"/>
            </a:xfrm>
            <a:custGeom>
              <a:avLst/>
              <a:gdLst/>
              <a:ahLst/>
              <a:cxnLst/>
              <a:rect l="l" t="t" r="r" b="b"/>
              <a:pathLst>
                <a:path w="4192" h="6490" extrusionOk="0">
                  <a:moveTo>
                    <a:pt x="0" y="1"/>
                  </a:moveTo>
                  <a:lnTo>
                    <a:pt x="2382" y="6490"/>
                  </a:lnTo>
                  <a:lnTo>
                    <a:pt x="3596" y="6490"/>
                  </a:lnTo>
                  <a:cubicBezTo>
                    <a:pt x="3882" y="6490"/>
                    <a:pt x="4013" y="6311"/>
                    <a:pt x="4060" y="6228"/>
                  </a:cubicBezTo>
                  <a:cubicBezTo>
                    <a:pt x="4108" y="6144"/>
                    <a:pt x="4191" y="5942"/>
                    <a:pt x="4060" y="5704"/>
                  </a:cubicBezTo>
                  <a:lnTo>
                    <a:pt x="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38"/>
          <p:cNvGrpSpPr/>
          <p:nvPr/>
        </p:nvGrpSpPr>
        <p:grpSpPr>
          <a:xfrm rot="-2019428">
            <a:off x="1543819" y="247748"/>
            <a:ext cx="1078938" cy="1614954"/>
            <a:chOff x="7166500" y="-57275"/>
            <a:chExt cx="414050" cy="619750"/>
          </a:xfrm>
        </p:grpSpPr>
        <p:sp>
          <p:nvSpPr>
            <p:cNvPr id="641" name="Google Shape;641;p38"/>
            <p:cNvSpPr/>
            <p:nvPr/>
          </p:nvSpPr>
          <p:spPr>
            <a:xfrm>
              <a:off x="7166500" y="-57275"/>
              <a:ext cx="414050" cy="619750"/>
            </a:xfrm>
            <a:custGeom>
              <a:avLst/>
              <a:gdLst/>
              <a:ahLst/>
              <a:cxnLst/>
              <a:rect l="l" t="t" r="r" b="b"/>
              <a:pathLst>
                <a:path w="16562" h="24790" extrusionOk="0">
                  <a:moveTo>
                    <a:pt x="6716" y="1"/>
                  </a:moveTo>
                  <a:cubicBezTo>
                    <a:pt x="6454" y="1"/>
                    <a:pt x="6227" y="227"/>
                    <a:pt x="6227" y="489"/>
                  </a:cubicBezTo>
                  <a:cubicBezTo>
                    <a:pt x="6227" y="763"/>
                    <a:pt x="6454" y="977"/>
                    <a:pt x="6716" y="977"/>
                  </a:cubicBezTo>
                  <a:lnTo>
                    <a:pt x="7013" y="977"/>
                  </a:lnTo>
                  <a:lnTo>
                    <a:pt x="7013" y="8335"/>
                  </a:lnTo>
                  <a:cubicBezTo>
                    <a:pt x="3048" y="8930"/>
                    <a:pt x="0" y="12371"/>
                    <a:pt x="12" y="16514"/>
                  </a:cubicBezTo>
                  <a:cubicBezTo>
                    <a:pt x="12" y="21086"/>
                    <a:pt x="3715" y="24789"/>
                    <a:pt x="8287" y="24789"/>
                  </a:cubicBezTo>
                  <a:cubicBezTo>
                    <a:pt x="12847" y="24789"/>
                    <a:pt x="16562" y="21086"/>
                    <a:pt x="16562" y="16514"/>
                  </a:cubicBezTo>
                  <a:cubicBezTo>
                    <a:pt x="16562" y="12371"/>
                    <a:pt x="13502" y="8942"/>
                    <a:pt x="9537" y="8335"/>
                  </a:cubicBezTo>
                  <a:lnTo>
                    <a:pt x="9537" y="977"/>
                  </a:lnTo>
                  <a:lnTo>
                    <a:pt x="9835" y="977"/>
                  </a:lnTo>
                  <a:cubicBezTo>
                    <a:pt x="10097" y="977"/>
                    <a:pt x="10323" y="763"/>
                    <a:pt x="10323" y="489"/>
                  </a:cubicBezTo>
                  <a:cubicBezTo>
                    <a:pt x="10323" y="227"/>
                    <a:pt x="10097" y="1"/>
                    <a:pt x="98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7190900" y="241575"/>
              <a:ext cx="364650" cy="296500"/>
            </a:xfrm>
            <a:custGeom>
              <a:avLst/>
              <a:gdLst/>
              <a:ahLst/>
              <a:cxnLst/>
              <a:rect l="l" t="t" r="r" b="b"/>
              <a:pathLst>
                <a:path w="14586" h="11860" extrusionOk="0">
                  <a:moveTo>
                    <a:pt x="1620" y="0"/>
                  </a:moveTo>
                  <a:cubicBezTo>
                    <a:pt x="608" y="1262"/>
                    <a:pt x="1" y="2846"/>
                    <a:pt x="1" y="4560"/>
                  </a:cubicBezTo>
                  <a:cubicBezTo>
                    <a:pt x="1" y="8585"/>
                    <a:pt x="3275" y="11859"/>
                    <a:pt x="7287" y="11859"/>
                  </a:cubicBezTo>
                  <a:cubicBezTo>
                    <a:pt x="11312" y="11859"/>
                    <a:pt x="14586" y="8585"/>
                    <a:pt x="14586" y="4560"/>
                  </a:cubicBezTo>
                  <a:cubicBezTo>
                    <a:pt x="14586" y="2846"/>
                    <a:pt x="13979" y="1262"/>
                    <a:pt x="129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7231675" y="254700"/>
              <a:ext cx="66700" cy="68150"/>
            </a:xfrm>
            <a:custGeom>
              <a:avLst/>
              <a:gdLst/>
              <a:ahLst/>
              <a:cxnLst/>
              <a:rect l="l" t="t" r="r" b="b"/>
              <a:pathLst>
                <a:path w="2668" h="2726" extrusionOk="0">
                  <a:moveTo>
                    <a:pt x="1277" y="1"/>
                  </a:moveTo>
                  <a:cubicBezTo>
                    <a:pt x="1114" y="1"/>
                    <a:pt x="954" y="26"/>
                    <a:pt x="810" y="95"/>
                  </a:cubicBezTo>
                  <a:cubicBezTo>
                    <a:pt x="560" y="214"/>
                    <a:pt x="370" y="440"/>
                    <a:pt x="263" y="678"/>
                  </a:cubicBezTo>
                  <a:cubicBezTo>
                    <a:pt x="108" y="976"/>
                    <a:pt x="25" y="1297"/>
                    <a:pt x="1" y="1630"/>
                  </a:cubicBezTo>
                  <a:cubicBezTo>
                    <a:pt x="1" y="1928"/>
                    <a:pt x="60" y="2238"/>
                    <a:pt x="263" y="2452"/>
                  </a:cubicBezTo>
                  <a:cubicBezTo>
                    <a:pt x="431" y="2630"/>
                    <a:pt x="673" y="2726"/>
                    <a:pt x="921" y="2726"/>
                  </a:cubicBezTo>
                  <a:cubicBezTo>
                    <a:pt x="971" y="2726"/>
                    <a:pt x="1022" y="2722"/>
                    <a:pt x="1072" y="2714"/>
                  </a:cubicBezTo>
                  <a:cubicBezTo>
                    <a:pt x="1370" y="2690"/>
                    <a:pt x="1656" y="2535"/>
                    <a:pt x="1894" y="2345"/>
                  </a:cubicBezTo>
                  <a:cubicBezTo>
                    <a:pt x="2239" y="2071"/>
                    <a:pt x="2525" y="1714"/>
                    <a:pt x="2596" y="1297"/>
                  </a:cubicBezTo>
                  <a:cubicBezTo>
                    <a:pt x="2668" y="880"/>
                    <a:pt x="2501" y="392"/>
                    <a:pt x="2132" y="190"/>
                  </a:cubicBezTo>
                  <a:cubicBezTo>
                    <a:pt x="1989" y="106"/>
                    <a:pt x="1823" y="71"/>
                    <a:pt x="1644" y="35"/>
                  </a:cubicBezTo>
                  <a:cubicBezTo>
                    <a:pt x="1522" y="15"/>
                    <a:pt x="1399" y="1"/>
                    <a:pt x="12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7249250" y="241575"/>
              <a:ext cx="306300" cy="296500"/>
            </a:xfrm>
            <a:custGeom>
              <a:avLst/>
              <a:gdLst/>
              <a:ahLst/>
              <a:cxnLst/>
              <a:rect l="l" t="t" r="r" b="b"/>
              <a:pathLst>
                <a:path w="12252" h="11860" extrusionOk="0">
                  <a:moveTo>
                    <a:pt x="7489" y="0"/>
                  </a:moveTo>
                  <a:cubicBezTo>
                    <a:pt x="8930" y="1524"/>
                    <a:pt x="9859" y="3525"/>
                    <a:pt x="9394" y="5775"/>
                  </a:cubicBezTo>
                  <a:cubicBezTo>
                    <a:pt x="9216" y="7573"/>
                    <a:pt x="7954" y="9192"/>
                    <a:pt x="6323" y="10097"/>
                  </a:cubicBezTo>
                  <a:cubicBezTo>
                    <a:pt x="5384" y="10495"/>
                    <a:pt x="4417" y="10675"/>
                    <a:pt x="3460" y="10675"/>
                  </a:cubicBezTo>
                  <a:cubicBezTo>
                    <a:pt x="2268" y="10675"/>
                    <a:pt x="1090" y="10395"/>
                    <a:pt x="0" y="9906"/>
                  </a:cubicBezTo>
                  <a:lnTo>
                    <a:pt x="0" y="9906"/>
                  </a:lnTo>
                  <a:cubicBezTo>
                    <a:pt x="1298" y="11109"/>
                    <a:pt x="3048" y="11859"/>
                    <a:pt x="4953" y="11859"/>
                  </a:cubicBezTo>
                  <a:cubicBezTo>
                    <a:pt x="8978" y="11859"/>
                    <a:pt x="12252" y="8585"/>
                    <a:pt x="12252" y="4560"/>
                  </a:cubicBezTo>
                  <a:cubicBezTo>
                    <a:pt x="12252" y="2858"/>
                    <a:pt x="11645" y="1262"/>
                    <a:pt x="106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38"/>
          <p:cNvGrpSpPr/>
          <p:nvPr/>
        </p:nvGrpSpPr>
        <p:grpSpPr>
          <a:xfrm>
            <a:off x="3043492" y="693849"/>
            <a:ext cx="547954" cy="547954"/>
            <a:chOff x="3796125" y="-35750"/>
            <a:chExt cx="773400" cy="773400"/>
          </a:xfrm>
        </p:grpSpPr>
        <p:sp>
          <p:nvSpPr>
            <p:cNvPr id="646" name="Google Shape;646;p38"/>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8"/>
          <p:cNvGrpSpPr/>
          <p:nvPr/>
        </p:nvGrpSpPr>
        <p:grpSpPr>
          <a:xfrm>
            <a:off x="-599330" y="2889646"/>
            <a:ext cx="979588" cy="979588"/>
            <a:chOff x="3796125" y="-35750"/>
            <a:chExt cx="773400" cy="773400"/>
          </a:xfrm>
        </p:grpSpPr>
        <p:sp>
          <p:nvSpPr>
            <p:cNvPr id="649" name="Google Shape;649;p38"/>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5"/>
                                        </p:tgtEl>
                                        <p:attrNameLst>
                                          <p:attrName>style.visibility</p:attrName>
                                        </p:attrNameLst>
                                      </p:cBhvr>
                                      <p:to>
                                        <p:strVal val="visible"/>
                                      </p:to>
                                    </p:set>
                                    <p:anim calcmode="lin" valueType="num">
                                      <p:cBhvr additive="base">
                                        <p:cTn id="7" dur="500" fill="hold"/>
                                        <p:tgtEl>
                                          <p:spTgt spid="565"/>
                                        </p:tgtEl>
                                        <p:attrNameLst>
                                          <p:attrName>ppt_x</p:attrName>
                                        </p:attrNameLst>
                                      </p:cBhvr>
                                      <p:tavLst>
                                        <p:tav tm="0">
                                          <p:val>
                                            <p:strVal val="#ppt_x"/>
                                          </p:val>
                                        </p:tav>
                                        <p:tav tm="100000">
                                          <p:val>
                                            <p:strVal val="#ppt_x"/>
                                          </p:val>
                                        </p:tav>
                                      </p:tavLst>
                                    </p:anim>
                                    <p:anim calcmode="lin" valueType="num">
                                      <p:cBhvr additive="base">
                                        <p:cTn id="8" dur="500" fill="hold"/>
                                        <p:tgtEl>
                                          <p:spTgt spid="5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66">
                                            <p:txEl>
                                              <p:pRg st="0" end="0"/>
                                            </p:txEl>
                                          </p:spTgt>
                                        </p:tgtEl>
                                        <p:attrNameLst>
                                          <p:attrName>style.visibility</p:attrName>
                                        </p:attrNameLst>
                                      </p:cBhvr>
                                      <p:to>
                                        <p:strVal val="visible"/>
                                      </p:to>
                                    </p:set>
                                    <p:animEffect transition="in" filter="wipe(up)">
                                      <p:cBhvr>
                                        <p:cTn id="13" dur="500"/>
                                        <p:tgtEl>
                                          <p:spTgt spid="56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66">
                                            <p:txEl>
                                              <p:pRg st="1" end="1"/>
                                            </p:txEl>
                                          </p:spTgt>
                                        </p:tgtEl>
                                        <p:attrNameLst>
                                          <p:attrName>style.visibility</p:attrName>
                                        </p:attrNameLst>
                                      </p:cBhvr>
                                      <p:to>
                                        <p:strVal val="visible"/>
                                      </p:to>
                                    </p:set>
                                    <p:animEffect transition="in" filter="wipe(up)">
                                      <p:cBhvr>
                                        <p:cTn id="18" dur="500"/>
                                        <p:tgtEl>
                                          <p:spTgt spid="56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6">
                                            <p:txEl>
                                              <p:pRg st="2" end="2"/>
                                            </p:txEl>
                                          </p:spTgt>
                                        </p:tgtEl>
                                        <p:attrNameLst>
                                          <p:attrName>style.visibility</p:attrName>
                                        </p:attrNameLst>
                                      </p:cBhvr>
                                      <p:to>
                                        <p:strVal val="visible"/>
                                      </p:to>
                                    </p:set>
                                    <p:animEffect transition="in" filter="wipe(up)">
                                      <p:cBhvr>
                                        <p:cTn id="23" dur="500"/>
                                        <p:tgtEl>
                                          <p:spTgt spid="5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 grpId="0"/>
      <p:bldP spid="56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44"/>
          <p:cNvSpPr/>
          <p:nvPr/>
        </p:nvSpPr>
        <p:spPr>
          <a:xfrm flipH="1">
            <a:off x="5517534" y="3667850"/>
            <a:ext cx="4068217" cy="1475650"/>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5" name="Google Shape;785;p44"/>
          <p:cNvGrpSpPr/>
          <p:nvPr/>
        </p:nvGrpSpPr>
        <p:grpSpPr>
          <a:xfrm>
            <a:off x="-535225" y="3241755"/>
            <a:ext cx="2716603" cy="2811951"/>
            <a:chOff x="5556925" y="2802275"/>
            <a:chExt cx="757875" cy="784475"/>
          </a:xfrm>
        </p:grpSpPr>
        <p:sp>
          <p:nvSpPr>
            <p:cNvPr id="786" name="Google Shape;786;p44"/>
            <p:cNvSpPr/>
            <p:nvPr/>
          </p:nvSpPr>
          <p:spPr>
            <a:xfrm>
              <a:off x="5878400" y="2851075"/>
              <a:ext cx="92900" cy="225350"/>
            </a:xfrm>
            <a:custGeom>
              <a:avLst/>
              <a:gdLst/>
              <a:ahLst/>
              <a:cxnLst/>
              <a:rect l="l" t="t" r="r" b="b"/>
              <a:pathLst>
                <a:path w="3716" h="9014" extrusionOk="0">
                  <a:moveTo>
                    <a:pt x="3310" y="1"/>
                  </a:moveTo>
                  <a:lnTo>
                    <a:pt x="1" y="8871"/>
                  </a:lnTo>
                  <a:lnTo>
                    <a:pt x="405" y="9014"/>
                  </a:lnTo>
                  <a:lnTo>
                    <a:pt x="3715" y="143"/>
                  </a:lnTo>
                  <a:lnTo>
                    <a:pt x="33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4"/>
            <p:cNvSpPr/>
            <p:nvPr/>
          </p:nvSpPr>
          <p:spPr>
            <a:xfrm>
              <a:off x="5637000" y="3063900"/>
              <a:ext cx="214350" cy="51825"/>
            </a:xfrm>
            <a:custGeom>
              <a:avLst/>
              <a:gdLst/>
              <a:ahLst/>
              <a:cxnLst/>
              <a:rect l="l" t="t" r="r" b="b"/>
              <a:pathLst>
                <a:path w="8574" h="2073" extrusionOk="0">
                  <a:moveTo>
                    <a:pt x="84" y="0"/>
                  </a:moveTo>
                  <a:lnTo>
                    <a:pt x="1" y="417"/>
                  </a:lnTo>
                  <a:lnTo>
                    <a:pt x="8490" y="2072"/>
                  </a:lnTo>
                  <a:lnTo>
                    <a:pt x="8573" y="1655"/>
                  </a:lnTo>
                  <a:lnTo>
                    <a:pt x="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5753675" y="3146650"/>
              <a:ext cx="117600" cy="339950"/>
            </a:xfrm>
            <a:custGeom>
              <a:avLst/>
              <a:gdLst/>
              <a:ahLst/>
              <a:cxnLst/>
              <a:rect l="l" t="t" r="r" b="b"/>
              <a:pathLst>
                <a:path w="4704" h="13598" extrusionOk="0">
                  <a:moveTo>
                    <a:pt x="4287" y="0"/>
                  </a:moveTo>
                  <a:lnTo>
                    <a:pt x="1" y="13466"/>
                  </a:lnTo>
                  <a:lnTo>
                    <a:pt x="406" y="13597"/>
                  </a:lnTo>
                  <a:lnTo>
                    <a:pt x="4704" y="131"/>
                  </a:lnTo>
                  <a:lnTo>
                    <a:pt x="42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5664675" y="3415775"/>
              <a:ext cx="195600" cy="170975"/>
            </a:xfrm>
            <a:custGeom>
              <a:avLst/>
              <a:gdLst/>
              <a:ahLst/>
              <a:cxnLst/>
              <a:rect l="l" t="t" r="r" b="b"/>
              <a:pathLst>
                <a:path w="7824" h="6839" extrusionOk="0">
                  <a:moveTo>
                    <a:pt x="3899" y="0"/>
                  </a:moveTo>
                  <a:cubicBezTo>
                    <a:pt x="3396" y="0"/>
                    <a:pt x="2886" y="111"/>
                    <a:pt x="2406" y="344"/>
                  </a:cubicBezTo>
                  <a:cubicBezTo>
                    <a:pt x="703" y="1177"/>
                    <a:pt x="1" y="3237"/>
                    <a:pt x="834" y="4928"/>
                  </a:cubicBezTo>
                  <a:cubicBezTo>
                    <a:pt x="1429" y="6135"/>
                    <a:pt x="2650" y="6839"/>
                    <a:pt x="3915" y="6839"/>
                  </a:cubicBezTo>
                  <a:cubicBezTo>
                    <a:pt x="4421" y="6839"/>
                    <a:pt x="4935" y="6726"/>
                    <a:pt x="5418" y="6488"/>
                  </a:cubicBezTo>
                  <a:cubicBezTo>
                    <a:pt x="7121" y="5654"/>
                    <a:pt x="7823" y="3606"/>
                    <a:pt x="6990" y="1904"/>
                  </a:cubicBezTo>
                  <a:cubicBezTo>
                    <a:pt x="6393" y="702"/>
                    <a:pt x="5168" y="0"/>
                    <a:pt x="3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5756350" y="3001250"/>
              <a:ext cx="240850" cy="211000"/>
            </a:xfrm>
            <a:custGeom>
              <a:avLst/>
              <a:gdLst/>
              <a:ahLst/>
              <a:cxnLst/>
              <a:rect l="l" t="t" r="r" b="b"/>
              <a:pathLst>
                <a:path w="9634" h="8440" extrusionOk="0">
                  <a:moveTo>
                    <a:pt x="4818" y="0"/>
                  </a:moveTo>
                  <a:cubicBezTo>
                    <a:pt x="4188" y="0"/>
                    <a:pt x="3548" y="140"/>
                    <a:pt x="2942" y="435"/>
                  </a:cubicBezTo>
                  <a:cubicBezTo>
                    <a:pt x="858" y="1483"/>
                    <a:pt x="1" y="4007"/>
                    <a:pt x="1025" y="6090"/>
                  </a:cubicBezTo>
                  <a:cubicBezTo>
                    <a:pt x="1773" y="7577"/>
                    <a:pt x="3272" y="8439"/>
                    <a:pt x="4827" y="8439"/>
                  </a:cubicBezTo>
                  <a:cubicBezTo>
                    <a:pt x="5451" y="8439"/>
                    <a:pt x="6084" y="8300"/>
                    <a:pt x="6680" y="8007"/>
                  </a:cubicBezTo>
                  <a:cubicBezTo>
                    <a:pt x="8764" y="6971"/>
                    <a:pt x="9633" y="4435"/>
                    <a:pt x="8597" y="2352"/>
                  </a:cubicBezTo>
                  <a:cubicBezTo>
                    <a:pt x="7868" y="859"/>
                    <a:pt x="6377" y="0"/>
                    <a:pt x="48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5893875" y="3126400"/>
              <a:ext cx="177725" cy="172675"/>
            </a:xfrm>
            <a:custGeom>
              <a:avLst/>
              <a:gdLst/>
              <a:ahLst/>
              <a:cxnLst/>
              <a:rect l="l" t="t" r="r" b="b"/>
              <a:pathLst>
                <a:path w="7109" h="6907" extrusionOk="0">
                  <a:moveTo>
                    <a:pt x="298" y="1"/>
                  </a:moveTo>
                  <a:lnTo>
                    <a:pt x="1" y="310"/>
                  </a:lnTo>
                  <a:lnTo>
                    <a:pt x="6811" y="6906"/>
                  </a:lnTo>
                  <a:lnTo>
                    <a:pt x="7109" y="6597"/>
                  </a:lnTo>
                  <a:lnTo>
                    <a:pt x="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p:cNvSpPr/>
            <p:nvPr/>
          </p:nvSpPr>
          <p:spPr>
            <a:xfrm>
              <a:off x="6001025" y="3244325"/>
              <a:ext cx="142025" cy="124000"/>
            </a:xfrm>
            <a:custGeom>
              <a:avLst/>
              <a:gdLst/>
              <a:ahLst/>
              <a:cxnLst/>
              <a:rect l="l" t="t" r="r" b="b"/>
              <a:pathLst>
                <a:path w="5681" h="4960" extrusionOk="0">
                  <a:moveTo>
                    <a:pt x="2831" y="0"/>
                  </a:moveTo>
                  <a:cubicBezTo>
                    <a:pt x="2468" y="0"/>
                    <a:pt x="2099" y="80"/>
                    <a:pt x="1751" y="249"/>
                  </a:cubicBezTo>
                  <a:cubicBezTo>
                    <a:pt x="513" y="856"/>
                    <a:pt x="1" y="2356"/>
                    <a:pt x="620" y="3571"/>
                  </a:cubicBezTo>
                  <a:cubicBezTo>
                    <a:pt x="1052" y="4452"/>
                    <a:pt x="1931" y="4960"/>
                    <a:pt x="2840" y="4960"/>
                  </a:cubicBezTo>
                  <a:cubicBezTo>
                    <a:pt x="3208" y="4960"/>
                    <a:pt x="3580" y="4876"/>
                    <a:pt x="3930" y="4702"/>
                  </a:cubicBezTo>
                  <a:cubicBezTo>
                    <a:pt x="5168" y="4094"/>
                    <a:pt x="5680" y="2606"/>
                    <a:pt x="5061" y="1380"/>
                  </a:cubicBezTo>
                  <a:cubicBezTo>
                    <a:pt x="4635" y="510"/>
                    <a:pt x="3750" y="0"/>
                    <a:pt x="28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p:cNvSpPr/>
            <p:nvPr/>
          </p:nvSpPr>
          <p:spPr>
            <a:xfrm>
              <a:off x="5616475" y="2837375"/>
              <a:ext cx="347675" cy="225950"/>
            </a:xfrm>
            <a:custGeom>
              <a:avLst/>
              <a:gdLst/>
              <a:ahLst/>
              <a:cxnLst/>
              <a:rect l="l" t="t" r="r" b="b"/>
              <a:pathLst>
                <a:path w="13907" h="9038" extrusionOk="0">
                  <a:moveTo>
                    <a:pt x="13668" y="1"/>
                  </a:moveTo>
                  <a:lnTo>
                    <a:pt x="0" y="8680"/>
                  </a:lnTo>
                  <a:lnTo>
                    <a:pt x="226" y="9038"/>
                  </a:lnTo>
                  <a:lnTo>
                    <a:pt x="13907" y="358"/>
                  </a:lnTo>
                  <a:lnTo>
                    <a:pt x="136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p:cNvSpPr/>
            <p:nvPr/>
          </p:nvSpPr>
          <p:spPr>
            <a:xfrm>
              <a:off x="5917700" y="2802275"/>
              <a:ext cx="104200" cy="90975"/>
            </a:xfrm>
            <a:custGeom>
              <a:avLst/>
              <a:gdLst/>
              <a:ahLst/>
              <a:cxnLst/>
              <a:rect l="l" t="t" r="r" b="b"/>
              <a:pathLst>
                <a:path w="4168" h="3639" extrusionOk="0">
                  <a:moveTo>
                    <a:pt x="2081" y="0"/>
                  </a:moveTo>
                  <a:cubicBezTo>
                    <a:pt x="1813" y="0"/>
                    <a:pt x="1542" y="57"/>
                    <a:pt x="1286" y="178"/>
                  </a:cubicBezTo>
                  <a:cubicBezTo>
                    <a:pt x="381" y="619"/>
                    <a:pt x="0" y="1714"/>
                    <a:pt x="453" y="2619"/>
                  </a:cubicBezTo>
                  <a:cubicBezTo>
                    <a:pt x="767" y="3265"/>
                    <a:pt x="1416" y="3638"/>
                    <a:pt x="2090" y="3638"/>
                  </a:cubicBezTo>
                  <a:cubicBezTo>
                    <a:pt x="2360" y="3638"/>
                    <a:pt x="2635" y="3579"/>
                    <a:pt x="2893" y="3453"/>
                  </a:cubicBezTo>
                  <a:cubicBezTo>
                    <a:pt x="3798" y="3000"/>
                    <a:pt x="4167" y="1917"/>
                    <a:pt x="3727" y="1012"/>
                  </a:cubicBezTo>
                  <a:cubicBezTo>
                    <a:pt x="3419" y="371"/>
                    <a:pt x="2762" y="0"/>
                    <a:pt x="20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p:cNvSpPr/>
            <p:nvPr/>
          </p:nvSpPr>
          <p:spPr>
            <a:xfrm>
              <a:off x="5977825" y="2857925"/>
              <a:ext cx="148250" cy="125325"/>
            </a:xfrm>
            <a:custGeom>
              <a:avLst/>
              <a:gdLst/>
              <a:ahLst/>
              <a:cxnLst/>
              <a:rect l="l" t="t" r="r" b="b"/>
              <a:pathLst>
                <a:path w="5930" h="5013" extrusionOk="0">
                  <a:moveTo>
                    <a:pt x="274" y="0"/>
                  </a:moveTo>
                  <a:lnTo>
                    <a:pt x="0" y="334"/>
                  </a:lnTo>
                  <a:lnTo>
                    <a:pt x="5656" y="5013"/>
                  </a:lnTo>
                  <a:lnTo>
                    <a:pt x="5930" y="4680"/>
                  </a:lnTo>
                  <a:lnTo>
                    <a:pt x="2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p:cNvSpPr/>
            <p:nvPr/>
          </p:nvSpPr>
          <p:spPr>
            <a:xfrm>
              <a:off x="6060875" y="3230000"/>
              <a:ext cx="174150" cy="69975"/>
            </a:xfrm>
            <a:custGeom>
              <a:avLst/>
              <a:gdLst/>
              <a:ahLst/>
              <a:cxnLst/>
              <a:rect l="l" t="t" r="r" b="b"/>
              <a:pathLst>
                <a:path w="6966" h="2799" extrusionOk="0">
                  <a:moveTo>
                    <a:pt x="6822" y="0"/>
                  </a:moveTo>
                  <a:lnTo>
                    <a:pt x="0" y="2393"/>
                  </a:lnTo>
                  <a:lnTo>
                    <a:pt x="143" y="2798"/>
                  </a:lnTo>
                  <a:lnTo>
                    <a:pt x="6965" y="405"/>
                  </a:lnTo>
                  <a:lnTo>
                    <a:pt x="6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p:cNvSpPr/>
            <p:nvPr/>
          </p:nvSpPr>
          <p:spPr>
            <a:xfrm>
              <a:off x="6082000" y="2947025"/>
              <a:ext cx="85750" cy="74950"/>
            </a:xfrm>
            <a:custGeom>
              <a:avLst/>
              <a:gdLst/>
              <a:ahLst/>
              <a:cxnLst/>
              <a:rect l="l" t="t" r="r" b="b"/>
              <a:pathLst>
                <a:path w="3430" h="2998" extrusionOk="0">
                  <a:moveTo>
                    <a:pt x="1711" y="0"/>
                  </a:moveTo>
                  <a:cubicBezTo>
                    <a:pt x="1489" y="0"/>
                    <a:pt x="1263" y="49"/>
                    <a:pt x="1048" y="151"/>
                  </a:cubicBezTo>
                  <a:cubicBezTo>
                    <a:pt x="310" y="508"/>
                    <a:pt x="0" y="1413"/>
                    <a:pt x="370" y="2163"/>
                  </a:cubicBezTo>
                  <a:cubicBezTo>
                    <a:pt x="624" y="2689"/>
                    <a:pt x="1157" y="2998"/>
                    <a:pt x="1714" y="2998"/>
                  </a:cubicBezTo>
                  <a:cubicBezTo>
                    <a:pt x="1938" y="2998"/>
                    <a:pt x="2166" y="2948"/>
                    <a:pt x="2382" y="2842"/>
                  </a:cubicBezTo>
                  <a:cubicBezTo>
                    <a:pt x="3120" y="2485"/>
                    <a:pt x="3429" y="1580"/>
                    <a:pt x="3060" y="830"/>
                  </a:cubicBezTo>
                  <a:cubicBezTo>
                    <a:pt x="2797" y="303"/>
                    <a:pt x="2266" y="0"/>
                    <a:pt x="1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4"/>
            <p:cNvSpPr/>
            <p:nvPr/>
          </p:nvSpPr>
          <p:spPr>
            <a:xfrm>
              <a:off x="6195700" y="3176125"/>
              <a:ext cx="119100" cy="104400"/>
            </a:xfrm>
            <a:custGeom>
              <a:avLst/>
              <a:gdLst/>
              <a:ahLst/>
              <a:cxnLst/>
              <a:rect l="l" t="t" r="r" b="b"/>
              <a:pathLst>
                <a:path w="4764" h="4176" extrusionOk="0">
                  <a:moveTo>
                    <a:pt x="2379" y="0"/>
                  </a:moveTo>
                  <a:cubicBezTo>
                    <a:pt x="2072" y="0"/>
                    <a:pt x="1760" y="69"/>
                    <a:pt x="1465" y="214"/>
                  </a:cubicBezTo>
                  <a:cubicBezTo>
                    <a:pt x="417" y="738"/>
                    <a:pt x="1" y="1988"/>
                    <a:pt x="513" y="3012"/>
                  </a:cubicBezTo>
                  <a:cubicBezTo>
                    <a:pt x="878" y="3752"/>
                    <a:pt x="1620" y="4176"/>
                    <a:pt x="2391" y="4176"/>
                  </a:cubicBezTo>
                  <a:cubicBezTo>
                    <a:pt x="2700" y="4176"/>
                    <a:pt x="3014" y="4108"/>
                    <a:pt x="3311" y="3965"/>
                  </a:cubicBezTo>
                  <a:cubicBezTo>
                    <a:pt x="4346" y="3441"/>
                    <a:pt x="4763" y="2191"/>
                    <a:pt x="4263" y="1167"/>
                  </a:cubicBezTo>
                  <a:cubicBezTo>
                    <a:pt x="3897" y="434"/>
                    <a:pt x="3152" y="0"/>
                    <a:pt x="2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p:cNvSpPr/>
            <p:nvPr/>
          </p:nvSpPr>
          <p:spPr>
            <a:xfrm>
              <a:off x="5556925" y="3001650"/>
              <a:ext cx="140225" cy="127325"/>
            </a:xfrm>
            <a:custGeom>
              <a:avLst/>
              <a:gdLst/>
              <a:ahLst/>
              <a:cxnLst/>
              <a:rect l="l" t="t" r="r" b="b"/>
              <a:pathLst>
                <a:path w="5609" h="5093" extrusionOk="0">
                  <a:moveTo>
                    <a:pt x="2808" y="0"/>
                  </a:moveTo>
                  <a:cubicBezTo>
                    <a:pt x="2608" y="0"/>
                    <a:pt x="2405" y="24"/>
                    <a:pt x="2203" y="74"/>
                  </a:cubicBezTo>
                  <a:cubicBezTo>
                    <a:pt x="834" y="419"/>
                    <a:pt x="1" y="1788"/>
                    <a:pt x="334" y="3157"/>
                  </a:cubicBezTo>
                  <a:cubicBezTo>
                    <a:pt x="617" y="4317"/>
                    <a:pt x="1651" y="5093"/>
                    <a:pt x="2793" y="5093"/>
                  </a:cubicBezTo>
                  <a:cubicBezTo>
                    <a:pt x="2999" y="5093"/>
                    <a:pt x="3209" y="5067"/>
                    <a:pt x="3418" y="5015"/>
                  </a:cubicBezTo>
                  <a:cubicBezTo>
                    <a:pt x="4775" y="4681"/>
                    <a:pt x="5609" y="3300"/>
                    <a:pt x="5275" y="1943"/>
                  </a:cubicBezTo>
                  <a:cubicBezTo>
                    <a:pt x="4992" y="777"/>
                    <a:pt x="3949"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a:off x="5785225" y="3026075"/>
              <a:ext cx="90525" cy="133400"/>
            </a:xfrm>
            <a:custGeom>
              <a:avLst/>
              <a:gdLst/>
              <a:ahLst/>
              <a:cxnLst/>
              <a:rect l="l" t="t" r="r" b="b"/>
              <a:pathLst>
                <a:path w="3621" h="5336" extrusionOk="0">
                  <a:moveTo>
                    <a:pt x="3533" y="0"/>
                  </a:moveTo>
                  <a:cubicBezTo>
                    <a:pt x="2324" y="0"/>
                    <a:pt x="1119" y="718"/>
                    <a:pt x="572" y="1811"/>
                  </a:cubicBezTo>
                  <a:cubicBezTo>
                    <a:pt x="1" y="2930"/>
                    <a:pt x="168" y="4371"/>
                    <a:pt x="941" y="5335"/>
                  </a:cubicBezTo>
                  <a:lnTo>
                    <a:pt x="1168" y="5157"/>
                  </a:lnTo>
                  <a:cubicBezTo>
                    <a:pt x="453" y="4276"/>
                    <a:pt x="322" y="2954"/>
                    <a:pt x="822" y="1942"/>
                  </a:cubicBezTo>
                  <a:cubicBezTo>
                    <a:pt x="1321" y="956"/>
                    <a:pt x="2419" y="298"/>
                    <a:pt x="3522" y="298"/>
                  </a:cubicBezTo>
                  <a:cubicBezTo>
                    <a:pt x="3551" y="298"/>
                    <a:pt x="3580" y="298"/>
                    <a:pt x="3608" y="299"/>
                  </a:cubicBezTo>
                  <a:lnTo>
                    <a:pt x="3620" y="1"/>
                  </a:lnTo>
                  <a:cubicBezTo>
                    <a:pt x="3591" y="1"/>
                    <a:pt x="3562" y="0"/>
                    <a:pt x="3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p:nvPr/>
          </p:nvSpPr>
          <p:spPr>
            <a:xfrm>
              <a:off x="5943600" y="2818925"/>
              <a:ext cx="25025" cy="32175"/>
            </a:xfrm>
            <a:custGeom>
              <a:avLst/>
              <a:gdLst/>
              <a:ahLst/>
              <a:cxnLst/>
              <a:rect l="l" t="t" r="r" b="b"/>
              <a:pathLst>
                <a:path w="1001" h="1287" extrusionOk="0">
                  <a:moveTo>
                    <a:pt x="929" y="1"/>
                  </a:moveTo>
                  <a:cubicBezTo>
                    <a:pt x="381" y="167"/>
                    <a:pt x="0" y="715"/>
                    <a:pt x="24" y="1287"/>
                  </a:cubicBezTo>
                  <a:lnTo>
                    <a:pt x="321" y="1275"/>
                  </a:lnTo>
                  <a:cubicBezTo>
                    <a:pt x="298" y="834"/>
                    <a:pt x="607" y="405"/>
                    <a:pt x="1000" y="286"/>
                  </a:cubicBezTo>
                  <a:lnTo>
                    <a:pt x="9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p:cNvSpPr/>
            <p:nvPr/>
          </p:nvSpPr>
          <p:spPr>
            <a:xfrm>
              <a:off x="5575100" y="3016500"/>
              <a:ext cx="59250" cy="51600"/>
            </a:xfrm>
            <a:custGeom>
              <a:avLst/>
              <a:gdLst/>
              <a:ahLst/>
              <a:cxnLst/>
              <a:rect l="l" t="t" r="r" b="b"/>
              <a:pathLst>
                <a:path w="2370" h="2064" extrusionOk="0">
                  <a:moveTo>
                    <a:pt x="2268" y="1"/>
                  </a:moveTo>
                  <a:cubicBezTo>
                    <a:pt x="1173" y="1"/>
                    <a:pt x="116" y="930"/>
                    <a:pt x="0" y="2027"/>
                  </a:cubicBezTo>
                  <a:lnTo>
                    <a:pt x="286" y="2063"/>
                  </a:lnTo>
                  <a:cubicBezTo>
                    <a:pt x="389" y="1097"/>
                    <a:pt x="1292" y="298"/>
                    <a:pt x="2255" y="298"/>
                  </a:cubicBezTo>
                  <a:cubicBezTo>
                    <a:pt x="2289" y="298"/>
                    <a:pt x="2323" y="299"/>
                    <a:pt x="2358" y="301"/>
                  </a:cubicBezTo>
                  <a:lnTo>
                    <a:pt x="2369" y="3"/>
                  </a:lnTo>
                  <a:cubicBezTo>
                    <a:pt x="2336" y="2"/>
                    <a:pt x="2302" y="1"/>
                    <a:pt x="22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6127550" y="2964175"/>
              <a:ext cx="21450" cy="23550"/>
            </a:xfrm>
            <a:custGeom>
              <a:avLst/>
              <a:gdLst/>
              <a:ahLst/>
              <a:cxnLst/>
              <a:rect l="l" t="t" r="r" b="b"/>
              <a:pathLst>
                <a:path w="858" h="942" extrusionOk="0">
                  <a:moveTo>
                    <a:pt x="155" y="1"/>
                  </a:moveTo>
                  <a:lnTo>
                    <a:pt x="0" y="251"/>
                  </a:lnTo>
                  <a:cubicBezTo>
                    <a:pt x="274" y="406"/>
                    <a:pt x="476" y="656"/>
                    <a:pt x="583" y="941"/>
                  </a:cubicBezTo>
                  <a:lnTo>
                    <a:pt x="857" y="834"/>
                  </a:lnTo>
                  <a:cubicBezTo>
                    <a:pt x="714" y="489"/>
                    <a:pt x="464" y="191"/>
                    <a:pt x="1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a:off x="6225175" y="3191750"/>
              <a:ext cx="34850" cy="24575"/>
            </a:xfrm>
            <a:custGeom>
              <a:avLst/>
              <a:gdLst/>
              <a:ahLst/>
              <a:cxnLst/>
              <a:rect l="l" t="t" r="r" b="b"/>
              <a:pathLst>
                <a:path w="1394" h="983" extrusionOk="0">
                  <a:moveTo>
                    <a:pt x="1196" y="1"/>
                  </a:moveTo>
                  <a:cubicBezTo>
                    <a:pt x="655" y="1"/>
                    <a:pt x="138" y="380"/>
                    <a:pt x="0" y="911"/>
                  </a:cubicBezTo>
                  <a:lnTo>
                    <a:pt x="286" y="982"/>
                  </a:lnTo>
                  <a:cubicBezTo>
                    <a:pt x="392" y="589"/>
                    <a:pt x="793" y="291"/>
                    <a:pt x="1208" y="291"/>
                  </a:cubicBezTo>
                  <a:cubicBezTo>
                    <a:pt x="1258" y="291"/>
                    <a:pt x="1308" y="295"/>
                    <a:pt x="1358" y="304"/>
                  </a:cubicBezTo>
                  <a:lnTo>
                    <a:pt x="1393" y="18"/>
                  </a:lnTo>
                  <a:cubicBezTo>
                    <a:pt x="1328" y="6"/>
                    <a:pt x="1262" y="1"/>
                    <a:pt x="1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p:cNvSpPr/>
            <p:nvPr/>
          </p:nvSpPr>
          <p:spPr>
            <a:xfrm>
              <a:off x="6023950" y="3281475"/>
              <a:ext cx="48250" cy="69725"/>
            </a:xfrm>
            <a:custGeom>
              <a:avLst/>
              <a:gdLst/>
              <a:ahLst/>
              <a:cxnLst/>
              <a:rect l="l" t="t" r="r" b="b"/>
              <a:pathLst>
                <a:path w="1930" h="2789" extrusionOk="0">
                  <a:moveTo>
                    <a:pt x="394" y="1"/>
                  </a:moveTo>
                  <a:cubicBezTo>
                    <a:pt x="25" y="537"/>
                    <a:pt x="1" y="1287"/>
                    <a:pt x="310" y="1858"/>
                  </a:cubicBezTo>
                  <a:cubicBezTo>
                    <a:pt x="610" y="2424"/>
                    <a:pt x="1235" y="2788"/>
                    <a:pt x="1870" y="2788"/>
                  </a:cubicBezTo>
                  <a:cubicBezTo>
                    <a:pt x="1890" y="2788"/>
                    <a:pt x="1910" y="2788"/>
                    <a:pt x="1930" y="2787"/>
                  </a:cubicBezTo>
                  <a:lnTo>
                    <a:pt x="1918" y="2489"/>
                  </a:lnTo>
                  <a:cubicBezTo>
                    <a:pt x="1898" y="2490"/>
                    <a:pt x="1879" y="2491"/>
                    <a:pt x="1860" y="2491"/>
                  </a:cubicBezTo>
                  <a:cubicBezTo>
                    <a:pt x="1342" y="2491"/>
                    <a:pt x="813" y="2186"/>
                    <a:pt x="560" y="1727"/>
                  </a:cubicBezTo>
                  <a:cubicBezTo>
                    <a:pt x="286" y="1239"/>
                    <a:pt x="322" y="608"/>
                    <a:pt x="632" y="168"/>
                  </a:cubicBezTo>
                  <a:lnTo>
                    <a:pt x="3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p:cNvSpPr/>
            <p:nvPr/>
          </p:nvSpPr>
          <p:spPr>
            <a:xfrm>
              <a:off x="5706950" y="3441025"/>
              <a:ext cx="102725" cy="36950"/>
            </a:xfrm>
            <a:custGeom>
              <a:avLst/>
              <a:gdLst/>
              <a:ahLst/>
              <a:cxnLst/>
              <a:rect l="l" t="t" r="r" b="b"/>
              <a:pathLst>
                <a:path w="4109" h="1478" extrusionOk="0">
                  <a:moveTo>
                    <a:pt x="2055" y="0"/>
                  </a:moveTo>
                  <a:cubicBezTo>
                    <a:pt x="2045" y="0"/>
                    <a:pt x="2035" y="1"/>
                    <a:pt x="2025" y="1"/>
                  </a:cubicBezTo>
                  <a:cubicBezTo>
                    <a:pt x="1155" y="36"/>
                    <a:pt x="334" y="572"/>
                    <a:pt x="1" y="1358"/>
                  </a:cubicBezTo>
                  <a:lnTo>
                    <a:pt x="262" y="1477"/>
                  </a:lnTo>
                  <a:cubicBezTo>
                    <a:pt x="560" y="810"/>
                    <a:pt x="1275" y="322"/>
                    <a:pt x="2025" y="298"/>
                  </a:cubicBezTo>
                  <a:cubicBezTo>
                    <a:pt x="2034" y="298"/>
                    <a:pt x="2043" y="298"/>
                    <a:pt x="2053" y="298"/>
                  </a:cubicBezTo>
                  <a:cubicBezTo>
                    <a:pt x="2770" y="298"/>
                    <a:pt x="3517" y="747"/>
                    <a:pt x="3834" y="1394"/>
                  </a:cubicBezTo>
                  <a:lnTo>
                    <a:pt x="4108" y="1251"/>
                  </a:lnTo>
                  <a:cubicBezTo>
                    <a:pt x="3720" y="486"/>
                    <a:pt x="2902" y="0"/>
                    <a:pt x="2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4"/>
          <p:cNvGrpSpPr/>
          <p:nvPr/>
        </p:nvGrpSpPr>
        <p:grpSpPr>
          <a:xfrm flipH="1">
            <a:off x="7115717" y="-263365"/>
            <a:ext cx="2915757" cy="2130254"/>
            <a:chOff x="2868800" y="2088975"/>
            <a:chExt cx="1181425" cy="863150"/>
          </a:xfrm>
        </p:grpSpPr>
        <p:sp>
          <p:nvSpPr>
            <p:cNvPr id="808" name="Google Shape;808;p44"/>
            <p:cNvSpPr/>
            <p:nvPr/>
          </p:nvSpPr>
          <p:spPr>
            <a:xfrm>
              <a:off x="3482575" y="2133900"/>
              <a:ext cx="526875" cy="564500"/>
            </a:xfrm>
            <a:custGeom>
              <a:avLst/>
              <a:gdLst/>
              <a:ahLst/>
              <a:cxnLst/>
              <a:rect l="l" t="t" r="r" b="b"/>
              <a:pathLst>
                <a:path w="21075" h="22580" extrusionOk="0">
                  <a:moveTo>
                    <a:pt x="9900" y="0"/>
                  </a:moveTo>
                  <a:cubicBezTo>
                    <a:pt x="9501" y="0"/>
                    <a:pt x="9101" y="25"/>
                    <a:pt x="8704" y="77"/>
                  </a:cubicBezTo>
                  <a:cubicBezTo>
                    <a:pt x="6227" y="410"/>
                    <a:pt x="3882" y="1768"/>
                    <a:pt x="2441" y="3804"/>
                  </a:cubicBezTo>
                  <a:cubicBezTo>
                    <a:pt x="0" y="7256"/>
                    <a:pt x="405" y="12102"/>
                    <a:pt x="2322" y="15888"/>
                  </a:cubicBezTo>
                  <a:cubicBezTo>
                    <a:pt x="4145" y="19487"/>
                    <a:pt x="7640" y="22580"/>
                    <a:pt x="11670" y="22580"/>
                  </a:cubicBezTo>
                  <a:cubicBezTo>
                    <a:pt x="11693" y="22580"/>
                    <a:pt x="11717" y="22580"/>
                    <a:pt x="11740" y="22580"/>
                  </a:cubicBezTo>
                  <a:cubicBezTo>
                    <a:pt x="14990" y="22556"/>
                    <a:pt x="18026" y="20425"/>
                    <a:pt x="19514" y="17555"/>
                  </a:cubicBezTo>
                  <a:cubicBezTo>
                    <a:pt x="21015" y="14686"/>
                    <a:pt x="21074" y="11185"/>
                    <a:pt x="20062" y="8102"/>
                  </a:cubicBezTo>
                  <a:cubicBezTo>
                    <a:pt x="19276" y="5697"/>
                    <a:pt x="17836" y="3446"/>
                    <a:pt x="15788" y="1958"/>
                  </a:cubicBezTo>
                  <a:cubicBezTo>
                    <a:pt x="14087" y="698"/>
                    <a:pt x="12000" y="0"/>
                    <a:pt x="99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4"/>
            <p:cNvSpPr/>
            <p:nvPr/>
          </p:nvSpPr>
          <p:spPr>
            <a:xfrm>
              <a:off x="3804025" y="2297725"/>
              <a:ext cx="173875" cy="397700"/>
            </a:xfrm>
            <a:custGeom>
              <a:avLst/>
              <a:gdLst/>
              <a:ahLst/>
              <a:cxnLst/>
              <a:rect l="l" t="t" r="r" b="b"/>
              <a:pathLst>
                <a:path w="6955" h="15908" extrusionOk="0">
                  <a:moveTo>
                    <a:pt x="6609" y="1"/>
                  </a:moveTo>
                  <a:cubicBezTo>
                    <a:pt x="4561" y="5371"/>
                    <a:pt x="2382" y="10705"/>
                    <a:pt x="1" y="15908"/>
                  </a:cubicBezTo>
                  <a:cubicBezTo>
                    <a:pt x="501" y="15824"/>
                    <a:pt x="1013" y="15705"/>
                    <a:pt x="1501" y="15527"/>
                  </a:cubicBezTo>
                  <a:cubicBezTo>
                    <a:pt x="3406" y="10645"/>
                    <a:pt x="5204" y="5728"/>
                    <a:pt x="6954" y="787"/>
                  </a:cubicBezTo>
                  <a:cubicBezTo>
                    <a:pt x="6847" y="525"/>
                    <a:pt x="6728" y="275"/>
                    <a:pt x="66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4"/>
            <p:cNvSpPr/>
            <p:nvPr/>
          </p:nvSpPr>
          <p:spPr>
            <a:xfrm>
              <a:off x="3543575" y="2133775"/>
              <a:ext cx="306925" cy="523550"/>
            </a:xfrm>
            <a:custGeom>
              <a:avLst/>
              <a:gdLst/>
              <a:ahLst/>
              <a:cxnLst/>
              <a:rect l="l" t="t" r="r" b="b"/>
              <a:pathLst>
                <a:path w="12277" h="20942" extrusionOk="0">
                  <a:moveTo>
                    <a:pt x="7425" y="0"/>
                  </a:moveTo>
                  <a:cubicBezTo>
                    <a:pt x="7209" y="0"/>
                    <a:pt x="6992" y="7"/>
                    <a:pt x="6776" y="22"/>
                  </a:cubicBezTo>
                  <a:cubicBezTo>
                    <a:pt x="4632" y="5440"/>
                    <a:pt x="2394" y="10797"/>
                    <a:pt x="1" y="16120"/>
                  </a:cubicBezTo>
                  <a:cubicBezTo>
                    <a:pt x="1001" y="18001"/>
                    <a:pt x="2454" y="19727"/>
                    <a:pt x="4216" y="20942"/>
                  </a:cubicBezTo>
                  <a:cubicBezTo>
                    <a:pt x="4918" y="19418"/>
                    <a:pt x="5597" y="17905"/>
                    <a:pt x="6264" y="16381"/>
                  </a:cubicBezTo>
                  <a:cubicBezTo>
                    <a:pt x="6287" y="16334"/>
                    <a:pt x="6311" y="16274"/>
                    <a:pt x="6347" y="16203"/>
                  </a:cubicBezTo>
                  <a:cubicBezTo>
                    <a:pt x="6478" y="15905"/>
                    <a:pt x="6597" y="15596"/>
                    <a:pt x="6728" y="15298"/>
                  </a:cubicBezTo>
                  <a:cubicBezTo>
                    <a:pt x="6942" y="14786"/>
                    <a:pt x="7157" y="14286"/>
                    <a:pt x="7371" y="13774"/>
                  </a:cubicBezTo>
                  <a:cubicBezTo>
                    <a:pt x="7835" y="12679"/>
                    <a:pt x="8288" y="11559"/>
                    <a:pt x="8740" y="10440"/>
                  </a:cubicBezTo>
                  <a:cubicBezTo>
                    <a:pt x="9955" y="7392"/>
                    <a:pt x="11133" y="4344"/>
                    <a:pt x="12276" y="1261"/>
                  </a:cubicBezTo>
                  <a:cubicBezTo>
                    <a:pt x="10799" y="448"/>
                    <a:pt x="9115" y="0"/>
                    <a:pt x="74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4"/>
            <p:cNvSpPr/>
            <p:nvPr/>
          </p:nvSpPr>
          <p:spPr>
            <a:xfrm>
              <a:off x="3417975" y="2099875"/>
              <a:ext cx="610225" cy="653600"/>
            </a:xfrm>
            <a:custGeom>
              <a:avLst/>
              <a:gdLst/>
              <a:ahLst/>
              <a:cxnLst/>
              <a:rect l="l" t="t" r="r" b="b"/>
              <a:pathLst>
                <a:path w="24409" h="26144" extrusionOk="0">
                  <a:moveTo>
                    <a:pt x="12539" y="1905"/>
                  </a:moveTo>
                  <a:cubicBezTo>
                    <a:pt x="14569" y="1905"/>
                    <a:pt x="16590" y="2573"/>
                    <a:pt x="18229" y="3760"/>
                  </a:cubicBezTo>
                  <a:cubicBezTo>
                    <a:pt x="20193" y="5212"/>
                    <a:pt x="21575" y="7355"/>
                    <a:pt x="22325" y="9653"/>
                  </a:cubicBezTo>
                  <a:cubicBezTo>
                    <a:pt x="23289" y="12618"/>
                    <a:pt x="23230" y="15963"/>
                    <a:pt x="21789" y="18726"/>
                  </a:cubicBezTo>
                  <a:cubicBezTo>
                    <a:pt x="20360" y="21476"/>
                    <a:pt x="17443" y="23512"/>
                    <a:pt x="14324" y="23548"/>
                  </a:cubicBezTo>
                  <a:cubicBezTo>
                    <a:pt x="14308" y="23548"/>
                    <a:pt x="14293" y="23548"/>
                    <a:pt x="14277" y="23548"/>
                  </a:cubicBezTo>
                  <a:cubicBezTo>
                    <a:pt x="10415" y="23548"/>
                    <a:pt x="7054" y="20581"/>
                    <a:pt x="5299" y="17130"/>
                  </a:cubicBezTo>
                  <a:cubicBezTo>
                    <a:pt x="3453" y="13511"/>
                    <a:pt x="3060" y="8855"/>
                    <a:pt x="5406" y="5546"/>
                  </a:cubicBezTo>
                  <a:cubicBezTo>
                    <a:pt x="6799" y="3581"/>
                    <a:pt x="9037" y="2295"/>
                    <a:pt x="11419" y="1974"/>
                  </a:cubicBezTo>
                  <a:cubicBezTo>
                    <a:pt x="11791" y="1927"/>
                    <a:pt x="12165" y="1905"/>
                    <a:pt x="12539" y="1905"/>
                  </a:cubicBezTo>
                  <a:close/>
                  <a:moveTo>
                    <a:pt x="11485" y="1"/>
                  </a:moveTo>
                  <a:cubicBezTo>
                    <a:pt x="11017" y="1"/>
                    <a:pt x="10549" y="31"/>
                    <a:pt x="10085" y="92"/>
                  </a:cubicBezTo>
                  <a:cubicBezTo>
                    <a:pt x="7216" y="462"/>
                    <a:pt x="4501" y="2033"/>
                    <a:pt x="2822" y="4403"/>
                  </a:cubicBezTo>
                  <a:cubicBezTo>
                    <a:pt x="0" y="8403"/>
                    <a:pt x="453" y="14023"/>
                    <a:pt x="2691" y="18392"/>
                  </a:cubicBezTo>
                  <a:cubicBezTo>
                    <a:pt x="4809" y="22568"/>
                    <a:pt x="8841" y="26144"/>
                    <a:pt x="13505" y="26144"/>
                  </a:cubicBezTo>
                  <a:cubicBezTo>
                    <a:pt x="13536" y="26144"/>
                    <a:pt x="13567" y="26144"/>
                    <a:pt x="13597" y="26143"/>
                  </a:cubicBezTo>
                  <a:cubicBezTo>
                    <a:pt x="17348" y="26119"/>
                    <a:pt x="20860" y="23643"/>
                    <a:pt x="22599" y="20333"/>
                  </a:cubicBezTo>
                  <a:cubicBezTo>
                    <a:pt x="24325" y="16999"/>
                    <a:pt x="24408" y="12939"/>
                    <a:pt x="23241" y="9367"/>
                  </a:cubicBezTo>
                  <a:cubicBezTo>
                    <a:pt x="22337" y="6569"/>
                    <a:pt x="20670" y="3986"/>
                    <a:pt x="18288" y="2247"/>
                  </a:cubicBezTo>
                  <a:cubicBezTo>
                    <a:pt x="16332" y="810"/>
                    <a:pt x="13908" y="1"/>
                    <a:pt x="1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4"/>
            <p:cNvSpPr/>
            <p:nvPr/>
          </p:nvSpPr>
          <p:spPr>
            <a:xfrm>
              <a:off x="3440300" y="2088975"/>
              <a:ext cx="609925" cy="653800"/>
            </a:xfrm>
            <a:custGeom>
              <a:avLst/>
              <a:gdLst/>
              <a:ahLst/>
              <a:cxnLst/>
              <a:rect l="l" t="t" r="r" b="b"/>
              <a:pathLst>
                <a:path w="24397" h="26152" extrusionOk="0">
                  <a:moveTo>
                    <a:pt x="12573" y="1918"/>
                  </a:moveTo>
                  <a:cubicBezTo>
                    <a:pt x="14594" y="1918"/>
                    <a:pt x="16590" y="2581"/>
                    <a:pt x="18217" y="3779"/>
                  </a:cubicBezTo>
                  <a:cubicBezTo>
                    <a:pt x="20182" y="5231"/>
                    <a:pt x="21563" y="7375"/>
                    <a:pt x="22301" y="9672"/>
                  </a:cubicBezTo>
                  <a:cubicBezTo>
                    <a:pt x="23277" y="12637"/>
                    <a:pt x="23218" y="15983"/>
                    <a:pt x="21765" y="18745"/>
                  </a:cubicBezTo>
                  <a:cubicBezTo>
                    <a:pt x="20336" y="21495"/>
                    <a:pt x="17419" y="23531"/>
                    <a:pt x="14312" y="23567"/>
                  </a:cubicBezTo>
                  <a:cubicBezTo>
                    <a:pt x="14296" y="23567"/>
                    <a:pt x="14281" y="23567"/>
                    <a:pt x="14265" y="23567"/>
                  </a:cubicBezTo>
                  <a:cubicBezTo>
                    <a:pt x="10403" y="23567"/>
                    <a:pt x="7042" y="20600"/>
                    <a:pt x="5275" y="17150"/>
                  </a:cubicBezTo>
                  <a:cubicBezTo>
                    <a:pt x="3429" y="13530"/>
                    <a:pt x="3048" y="8875"/>
                    <a:pt x="5394" y="5565"/>
                  </a:cubicBezTo>
                  <a:cubicBezTo>
                    <a:pt x="6775" y="3600"/>
                    <a:pt x="9025" y="2314"/>
                    <a:pt x="11407" y="1993"/>
                  </a:cubicBezTo>
                  <a:cubicBezTo>
                    <a:pt x="11795" y="1943"/>
                    <a:pt x="12185" y="1918"/>
                    <a:pt x="12573" y="1918"/>
                  </a:cubicBezTo>
                  <a:close/>
                  <a:moveTo>
                    <a:pt x="11453" y="1"/>
                  </a:moveTo>
                  <a:cubicBezTo>
                    <a:pt x="10996" y="1"/>
                    <a:pt x="10539" y="30"/>
                    <a:pt x="10085" y="88"/>
                  </a:cubicBezTo>
                  <a:cubicBezTo>
                    <a:pt x="7216" y="469"/>
                    <a:pt x="4501" y="2041"/>
                    <a:pt x="2822" y="4410"/>
                  </a:cubicBezTo>
                  <a:cubicBezTo>
                    <a:pt x="0" y="8410"/>
                    <a:pt x="453" y="14018"/>
                    <a:pt x="2691" y="18400"/>
                  </a:cubicBezTo>
                  <a:cubicBezTo>
                    <a:pt x="4809" y="22563"/>
                    <a:pt x="8841" y="26151"/>
                    <a:pt x="13505" y="26151"/>
                  </a:cubicBezTo>
                  <a:cubicBezTo>
                    <a:pt x="13536" y="26151"/>
                    <a:pt x="13567" y="26151"/>
                    <a:pt x="13597" y="26151"/>
                  </a:cubicBezTo>
                  <a:cubicBezTo>
                    <a:pt x="17348" y="26127"/>
                    <a:pt x="20860" y="23650"/>
                    <a:pt x="22599" y="20329"/>
                  </a:cubicBezTo>
                  <a:cubicBezTo>
                    <a:pt x="24325" y="16995"/>
                    <a:pt x="24396" y="12947"/>
                    <a:pt x="23241" y="9375"/>
                  </a:cubicBezTo>
                  <a:cubicBezTo>
                    <a:pt x="22337" y="6577"/>
                    <a:pt x="20670" y="3993"/>
                    <a:pt x="18288" y="2255"/>
                  </a:cubicBezTo>
                  <a:cubicBezTo>
                    <a:pt x="16324" y="811"/>
                    <a:pt x="13887" y="1"/>
                    <a:pt x="11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4"/>
            <p:cNvSpPr/>
            <p:nvPr/>
          </p:nvSpPr>
          <p:spPr>
            <a:xfrm>
              <a:off x="3403975" y="2527825"/>
              <a:ext cx="117600" cy="86650"/>
            </a:xfrm>
            <a:custGeom>
              <a:avLst/>
              <a:gdLst/>
              <a:ahLst/>
              <a:cxnLst/>
              <a:rect l="l" t="t" r="r" b="b"/>
              <a:pathLst>
                <a:path w="4704" h="3466" extrusionOk="0">
                  <a:moveTo>
                    <a:pt x="2894" y="0"/>
                  </a:moveTo>
                  <a:lnTo>
                    <a:pt x="1" y="1453"/>
                  </a:lnTo>
                  <a:lnTo>
                    <a:pt x="1477" y="3465"/>
                  </a:lnTo>
                  <a:lnTo>
                    <a:pt x="1573" y="3417"/>
                  </a:lnTo>
                  <a:lnTo>
                    <a:pt x="3966" y="1858"/>
                  </a:lnTo>
                  <a:cubicBezTo>
                    <a:pt x="3966" y="1858"/>
                    <a:pt x="4704" y="393"/>
                    <a:pt x="28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4"/>
            <p:cNvSpPr/>
            <p:nvPr/>
          </p:nvSpPr>
          <p:spPr>
            <a:xfrm>
              <a:off x="2869100" y="2543250"/>
              <a:ext cx="601000" cy="408875"/>
            </a:xfrm>
            <a:custGeom>
              <a:avLst/>
              <a:gdLst/>
              <a:ahLst/>
              <a:cxnLst/>
              <a:rect l="l" t="t" r="r" b="b"/>
              <a:pathLst>
                <a:path w="24040" h="16355" extrusionOk="0">
                  <a:moveTo>
                    <a:pt x="21467" y="1"/>
                  </a:moveTo>
                  <a:cubicBezTo>
                    <a:pt x="21314" y="1"/>
                    <a:pt x="21163" y="13"/>
                    <a:pt x="21015" y="38"/>
                  </a:cubicBezTo>
                  <a:cubicBezTo>
                    <a:pt x="19753" y="241"/>
                    <a:pt x="18693" y="1062"/>
                    <a:pt x="17645" y="1788"/>
                  </a:cubicBezTo>
                  <a:cubicBezTo>
                    <a:pt x="13954" y="4336"/>
                    <a:pt x="9740" y="5991"/>
                    <a:pt x="5596" y="7634"/>
                  </a:cubicBezTo>
                  <a:cubicBezTo>
                    <a:pt x="4239" y="8170"/>
                    <a:pt x="2870" y="8742"/>
                    <a:pt x="1786" y="9718"/>
                  </a:cubicBezTo>
                  <a:cubicBezTo>
                    <a:pt x="715" y="10706"/>
                    <a:pt x="0" y="12206"/>
                    <a:pt x="334" y="13623"/>
                  </a:cubicBezTo>
                  <a:cubicBezTo>
                    <a:pt x="758" y="15331"/>
                    <a:pt x="2605" y="16354"/>
                    <a:pt x="4356" y="16354"/>
                  </a:cubicBezTo>
                  <a:cubicBezTo>
                    <a:pt x="4425" y="16354"/>
                    <a:pt x="4493" y="16353"/>
                    <a:pt x="4560" y="16350"/>
                  </a:cubicBezTo>
                  <a:cubicBezTo>
                    <a:pt x="6382" y="16254"/>
                    <a:pt x="8037" y="15302"/>
                    <a:pt x="9525" y="14266"/>
                  </a:cubicBezTo>
                  <a:cubicBezTo>
                    <a:pt x="13633" y="11373"/>
                    <a:pt x="17086" y="7599"/>
                    <a:pt x="21384" y="5003"/>
                  </a:cubicBezTo>
                  <a:cubicBezTo>
                    <a:pt x="22003" y="4634"/>
                    <a:pt x="22646" y="4277"/>
                    <a:pt x="23158" y="3765"/>
                  </a:cubicBezTo>
                  <a:cubicBezTo>
                    <a:pt x="23658" y="3229"/>
                    <a:pt x="24039" y="2515"/>
                    <a:pt x="23944" y="1800"/>
                  </a:cubicBezTo>
                  <a:cubicBezTo>
                    <a:pt x="23797" y="688"/>
                    <a:pt x="22604" y="1"/>
                    <a:pt x="21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4"/>
            <p:cNvSpPr/>
            <p:nvPr/>
          </p:nvSpPr>
          <p:spPr>
            <a:xfrm>
              <a:off x="2868800" y="2543175"/>
              <a:ext cx="569150" cy="383825"/>
            </a:xfrm>
            <a:custGeom>
              <a:avLst/>
              <a:gdLst/>
              <a:ahLst/>
              <a:cxnLst/>
              <a:rect l="l" t="t" r="r" b="b"/>
              <a:pathLst>
                <a:path w="22766" h="15353" extrusionOk="0">
                  <a:moveTo>
                    <a:pt x="21471" y="0"/>
                  </a:moveTo>
                  <a:cubicBezTo>
                    <a:pt x="21316" y="0"/>
                    <a:pt x="21163" y="13"/>
                    <a:pt x="21015" y="41"/>
                  </a:cubicBezTo>
                  <a:cubicBezTo>
                    <a:pt x="19741" y="244"/>
                    <a:pt x="18693" y="1065"/>
                    <a:pt x="17646" y="1791"/>
                  </a:cubicBezTo>
                  <a:cubicBezTo>
                    <a:pt x="13955" y="4339"/>
                    <a:pt x="9740" y="5994"/>
                    <a:pt x="5596" y="7637"/>
                  </a:cubicBezTo>
                  <a:cubicBezTo>
                    <a:pt x="4239" y="8173"/>
                    <a:pt x="2870" y="8745"/>
                    <a:pt x="1786" y="9721"/>
                  </a:cubicBezTo>
                  <a:cubicBezTo>
                    <a:pt x="715" y="10709"/>
                    <a:pt x="0" y="12209"/>
                    <a:pt x="334" y="13626"/>
                  </a:cubicBezTo>
                  <a:cubicBezTo>
                    <a:pt x="501" y="14329"/>
                    <a:pt x="917" y="14900"/>
                    <a:pt x="1465" y="15353"/>
                  </a:cubicBezTo>
                  <a:cubicBezTo>
                    <a:pt x="1227" y="13471"/>
                    <a:pt x="1548" y="11185"/>
                    <a:pt x="3358" y="10662"/>
                  </a:cubicBezTo>
                  <a:cubicBezTo>
                    <a:pt x="10061" y="7983"/>
                    <a:pt x="15431" y="4232"/>
                    <a:pt x="21586" y="732"/>
                  </a:cubicBezTo>
                  <a:cubicBezTo>
                    <a:pt x="21884" y="529"/>
                    <a:pt x="22301" y="363"/>
                    <a:pt x="22765" y="303"/>
                  </a:cubicBezTo>
                  <a:cubicBezTo>
                    <a:pt x="22368" y="109"/>
                    <a:pt x="21913" y="0"/>
                    <a:pt x="214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44"/>
          <p:cNvSpPr/>
          <p:nvPr/>
        </p:nvSpPr>
        <p:spPr>
          <a:xfrm>
            <a:off x="326355" y="253625"/>
            <a:ext cx="1855030" cy="672933"/>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TextBox 40">
            <a:extLst>
              <a:ext uri="{FF2B5EF4-FFF2-40B4-BE49-F238E27FC236}">
                <a16:creationId xmlns:a16="http://schemas.microsoft.com/office/drawing/2014/main" id="{83B0467C-315B-427D-8900-7B1164D911D1}"/>
              </a:ext>
            </a:extLst>
          </p:cNvPr>
          <p:cNvSpPr txBox="1"/>
          <p:nvPr/>
        </p:nvSpPr>
        <p:spPr>
          <a:xfrm>
            <a:off x="1309627" y="1369450"/>
            <a:ext cx="6413712" cy="738664"/>
          </a:xfrm>
          <a:prstGeom prst="rect">
            <a:avLst/>
          </a:prstGeom>
          <a:noFill/>
        </p:spPr>
        <p:txBody>
          <a:bodyPr wrap="square" rtlCol="0">
            <a:spAutoFit/>
          </a:bodyPr>
          <a:lstStyle/>
          <a:p>
            <a:pPr defTabSz="685800">
              <a:buClrTx/>
            </a:pPr>
            <a:r>
              <a:rPr lang="en-IN" kern="1200" dirty="0">
                <a:solidFill>
                  <a:srgbClr val="3B343B"/>
                </a:solidFill>
                <a:latin typeface="Roboto" panose="02000000000000000000" pitchFamily="2" charset="0"/>
                <a:ea typeface="Roboto" panose="02000000000000000000" pitchFamily="2" charset="0"/>
                <a:cs typeface="+mn-cs"/>
              </a:rPr>
              <a:t>Let c(t) be the concentration of the dye at time t. By dividing the time intervals from (0,T) into equal sub-intervals ∆t, the amount of dye that flows past the measuring point during the subinterval from t=ti-1 to t-t1 is </a:t>
            </a:r>
          </a:p>
        </p:txBody>
      </p:sp>
      <p:pic>
        <p:nvPicPr>
          <p:cNvPr id="42" name="Picture 41">
            <a:extLst>
              <a:ext uri="{FF2B5EF4-FFF2-40B4-BE49-F238E27FC236}">
                <a16:creationId xmlns:a16="http://schemas.microsoft.com/office/drawing/2014/main" id="{A7225B32-A79F-45D5-9AD1-4C870FAA68C7}"/>
              </a:ext>
            </a:extLst>
          </p:cNvPr>
          <p:cNvPicPr>
            <a:picLocks noChangeAspect="1"/>
          </p:cNvPicPr>
          <p:nvPr/>
        </p:nvPicPr>
        <p:blipFill>
          <a:blip r:embed="rId3"/>
          <a:stretch>
            <a:fillRect/>
          </a:stretch>
        </p:blipFill>
        <p:spPr>
          <a:xfrm>
            <a:off x="2704702" y="2223471"/>
            <a:ext cx="3734596" cy="321514"/>
          </a:xfrm>
          <a:prstGeom prst="rect">
            <a:avLst/>
          </a:prstGeom>
        </p:spPr>
      </p:pic>
      <p:sp>
        <p:nvSpPr>
          <p:cNvPr id="43" name="TextBox 42">
            <a:extLst>
              <a:ext uri="{FF2B5EF4-FFF2-40B4-BE49-F238E27FC236}">
                <a16:creationId xmlns:a16="http://schemas.microsoft.com/office/drawing/2014/main" id="{957F8103-04C2-40F9-A70E-09AF2021F218}"/>
              </a:ext>
            </a:extLst>
          </p:cNvPr>
          <p:cNvSpPr txBox="1"/>
          <p:nvPr/>
        </p:nvSpPr>
        <p:spPr>
          <a:xfrm>
            <a:off x="1346906" y="2744613"/>
            <a:ext cx="6413712" cy="523220"/>
          </a:xfrm>
          <a:prstGeom prst="rect">
            <a:avLst/>
          </a:prstGeom>
          <a:noFill/>
        </p:spPr>
        <p:txBody>
          <a:bodyPr wrap="square" rtlCol="0">
            <a:spAutoFit/>
          </a:bodyPr>
          <a:lstStyle/>
          <a:p>
            <a:pPr defTabSz="685800">
              <a:buClrTx/>
            </a:pPr>
            <a:r>
              <a:rPr lang="en-IN" kern="1200" dirty="0">
                <a:solidFill>
                  <a:srgbClr val="3B343B"/>
                </a:solidFill>
                <a:latin typeface="Roboto" panose="02000000000000000000" pitchFamily="2" charset="0"/>
                <a:ea typeface="Roboto" panose="02000000000000000000" pitchFamily="2" charset="0"/>
                <a:cs typeface="+mn-cs"/>
              </a:rPr>
              <a:t>Where f is the rate of flow which we are attempting to calculate. The total amount of dye is:</a:t>
            </a:r>
          </a:p>
        </p:txBody>
      </p:sp>
      <p:pic>
        <p:nvPicPr>
          <p:cNvPr id="44" name="Picture 43">
            <a:extLst>
              <a:ext uri="{FF2B5EF4-FFF2-40B4-BE49-F238E27FC236}">
                <a16:creationId xmlns:a16="http://schemas.microsoft.com/office/drawing/2014/main" id="{745317DB-357D-4E00-8E6A-7F01C71367DD}"/>
              </a:ext>
            </a:extLst>
          </p:cNvPr>
          <p:cNvPicPr>
            <a:picLocks noChangeAspect="1"/>
          </p:cNvPicPr>
          <p:nvPr/>
        </p:nvPicPr>
        <p:blipFill>
          <a:blip r:embed="rId4"/>
          <a:stretch>
            <a:fillRect/>
          </a:stretch>
        </p:blipFill>
        <p:spPr>
          <a:xfrm>
            <a:off x="3203921" y="3263893"/>
            <a:ext cx="2625124" cy="792821"/>
          </a:xfrm>
          <a:prstGeom prst="rect">
            <a:avLst/>
          </a:prstGeom>
        </p:spPr>
      </p:pic>
    </p:spTree>
    <p:extLst>
      <p:ext uri="{BB962C8B-B14F-4D97-AF65-F5344CB8AC3E}">
        <p14:creationId xmlns:p14="http://schemas.microsoft.com/office/powerpoint/2010/main" val="676944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up)">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up)">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up)">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DBB3B2-8B7B-415E-9D24-41598EBEE64B}"/>
              </a:ext>
            </a:extLst>
          </p:cNvPr>
          <p:cNvSpPr txBox="1"/>
          <p:nvPr/>
        </p:nvSpPr>
        <p:spPr>
          <a:xfrm>
            <a:off x="1623265" y="1114425"/>
            <a:ext cx="5275385" cy="307777"/>
          </a:xfrm>
          <a:prstGeom prst="rect">
            <a:avLst/>
          </a:prstGeom>
          <a:noFill/>
        </p:spPr>
        <p:txBody>
          <a:bodyPr wrap="square" rtlCol="0">
            <a:spAutoFit/>
          </a:bodyPr>
          <a:lstStyle/>
          <a:p>
            <a:pPr defTabSz="685800">
              <a:buClrTx/>
            </a:pPr>
            <a:r>
              <a:rPr lang="en-IN" kern="1200" dirty="0">
                <a:solidFill>
                  <a:srgbClr val="3B343B"/>
                </a:solidFill>
                <a:latin typeface="Roboto" panose="02000000000000000000" pitchFamily="2" charset="0"/>
                <a:ea typeface="Roboto" panose="02000000000000000000" pitchFamily="2" charset="0"/>
                <a:cs typeface="+mn-cs"/>
              </a:rPr>
              <a:t>If we let n=∞, the amount of dye is:</a:t>
            </a:r>
          </a:p>
        </p:txBody>
      </p:sp>
      <p:pic>
        <p:nvPicPr>
          <p:cNvPr id="5" name="Picture 4">
            <a:extLst>
              <a:ext uri="{FF2B5EF4-FFF2-40B4-BE49-F238E27FC236}">
                <a16:creationId xmlns:a16="http://schemas.microsoft.com/office/drawing/2014/main" id="{3E12407F-D3D3-49A2-AB70-79F32A224C4C}"/>
              </a:ext>
            </a:extLst>
          </p:cNvPr>
          <p:cNvPicPr>
            <a:picLocks noChangeAspect="1"/>
          </p:cNvPicPr>
          <p:nvPr/>
        </p:nvPicPr>
        <p:blipFill>
          <a:blip r:embed="rId2"/>
          <a:stretch>
            <a:fillRect/>
          </a:stretch>
        </p:blipFill>
        <p:spPr>
          <a:xfrm>
            <a:off x="3664617" y="1422202"/>
            <a:ext cx="1814766" cy="771633"/>
          </a:xfrm>
          <a:prstGeom prst="rect">
            <a:avLst/>
          </a:prstGeom>
        </p:spPr>
      </p:pic>
      <p:sp>
        <p:nvSpPr>
          <p:cNvPr id="6" name="TextBox 5">
            <a:extLst>
              <a:ext uri="{FF2B5EF4-FFF2-40B4-BE49-F238E27FC236}">
                <a16:creationId xmlns:a16="http://schemas.microsoft.com/office/drawing/2014/main" id="{A2CDCF1B-66B4-4D99-8D94-53EBDF753096}"/>
              </a:ext>
            </a:extLst>
          </p:cNvPr>
          <p:cNvSpPr txBox="1"/>
          <p:nvPr/>
        </p:nvSpPr>
        <p:spPr>
          <a:xfrm>
            <a:off x="1623265" y="2316770"/>
            <a:ext cx="4603670" cy="307777"/>
          </a:xfrm>
          <a:prstGeom prst="rect">
            <a:avLst/>
          </a:prstGeom>
          <a:noFill/>
        </p:spPr>
        <p:txBody>
          <a:bodyPr wrap="square" rtlCol="0">
            <a:spAutoFit/>
          </a:bodyPr>
          <a:lstStyle/>
          <a:p>
            <a:pPr defTabSz="685800">
              <a:buClrTx/>
            </a:pPr>
            <a:r>
              <a:rPr lang="en-IN" kern="1200" dirty="0">
                <a:solidFill>
                  <a:srgbClr val="3B343B"/>
                </a:solidFill>
                <a:latin typeface="Roboto" panose="02000000000000000000" pitchFamily="2" charset="0"/>
                <a:ea typeface="Roboto" panose="02000000000000000000" pitchFamily="2" charset="0"/>
                <a:cs typeface="+mn-cs"/>
              </a:rPr>
              <a:t>So, the equation to find the cardiac output is: </a:t>
            </a:r>
          </a:p>
        </p:txBody>
      </p:sp>
      <p:pic>
        <p:nvPicPr>
          <p:cNvPr id="7" name="Picture 6">
            <a:extLst>
              <a:ext uri="{FF2B5EF4-FFF2-40B4-BE49-F238E27FC236}">
                <a16:creationId xmlns:a16="http://schemas.microsoft.com/office/drawing/2014/main" id="{66F53F22-8AAD-4AEC-AB02-989816CB7EF9}"/>
              </a:ext>
            </a:extLst>
          </p:cNvPr>
          <p:cNvPicPr>
            <a:picLocks noChangeAspect="1"/>
          </p:cNvPicPr>
          <p:nvPr/>
        </p:nvPicPr>
        <p:blipFill>
          <a:blip r:embed="rId3"/>
          <a:stretch>
            <a:fillRect/>
          </a:stretch>
        </p:blipFill>
        <p:spPr>
          <a:xfrm>
            <a:off x="3836984" y="2684287"/>
            <a:ext cx="1249868" cy="612435"/>
          </a:xfrm>
          <a:prstGeom prst="rect">
            <a:avLst/>
          </a:prstGeom>
        </p:spPr>
      </p:pic>
      <p:sp>
        <p:nvSpPr>
          <p:cNvPr id="8" name="TextBox 7">
            <a:extLst>
              <a:ext uri="{FF2B5EF4-FFF2-40B4-BE49-F238E27FC236}">
                <a16:creationId xmlns:a16="http://schemas.microsoft.com/office/drawing/2014/main" id="{CDB940FD-D1EB-46E6-B099-F6B06FE26E0D}"/>
              </a:ext>
            </a:extLst>
          </p:cNvPr>
          <p:cNvSpPr txBox="1"/>
          <p:nvPr/>
        </p:nvSpPr>
        <p:spPr>
          <a:xfrm>
            <a:off x="1623266" y="3519115"/>
            <a:ext cx="6170400" cy="523220"/>
          </a:xfrm>
          <a:prstGeom prst="rect">
            <a:avLst/>
          </a:prstGeom>
          <a:noFill/>
        </p:spPr>
        <p:txBody>
          <a:bodyPr wrap="square" rtlCol="0">
            <a:spAutoFit/>
          </a:bodyPr>
          <a:lstStyle/>
          <a:p>
            <a:pPr defTabSz="685800">
              <a:buClrTx/>
            </a:pPr>
            <a:r>
              <a:rPr lang="en-IN" kern="1200" dirty="0">
                <a:solidFill>
                  <a:srgbClr val="3B343B"/>
                </a:solidFill>
                <a:latin typeface="Roboto" panose="02000000000000000000" pitchFamily="2" charset="0"/>
                <a:ea typeface="Roboto" panose="02000000000000000000" pitchFamily="2" charset="0"/>
                <a:cs typeface="+mn-cs"/>
              </a:rPr>
              <a:t>Where A, the amount of dye, must be known and the integral can be calculated using the readings.</a:t>
            </a:r>
          </a:p>
        </p:txBody>
      </p:sp>
      <p:sp>
        <p:nvSpPr>
          <p:cNvPr id="9" name="Google Shape;903;p47">
            <a:extLst>
              <a:ext uri="{FF2B5EF4-FFF2-40B4-BE49-F238E27FC236}">
                <a16:creationId xmlns:a16="http://schemas.microsoft.com/office/drawing/2014/main" id="{1F758E04-4AF5-46B0-A640-63A8BFD1538E}"/>
              </a:ext>
            </a:extLst>
          </p:cNvPr>
          <p:cNvSpPr/>
          <p:nvPr/>
        </p:nvSpPr>
        <p:spPr>
          <a:xfrm>
            <a:off x="-1429138" y="-1897235"/>
            <a:ext cx="3249600" cy="32496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6;p44">
            <a:extLst>
              <a:ext uri="{FF2B5EF4-FFF2-40B4-BE49-F238E27FC236}">
                <a16:creationId xmlns:a16="http://schemas.microsoft.com/office/drawing/2014/main" id="{0239717E-8434-4C5F-894B-0272687CECFB}"/>
              </a:ext>
            </a:extLst>
          </p:cNvPr>
          <p:cNvSpPr/>
          <p:nvPr/>
        </p:nvSpPr>
        <p:spPr>
          <a:xfrm>
            <a:off x="7701959" y="4470567"/>
            <a:ext cx="1855030" cy="672933"/>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700;p41">
            <a:extLst>
              <a:ext uri="{FF2B5EF4-FFF2-40B4-BE49-F238E27FC236}">
                <a16:creationId xmlns:a16="http://schemas.microsoft.com/office/drawing/2014/main" id="{BB728931-6090-49C1-B78A-F9DB46C80C58}"/>
              </a:ext>
            </a:extLst>
          </p:cNvPr>
          <p:cNvGrpSpPr/>
          <p:nvPr/>
        </p:nvGrpSpPr>
        <p:grpSpPr>
          <a:xfrm>
            <a:off x="809153" y="636016"/>
            <a:ext cx="682764" cy="716349"/>
            <a:chOff x="3796125" y="-35750"/>
            <a:chExt cx="773400" cy="773400"/>
          </a:xfrm>
        </p:grpSpPr>
        <p:sp>
          <p:nvSpPr>
            <p:cNvPr id="15" name="Google Shape;701;p41">
              <a:extLst>
                <a:ext uri="{FF2B5EF4-FFF2-40B4-BE49-F238E27FC236}">
                  <a16:creationId xmlns:a16="http://schemas.microsoft.com/office/drawing/2014/main" id="{D3FED622-F8A2-4C5A-9E8E-84BE76CE4961}"/>
                </a:ext>
              </a:extLst>
            </p:cNvPr>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02;p41">
              <a:extLst>
                <a:ext uri="{FF2B5EF4-FFF2-40B4-BE49-F238E27FC236}">
                  <a16:creationId xmlns:a16="http://schemas.microsoft.com/office/drawing/2014/main" id="{4F623BA6-AD2E-4B14-B001-217C91C91978}"/>
                </a:ext>
              </a:extLst>
            </p:cNvPr>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20949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wipe(up)">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4" name="Google Shape;1834;p68"/>
          <p:cNvSpPr/>
          <p:nvPr/>
        </p:nvSpPr>
        <p:spPr>
          <a:xfrm rot="-100236">
            <a:off x="1133265" y="655682"/>
            <a:ext cx="6877467" cy="3832134"/>
          </a:xfrm>
          <a:prstGeom prst="roundRect">
            <a:avLst>
              <a:gd name="adj" fmla="val 3496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C4B40218-5634-44B3-8BBD-450BD1DFADF9}"/>
              </a:ext>
            </a:extLst>
          </p:cNvPr>
          <p:cNvSpPr txBox="1"/>
          <p:nvPr/>
        </p:nvSpPr>
        <p:spPr>
          <a:xfrm>
            <a:off x="2050121" y="1249161"/>
            <a:ext cx="5043758" cy="523220"/>
          </a:xfrm>
          <a:prstGeom prst="rect">
            <a:avLst/>
          </a:prstGeom>
          <a:noFill/>
        </p:spPr>
        <p:txBody>
          <a:bodyPr wrap="square" rtlCol="0">
            <a:spAutoFit/>
          </a:bodyPr>
          <a:lstStyle/>
          <a:p>
            <a:pPr defTabSz="685800">
              <a:buClrTx/>
            </a:pPr>
            <a:r>
              <a:rPr lang="en-IN" kern="1200" dirty="0">
                <a:solidFill>
                  <a:srgbClr val="3B343B"/>
                </a:solidFill>
                <a:latin typeface="Roboto" panose="02000000000000000000" pitchFamily="2" charset="0"/>
                <a:ea typeface="Roboto" panose="02000000000000000000" pitchFamily="2" charset="0"/>
                <a:cs typeface="+mn-cs"/>
              </a:rPr>
              <a:t>The Simpson’s Rule may also be required to solve certain questions. The Simpsons rule is: </a:t>
            </a:r>
          </a:p>
        </p:txBody>
      </p:sp>
      <p:pic>
        <p:nvPicPr>
          <p:cNvPr id="12" name="Picture 11">
            <a:extLst>
              <a:ext uri="{FF2B5EF4-FFF2-40B4-BE49-F238E27FC236}">
                <a16:creationId xmlns:a16="http://schemas.microsoft.com/office/drawing/2014/main" id="{92C72514-EF4B-4531-9D9D-D37E164A3134}"/>
              </a:ext>
            </a:extLst>
          </p:cNvPr>
          <p:cNvPicPr>
            <a:picLocks noChangeAspect="1"/>
          </p:cNvPicPr>
          <p:nvPr/>
        </p:nvPicPr>
        <p:blipFill rotWithShape="1">
          <a:blip r:embed="rId3"/>
          <a:srcRect l="1476" r="1940"/>
          <a:stretch/>
        </p:blipFill>
        <p:spPr>
          <a:xfrm>
            <a:off x="1249323" y="1972309"/>
            <a:ext cx="6645349" cy="985975"/>
          </a:xfrm>
          <a:prstGeom prst="rect">
            <a:avLst/>
          </a:prstGeom>
        </p:spPr>
      </p:pic>
      <p:sp>
        <p:nvSpPr>
          <p:cNvPr id="13" name="TextBox 12">
            <a:extLst>
              <a:ext uri="{FF2B5EF4-FFF2-40B4-BE49-F238E27FC236}">
                <a16:creationId xmlns:a16="http://schemas.microsoft.com/office/drawing/2014/main" id="{9062058E-AF90-4362-BAFD-B4A887FF463D}"/>
              </a:ext>
            </a:extLst>
          </p:cNvPr>
          <p:cNvSpPr txBox="1"/>
          <p:nvPr/>
        </p:nvSpPr>
        <p:spPr>
          <a:xfrm>
            <a:off x="2050121" y="3417729"/>
            <a:ext cx="2027302" cy="307777"/>
          </a:xfrm>
          <a:prstGeom prst="rect">
            <a:avLst/>
          </a:prstGeom>
          <a:noFill/>
        </p:spPr>
        <p:txBody>
          <a:bodyPr wrap="square" rtlCol="0">
            <a:spAutoFit/>
          </a:bodyPr>
          <a:lstStyle/>
          <a:p>
            <a:pPr defTabSz="685800">
              <a:buClrTx/>
            </a:pPr>
            <a:r>
              <a:rPr lang="en-IN" kern="1200" dirty="0">
                <a:solidFill>
                  <a:srgbClr val="3B343B"/>
                </a:solidFill>
                <a:latin typeface="Roboto" panose="02000000000000000000" pitchFamily="2" charset="0"/>
                <a:ea typeface="Roboto" panose="02000000000000000000" pitchFamily="2" charset="0"/>
                <a:cs typeface="+mn-cs"/>
              </a:rPr>
              <a:t>Where n is even and :</a:t>
            </a:r>
          </a:p>
        </p:txBody>
      </p:sp>
      <p:pic>
        <p:nvPicPr>
          <p:cNvPr id="14" name="Picture 13">
            <a:extLst>
              <a:ext uri="{FF2B5EF4-FFF2-40B4-BE49-F238E27FC236}">
                <a16:creationId xmlns:a16="http://schemas.microsoft.com/office/drawing/2014/main" id="{27E4BDAC-5429-4622-B5AB-414CC61CBF59}"/>
              </a:ext>
            </a:extLst>
          </p:cNvPr>
          <p:cNvPicPr>
            <a:picLocks noChangeAspect="1"/>
          </p:cNvPicPr>
          <p:nvPr/>
        </p:nvPicPr>
        <p:blipFill rotWithShape="1">
          <a:blip r:embed="rId4"/>
          <a:srcRect l="5102"/>
          <a:stretch/>
        </p:blipFill>
        <p:spPr>
          <a:xfrm>
            <a:off x="4053912" y="3417729"/>
            <a:ext cx="1036170" cy="399470"/>
          </a:xfrm>
          <a:prstGeom prst="rect">
            <a:avLst/>
          </a:prstGeom>
        </p:spPr>
      </p:pic>
    </p:spTree>
    <p:extLst>
      <p:ext uri="{BB962C8B-B14F-4D97-AF65-F5344CB8AC3E}">
        <p14:creationId xmlns:p14="http://schemas.microsoft.com/office/powerpoint/2010/main" val="2361619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par>
                                <p:cTn id="18" presetID="22" presetClass="entr" presetSubtype="1"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5C50898-4CFE-4240-946B-922E72F4A391}"/>
              </a:ext>
            </a:extLst>
          </p:cNvPr>
          <p:cNvSpPr txBox="1"/>
          <p:nvPr/>
        </p:nvSpPr>
        <p:spPr>
          <a:xfrm>
            <a:off x="1486187" y="421927"/>
            <a:ext cx="4170334" cy="1384995"/>
          </a:xfrm>
          <a:prstGeom prst="rect">
            <a:avLst/>
          </a:prstGeom>
          <a:noFill/>
        </p:spPr>
        <p:txBody>
          <a:bodyPr wrap="square" rtlCol="0">
            <a:spAutoFit/>
          </a:bodyPr>
          <a:lstStyle/>
          <a:p>
            <a:pPr defTabSz="685800">
              <a:buClrTx/>
            </a:pPr>
            <a:r>
              <a:rPr lang="en-US" kern="1200" dirty="0">
                <a:solidFill>
                  <a:srgbClr val="3B343B"/>
                </a:solidFill>
                <a:latin typeface="Roboto" panose="02000000000000000000" pitchFamily="2" charset="0"/>
                <a:ea typeface="Roboto" panose="02000000000000000000" pitchFamily="2" charset="0"/>
                <a:cs typeface="+mn-cs"/>
              </a:rPr>
              <a:t>Example: </a:t>
            </a:r>
          </a:p>
          <a:p>
            <a:pPr defTabSz="685800">
              <a:buClrTx/>
            </a:pPr>
            <a:r>
              <a:rPr lang="en-US" kern="1200" dirty="0">
                <a:solidFill>
                  <a:srgbClr val="3B343B"/>
                </a:solidFill>
                <a:latin typeface="Roboto" panose="02000000000000000000" pitchFamily="2" charset="0"/>
                <a:ea typeface="Roboto" panose="02000000000000000000" pitchFamily="2" charset="0"/>
                <a:cs typeface="+mn-cs"/>
              </a:rPr>
              <a:t>A 5mg bolus of dye is injected into right atrium. The concentration of the dye is measured in the aorta in one second intervals as shown in the chart. Estimate the cardiac output.</a:t>
            </a:r>
          </a:p>
          <a:p>
            <a:pPr defTabSz="685800">
              <a:buClrTx/>
            </a:pPr>
            <a:endParaRPr lang="en-IN" kern="1200" dirty="0">
              <a:solidFill>
                <a:srgbClr val="3B343B"/>
              </a:solidFill>
              <a:latin typeface="Roboto" panose="02000000000000000000" pitchFamily="2" charset="0"/>
              <a:ea typeface="Roboto" panose="02000000000000000000" pitchFamily="2" charset="0"/>
              <a:cs typeface="+mn-cs"/>
            </a:endParaRPr>
          </a:p>
        </p:txBody>
      </p:sp>
      <p:pic>
        <p:nvPicPr>
          <p:cNvPr id="7" name="Picture 6">
            <a:extLst>
              <a:ext uri="{FF2B5EF4-FFF2-40B4-BE49-F238E27FC236}">
                <a16:creationId xmlns:a16="http://schemas.microsoft.com/office/drawing/2014/main" id="{6431072C-D99E-45A9-A2D3-3901A1224F07}"/>
              </a:ext>
            </a:extLst>
          </p:cNvPr>
          <p:cNvPicPr>
            <a:picLocks noChangeAspect="1"/>
          </p:cNvPicPr>
          <p:nvPr/>
        </p:nvPicPr>
        <p:blipFill>
          <a:blip r:embed="rId2"/>
          <a:stretch>
            <a:fillRect/>
          </a:stretch>
        </p:blipFill>
        <p:spPr>
          <a:xfrm>
            <a:off x="6227706" y="421927"/>
            <a:ext cx="1589597" cy="1842808"/>
          </a:xfrm>
          <a:prstGeom prst="rect">
            <a:avLst/>
          </a:prstGeom>
        </p:spPr>
      </p:pic>
      <p:pic>
        <p:nvPicPr>
          <p:cNvPr id="8" name="Picture 7">
            <a:extLst>
              <a:ext uri="{FF2B5EF4-FFF2-40B4-BE49-F238E27FC236}">
                <a16:creationId xmlns:a16="http://schemas.microsoft.com/office/drawing/2014/main" id="{BB544EFA-F960-4733-A89D-16347462026C}"/>
              </a:ext>
            </a:extLst>
          </p:cNvPr>
          <p:cNvPicPr>
            <a:picLocks noChangeAspect="1"/>
          </p:cNvPicPr>
          <p:nvPr/>
        </p:nvPicPr>
        <p:blipFill>
          <a:blip r:embed="rId3"/>
          <a:stretch>
            <a:fillRect/>
          </a:stretch>
        </p:blipFill>
        <p:spPr>
          <a:xfrm>
            <a:off x="1555882" y="1690577"/>
            <a:ext cx="4500779" cy="2945218"/>
          </a:xfrm>
          <a:prstGeom prst="roundRect">
            <a:avLst>
              <a:gd name="adj" fmla="val 10530"/>
            </a:avLst>
          </a:prstGeom>
        </p:spPr>
      </p:pic>
    </p:spTree>
    <p:extLst>
      <p:ext uri="{BB962C8B-B14F-4D97-AF65-F5344CB8AC3E}">
        <p14:creationId xmlns:p14="http://schemas.microsoft.com/office/powerpoint/2010/main" val="1263900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71" name="Google Shape;771;p43"/>
          <p:cNvSpPr/>
          <p:nvPr/>
        </p:nvSpPr>
        <p:spPr>
          <a:xfrm>
            <a:off x="-491825" y="3172450"/>
            <a:ext cx="4311387" cy="2076241"/>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2" name="Google Shape;772;p43"/>
          <p:cNvGrpSpPr/>
          <p:nvPr/>
        </p:nvGrpSpPr>
        <p:grpSpPr>
          <a:xfrm>
            <a:off x="1767124" y="970724"/>
            <a:ext cx="756849" cy="756849"/>
            <a:chOff x="3796125" y="-35750"/>
            <a:chExt cx="773400" cy="773400"/>
          </a:xfrm>
        </p:grpSpPr>
        <p:sp>
          <p:nvSpPr>
            <p:cNvPr id="773" name="Google Shape;773;p43"/>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43"/>
          <p:cNvGrpSpPr/>
          <p:nvPr/>
        </p:nvGrpSpPr>
        <p:grpSpPr>
          <a:xfrm>
            <a:off x="7466479" y="2393937"/>
            <a:ext cx="756849" cy="756849"/>
            <a:chOff x="3796125" y="-35750"/>
            <a:chExt cx="773400" cy="773400"/>
          </a:xfrm>
        </p:grpSpPr>
        <p:sp>
          <p:nvSpPr>
            <p:cNvPr id="776" name="Google Shape;776;p43"/>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960;p73">
            <a:extLst>
              <a:ext uri="{FF2B5EF4-FFF2-40B4-BE49-F238E27FC236}">
                <a16:creationId xmlns:a16="http://schemas.microsoft.com/office/drawing/2014/main" id="{60A352CE-1CCC-419A-AC1B-17D5D0AA5C25}"/>
              </a:ext>
            </a:extLst>
          </p:cNvPr>
          <p:cNvGrpSpPr/>
          <p:nvPr/>
        </p:nvGrpSpPr>
        <p:grpSpPr>
          <a:xfrm>
            <a:off x="2747477" y="159771"/>
            <a:ext cx="4060224" cy="4060224"/>
            <a:chOff x="-1037150" y="1085800"/>
            <a:chExt cx="4452000" cy="4452000"/>
          </a:xfrm>
        </p:grpSpPr>
        <p:sp>
          <p:nvSpPr>
            <p:cNvPr id="18" name="Google Shape;1961;p73">
              <a:extLst>
                <a:ext uri="{FF2B5EF4-FFF2-40B4-BE49-F238E27FC236}">
                  <a16:creationId xmlns:a16="http://schemas.microsoft.com/office/drawing/2014/main" id="{003F0CD8-AC93-451B-B9A8-E73FFD5A86F4}"/>
                </a:ext>
              </a:extLst>
            </p:cNvPr>
            <p:cNvSpPr/>
            <p:nvPr/>
          </p:nvSpPr>
          <p:spPr>
            <a:xfrm>
              <a:off x="-1037150" y="1085800"/>
              <a:ext cx="4452000" cy="4452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62;p73">
              <a:extLst>
                <a:ext uri="{FF2B5EF4-FFF2-40B4-BE49-F238E27FC236}">
                  <a16:creationId xmlns:a16="http://schemas.microsoft.com/office/drawing/2014/main" id="{21E61CCE-F0C9-4E4D-B2F5-2BD6593B8BE2}"/>
                </a:ext>
              </a:extLst>
            </p:cNvPr>
            <p:cNvSpPr/>
            <p:nvPr/>
          </p:nvSpPr>
          <p:spPr>
            <a:xfrm>
              <a:off x="-881150" y="1241800"/>
              <a:ext cx="4140000" cy="41400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1963;p73">
            <a:extLst>
              <a:ext uri="{FF2B5EF4-FFF2-40B4-BE49-F238E27FC236}">
                <a16:creationId xmlns:a16="http://schemas.microsoft.com/office/drawing/2014/main" id="{D29A2CDC-281F-41C8-BEBA-B4C2510D8E1A}"/>
              </a:ext>
            </a:extLst>
          </p:cNvPr>
          <p:cNvSpPr txBox="1">
            <a:spLocks noGrp="1"/>
          </p:cNvSpPr>
          <p:nvPr>
            <p:ph type="title"/>
          </p:nvPr>
        </p:nvSpPr>
        <p:spPr>
          <a:xfrm>
            <a:off x="3097319" y="1342898"/>
            <a:ext cx="3360540" cy="17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grpSp>
        <p:nvGrpSpPr>
          <p:cNvPr id="21" name="Google Shape;1980;p73">
            <a:extLst>
              <a:ext uri="{FF2B5EF4-FFF2-40B4-BE49-F238E27FC236}">
                <a16:creationId xmlns:a16="http://schemas.microsoft.com/office/drawing/2014/main" id="{8DC9EF03-A058-47E5-A4B9-8052FFBF674B}"/>
              </a:ext>
            </a:extLst>
          </p:cNvPr>
          <p:cNvGrpSpPr/>
          <p:nvPr/>
        </p:nvGrpSpPr>
        <p:grpSpPr>
          <a:xfrm flipH="1">
            <a:off x="1299096" y="1923705"/>
            <a:ext cx="2501321" cy="3316203"/>
            <a:chOff x="9041900" y="94900"/>
            <a:chExt cx="1656175" cy="2195725"/>
          </a:xfrm>
        </p:grpSpPr>
        <p:sp>
          <p:nvSpPr>
            <p:cNvPr id="22" name="Google Shape;1981;p73">
              <a:extLst>
                <a:ext uri="{FF2B5EF4-FFF2-40B4-BE49-F238E27FC236}">
                  <a16:creationId xmlns:a16="http://schemas.microsoft.com/office/drawing/2014/main" id="{E7ED00BC-FBE4-4E53-9043-D2BCD958F3B6}"/>
                </a:ext>
              </a:extLst>
            </p:cNvPr>
            <p:cNvSpPr/>
            <p:nvPr/>
          </p:nvSpPr>
          <p:spPr>
            <a:xfrm>
              <a:off x="9060350" y="1028525"/>
              <a:ext cx="172375" cy="190225"/>
            </a:xfrm>
            <a:custGeom>
              <a:avLst/>
              <a:gdLst/>
              <a:ahLst/>
              <a:cxnLst/>
              <a:rect l="l" t="t" r="r" b="b"/>
              <a:pathLst>
                <a:path w="6895" h="7609" extrusionOk="0">
                  <a:moveTo>
                    <a:pt x="5358" y="1"/>
                  </a:moveTo>
                  <a:cubicBezTo>
                    <a:pt x="3572" y="167"/>
                    <a:pt x="1786" y="346"/>
                    <a:pt x="0" y="525"/>
                  </a:cubicBezTo>
                  <a:cubicBezTo>
                    <a:pt x="429" y="2882"/>
                    <a:pt x="727" y="5239"/>
                    <a:pt x="977" y="7609"/>
                  </a:cubicBezTo>
                  <a:cubicBezTo>
                    <a:pt x="2941" y="7490"/>
                    <a:pt x="4906" y="7359"/>
                    <a:pt x="6894" y="7121"/>
                  </a:cubicBezTo>
                  <a:cubicBezTo>
                    <a:pt x="6430" y="4739"/>
                    <a:pt x="5906" y="2370"/>
                    <a:pt x="5358" y="1"/>
                  </a:cubicBezTo>
                  <a:close/>
                </a:path>
              </a:pathLst>
            </a:custGeom>
            <a:solidFill>
              <a:srgbClr val="EC5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82;p73">
              <a:extLst>
                <a:ext uri="{FF2B5EF4-FFF2-40B4-BE49-F238E27FC236}">
                  <a16:creationId xmlns:a16="http://schemas.microsoft.com/office/drawing/2014/main" id="{66A3F80C-A69D-4DE2-B68C-493F80BB3BE1}"/>
                </a:ext>
              </a:extLst>
            </p:cNvPr>
            <p:cNvSpPr/>
            <p:nvPr/>
          </p:nvSpPr>
          <p:spPr>
            <a:xfrm>
              <a:off x="9121950" y="915175"/>
              <a:ext cx="242625" cy="125975"/>
            </a:xfrm>
            <a:custGeom>
              <a:avLst/>
              <a:gdLst/>
              <a:ahLst/>
              <a:cxnLst/>
              <a:rect l="l" t="t" r="r" b="b"/>
              <a:pathLst>
                <a:path w="9705" h="5039" extrusionOk="0">
                  <a:moveTo>
                    <a:pt x="8542" y="1"/>
                  </a:moveTo>
                  <a:cubicBezTo>
                    <a:pt x="8405" y="1"/>
                    <a:pt x="8266" y="17"/>
                    <a:pt x="8133" y="46"/>
                  </a:cubicBezTo>
                  <a:cubicBezTo>
                    <a:pt x="7633" y="129"/>
                    <a:pt x="7192" y="368"/>
                    <a:pt x="6716" y="534"/>
                  </a:cubicBezTo>
                  <a:cubicBezTo>
                    <a:pt x="6245" y="700"/>
                    <a:pt x="5753" y="781"/>
                    <a:pt x="5257" y="781"/>
                  </a:cubicBezTo>
                  <a:cubicBezTo>
                    <a:pt x="5112" y="781"/>
                    <a:pt x="4968" y="774"/>
                    <a:pt x="4823" y="760"/>
                  </a:cubicBezTo>
                  <a:cubicBezTo>
                    <a:pt x="4085" y="698"/>
                    <a:pt x="3356" y="445"/>
                    <a:pt x="2621" y="445"/>
                  </a:cubicBezTo>
                  <a:cubicBezTo>
                    <a:pt x="2514" y="445"/>
                    <a:pt x="2406" y="451"/>
                    <a:pt x="2299" y="463"/>
                  </a:cubicBezTo>
                  <a:cubicBezTo>
                    <a:pt x="1549" y="534"/>
                    <a:pt x="846" y="927"/>
                    <a:pt x="406" y="1522"/>
                  </a:cubicBezTo>
                  <a:cubicBezTo>
                    <a:pt x="168" y="1832"/>
                    <a:pt x="1" y="2201"/>
                    <a:pt x="13" y="2582"/>
                  </a:cubicBezTo>
                  <a:cubicBezTo>
                    <a:pt x="49" y="3165"/>
                    <a:pt x="501" y="3666"/>
                    <a:pt x="953" y="4023"/>
                  </a:cubicBezTo>
                  <a:cubicBezTo>
                    <a:pt x="1716" y="4601"/>
                    <a:pt x="2670" y="5038"/>
                    <a:pt x="3618" y="5038"/>
                  </a:cubicBezTo>
                  <a:cubicBezTo>
                    <a:pt x="3899" y="5038"/>
                    <a:pt x="4179" y="5000"/>
                    <a:pt x="4454" y="4916"/>
                  </a:cubicBezTo>
                  <a:cubicBezTo>
                    <a:pt x="6204" y="4380"/>
                    <a:pt x="7061" y="2201"/>
                    <a:pt x="8788" y="1558"/>
                  </a:cubicBezTo>
                  <a:cubicBezTo>
                    <a:pt x="9169" y="1427"/>
                    <a:pt x="9681" y="1260"/>
                    <a:pt x="9705" y="844"/>
                  </a:cubicBezTo>
                  <a:cubicBezTo>
                    <a:pt x="9705" y="665"/>
                    <a:pt x="9633" y="510"/>
                    <a:pt x="9514" y="391"/>
                  </a:cubicBezTo>
                  <a:cubicBezTo>
                    <a:pt x="9272" y="114"/>
                    <a:pt x="8909" y="1"/>
                    <a:pt x="8542" y="1"/>
                  </a:cubicBezTo>
                  <a:close/>
                </a:path>
              </a:pathLst>
            </a:custGeom>
            <a:solidFill>
              <a:srgbClr val="EC5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83;p73">
              <a:extLst>
                <a:ext uri="{FF2B5EF4-FFF2-40B4-BE49-F238E27FC236}">
                  <a16:creationId xmlns:a16="http://schemas.microsoft.com/office/drawing/2014/main" id="{AB81CB0B-A7AD-45CC-90B0-8FEC0EB4C09E}"/>
                </a:ext>
              </a:extLst>
            </p:cNvPr>
            <p:cNvSpPr/>
            <p:nvPr/>
          </p:nvSpPr>
          <p:spPr>
            <a:xfrm>
              <a:off x="9167800" y="613300"/>
              <a:ext cx="119375" cy="427150"/>
            </a:xfrm>
            <a:custGeom>
              <a:avLst/>
              <a:gdLst/>
              <a:ahLst/>
              <a:cxnLst/>
              <a:rect l="l" t="t" r="r" b="b"/>
              <a:pathLst>
                <a:path w="4775" h="17086" extrusionOk="0">
                  <a:moveTo>
                    <a:pt x="1" y="1"/>
                  </a:moveTo>
                  <a:lnTo>
                    <a:pt x="1" y="17086"/>
                  </a:lnTo>
                  <a:lnTo>
                    <a:pt x="4775" y="17086"/>
                  </a:lnTo>
                  <a:lnTo>
                    <a:pt x="4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84;p73">
              <a:extLst>
                <a:ext uri="{FF2B5EF4-FFF2-40B4-BE49-F238E27FC236}">
                  <a16:creationId xmlns:a16="http://schemas.microsoft.com/office/drawing/2014/main" id="{5A1D0F96-F6FC-4B7B-B244-B253D0AF2FA2}"/>
                </a:ext>
              </a:extLst>
            </p:cNvPr>
            <p:cNvSpPr/>
            <p:nvPr/>
          </p:nvSpPr>
          <p:spPr>
            <a:xfrm>
              <a:off x="9043075" y="785950"/>
              <a:ext cx="278650" cy="353625"/>
            </a:xfrm>
            <a:custGeom>
              <a:avLst/>
              <a:gdLst/>
              <a:ahLst/>
              <a:cxnLst/>
              <a:rect l="l" t="t" r="r" b="b"/>
              <a:pathLst>
                <a:path w="11146" h="14145" extrusionOk="0">
                  <a:moveTo>
                    <a:pt x="9145" y="0"/>
                  </a:moveTo>
                  <a:cubicBezTo>
                    <a:pt x="7680" y="419"/>
                    <a:pt x="6154" y="623"/>
                    <a:pt x="4632" y="623"/>
                  </a:cubicBezTo>
                  <a:cubicBezTo>
                    <a:pt x="4509" y="623"/>
                    <a:pt x="4386" y="622"/>
                    <a:pt x="4263" y="619"/>
                  </a:cubicBezTo>
                  <a:cubicBezTo>
                    <a:pt x="4194" y="619"/>
                    <a:pt x="4123" y="615"/>
                    <a:pt x="4054" y="615"/>
                  </a:cubicBezTo>
                  <a:cubicBezTo>
                    <a:pt x="3967" y="615"/>
                    <a:pt x="3884" y="622"/>
                    <a:pt x="3811" y="655"/>
                  </a:cubicBezTo>
                  <a:cubicBezTo>
                    <a:pt x="3644" y="715"/>
                    <a:pt x="3525" y="857"/>
                    <a:pt x="3406" y="976"/>
                  </a:cubicBezTo>
                  <a:cubicBezTo>
                    <a:pt x="2394" y="2072"/>
                    <a:pt x="1251" y="3060"/>
                    <a:pt x="1" y="3870"/>
                  </a:cubicBezTo>
                  <a:cubicBezTo>
                    <a:pt x="298" y="6096"/>
                    <a:pt x="418" y="8334"/>
                    <a:pt x="358" y="10585"/>
                  </a:cubicBezTo>
                  <a:cubicBezTo>
                    <a:pt x="346" y="10918"/>
                    <a:pt x="346" y="11228"/>
                    <a:pt x="429" y="11537"/>
                  </a:cubicBezTo>
                  <a:cubicBezTo>
                    <a:pt x="525" y="11871"/>
                    <a:pt x="727" y="12133"/>
                    <a:pt x="941" y="12406"/>
                  </a:cubicBezTo>
                  <a:cubicBezTo>
                    <a:pt x="1382" y="12978"/>
                    <a:pt x="1822" y="13561"/>
                    <a:pt x="2263" y="14145"/>
                  </a:cubicBezTo>
                  <a:lnTo>
                    <a:pt x="3823" y="11347"/>
                  </a:lnTo>
                  <a:cubicBezTo>
                    <a:pt x="4978" y="11216"/>
                    <a:pt x="6240" y="10930"/>
                    <a:pt x="6847" y="9942"/>
                  </a:cubicBezTo>
                  <a:cubicBezTo>
                    <a:pt x="7073" y="9585"/>
                    <a:pt x="7180" y="9168"/>
                    <a:pt x="7311" y="8775"/>
                  </a:cubicBezTo>
                  <a:cubicBezTo>
                    <a:pt x="7502" y="8192"/>
                    <a:pt x="7740" y="7644"/>
                    <a:pt x="8133" y="7180"/>
                  </a:cubicBezTo>
                  <a:cubicBezTo>
                    <a:pt x="8514" y="6715"/>
                    <a:pt x="9061" y="6370"/>
                    <a:pt x="9657" y="6346"/>
                  </a:cubicBezTo>
                  <a:cubicBezTo>
                    <a:pt x="9823" y="6346"/>
                    <a:pt x="10050" y="6334"/>
                    <a:pt x="10097" y="6168"/>
                  </a:cubicBezTo>
                  <a:cubicBezTo>
                    <a:pt x="10109" y="6108"/>
                    <a:pt x="10097" y="6037"/>
                    <a:pt x="10073" y="5977"/>
                  </a:cubicBezTo>
                  <a:lnTo>
                    <a:pt x="9895" y="5215"/>
                  </a:lnTo>
                  <a:cubicBezTo>
                    <a:pt x="9776" y="4763"/>
                    <a:pt x="9657" y="4286"/>
                    <a:pt x="9347" y="3953"/>
                  </a:cubicBezTo>
                  <a:cubicBezTo>
                    <a:pt x="9149" y="3732"/>
                    <a:pt x="8839" y="3584"/>
                    <a:pt x="8548" y="3584"/>
                  </a:cubicBezTo>
                  <a:cubicBezTo>
                    <a:pt x="8384" y="3584"/>
                    <a:pt x="8226" y="3631"/>
                    <a:pt x="8097" y="3739"/>
                  </a:cubicBezTo>
                  <a:cubicBezTo>
                    <a:pt x="8204" y="3381"/>
                    <a:pt x="7954" y="2977"/>
                    <a:pt x="7609" y="2822"/>
                  </a:cubicBezTo>
                  <a:cubicBezTo>
                    <a:pt x="7432" y="2737"/>
                    <a:pt x="7241" y="2701"/>
                    <a:pt x="7046" y="2701"/>
                  </a:cubicBezTo>
                  <a:cubicBezTo>
                    <a:pt x="6859" y="2701"/>
                    <a:pt x="6670" y="2734"/>
                    <a:pt x="6490" y="2786"/>
                  </a:cubicBezTo>
                  <a:cubicBezTo>
                    <a:pt x="6121" y="2893"/>
                    <a:pt x="5775" y="3072"/>
                    <a:pt x="5418" y="3179"/>
                  </a:cubicBezTo>
                  <a:cubicBezTo>
                    <a:pt x="6383" y="2786"/>
                    <a:pt x="7335" y="2381"/>
                    <a:pt x="8288" y="1988"/>
                  </a:cubicBezTo>
                  <a:cubicBezTo>
                    <a:pt x="8454" y="1905"/>
                    <a:pt x="8621" y="1846"/>
                    <a:pt x="8800" y="1822"/>
                  </a:cubicBezTo>
                  <a:cubicBezTo>
                    <a:pt x="8869" y="1808"/>
                    <a:pt x="8939" y="1802"/>
                    <a:pt x="9009" y="1802"/>
                  </a:cubicBezTo>
                  <a:cubicBezTo>
                    <a:pt x="9177" y="1802"/>
                    <a:pt x="9346" y="1836"/>
                    <a:pt x="9514" y="1869"/>
                  </a:cubicBezTo>
                  <a:cubicBezTo>
                    <a:pt x="9695" y="1895"/>
                    <a:pt x="9888" y="1914"/>
                    <a:pt x="10077" y="1914"/>
                  </a:cubicBezTo>
                  <a:cubicBezTo>
                    <a:pt x="10508" y="1914"/>
                    <a:pt x="10922" y="1816"/>
                    <a:pt x="11145" y="1477"/>
                  </a:cubicBezTo>
                  <a:cubicBezTo>
                    <a:pt x="10645" y="1155"/>
                    <a:pt x="10121" y="810"/>
                    <a:pt x="9597" y="476"/>
                  </a:cubicBezTo>
                  <a:cubicBezTo>
                    <a:pt x="9419" y="357"/>
                    <a:pt x="9216" y="214"/>
                    <a:pt x="9145" y="0"/>
                  </a:cubicBezTo>
                  <a:close/>
                </a:path>
              </a:pathLst>
            </a:custGeom>
            <a:solidFill>
              <a:srgbClr val="EC5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85;p73">
              <a:extLst>
                <a:ext uri="{FF2B5EF4-FFF2-40B4-BE49-F238E27FC236}">
                  <a16:creationId xmlns:a16="http://schemas.microsoft.com/office/drawing/2014/main" id="{1AFF608C-E416-4A72-8C2B-D6D3C7741716}"/>
                </a:ext>
              </a:extLst>
            </p:cNvPr>
            <p:cNvSpPr/>
            <p:nvPr/>
          </p:nvSpPr>
          <p:spPr>
            <a:xfrm>
              <a:off x="9041900" y="1089425"/>
              <a:ext cx="1015625" cy="1050400"/>
            </a:xfrm>
            <a:custGeom>
              <a:avLst/>
              <a:gdLst/>
              <a:ahLst/>
              <a:cxnLst/>
              <a:rect l="l" t="t" r="r" b="b"/>
              <a:pathLst>
                <a:path w="40625" h="42016" extrusionOk="0">
                  <a:moveTo>
                    <a:pt x="33854" y="0"/>
                  </a:moveTo>
                  <a:cubicBezTo>
                    <a:pt x="33729" y="0"/>
                    <a:pt x="33588" y="36"/>
                    <a:pt x="33492" y="113"/>
                  </a:cubicBezTo>
                  <a:cubicBezTo>
                    <a:pt x="31718" y="1529"/>
                    <a:pt x="30456" y="3458"/>
                    <a:pt x="29218" y="5363"/>
                  </a:cubicBezTo>
                  <a:cubicBezTo>
                    <a:pt x="26194" y="10042"/>
                    <a:pt x="23158" y="14698"/>
                    <a:pt x="20122" y="19365"/>
                  </a:cubicBezTo>
                  <a:cubicBezTo>
                    <a:pt x="18574" y="21770"/>
                    <a:pt x="17014" y="24163"/>
                    <a:pt x="15871" y="26771"/>
                  </a:cubicBezTo>
                  <a:cubicBezTo>
                    <a:pt x="13859" y="18758"/>
                    <a:pt x="12014" y="10709"/>
                    <a:pt x="10335" y="2625"/>
                  </a:cubicBezTo>
                  <a:cubicBezTo>
                    <a:pt x="7394" y="2803"/>
                    <a:pt x="2977" y="2827"/>
                    <a:pt x="0" y="2839"/>
                  </a:cubicBezTo>
                  <a:cubicBezTo>
                    <a:pt x="512" y="15150"/>
                    <a:pt x="4084" y="27449"/>
                    <a:pt x="7715" y="39225"/>
                  </a:cubicBezTo>
                  <a:lnTo>
                    <a:pt x="15395" y="41903"/>
                  </a:lnTo>
                  <a:cubicBezTo>
                    <a:pt x="15556" y="41964"/>
                    <a:pt x="15718" y="42016"/>
                    <a:pt x="15886" y="42016"/>
                  </a:cubicBezTo>
                  <a:cubicBezTo>
                    <a:pt x="15917" y="42016"/>
                    <a:pt x="15947" y="42014"/>
                    <a:pt x="15978" y="42011"/>
                  </a:cubicBezTo>
                  <a:cubicBezTo>
                    <a:pt x="16228" y="41963"/>
                    <a:pt x="16419" y="41773"/>
                    <a:pt x="16597" y="41594"/>
                  </a:cubicBezTo>
                  <a:cubicBezTo>
                    <a:pt x="19395" y="38736"/>
                    <a:pt x="22705" y="36439"/>
                    <a:pt x="25777" y="33903"/>
                  </a:cubicBezTo>
                  <a:cubicBezTo>
                    <a:pt x="30933" y="29652"/>
                    <a:pt x="35457" y="24711"/>
                    <a:pt x="39969" y="19806"/>
                  </a:cubicBezTo>
                  <a:cubicBezTo>
                    <a:pt x="40184" y="19567"/>
                    <a:pt x="40422" y="19294"/>
                    <a:pt x="40517" y="18972"/>
                  </a:cubicBezTo>
                  <a:cubicBezTo>
                    <a:pt x="40624" y="18615"/>
                    <a:pt x="40517" y="18246"/>
                    <a:pt x="40422" y="17877"/>
                  </a:cubicBezTo>
                  <a:lnTo>
                    <a:pt x="36362" y="2696"/>
                  </a:lnTo>
                  <a:lnTo>
                    <a:pt x="34100" y="232"/>
                  </a:lnTo>
                  <a:cubicBezTo>
                    <a:pt x="34193" y="82"/>
                    <a:pt x="34041" y="0"/>
                    <a:pt x="33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86;p73">
              <a:extLst>
                <a:ext uri="{FF2B5EF4-FFF2-40B4-BE49-F238E27FC236}">
                  <a16:creationId xmlns:a16="http://schemas.microsoft.com/office/drawing/2014/main" id="{8545AA8D-0A69-42CB-B44B-6C804515A69A}"/>
                </a:ext>
              </a:extLst>
            </p:cNvPr>
            <p:cNvSpPr/>
            <p:nvPr/>
          </p:nvSpPr>
          <p:spPr>
            <a:xfrm>
              <a:off x="9047550" y="1218325"/>
              <a:ext cx="117000" cy="28400"/>
            </a:xfrm>
            <a:custGeom>
              <a:avLst/>
              <a:gdLst/>
              <a:ahLst/>
              <a:cxnLst/>
              <a:rect l="l" t="t" r="r" b="b"/>
              <a:pathLst>
                <a:path w="4680" h="1136" extrusionOk="0">
                  <a:moveTo>
                    <a:pt x="1672" y="0"/>
                  </a:moveTo>
                  <a:cubicBezTo>
                    <a:pt x="1115" y="0"/>
                    <a:pt x="557" y="25"/>
                    <a:pt x="0" y="76"/>
                  </a:cubicBezTo>
                  <a:lnTo>
                    <a:pt x="96" y="981"/>
                  </a:lnTo>
                  <a:cubicBezTo>
                    <a:pt x="626" y="934"/>
                    <a:pt x="1160" y="910"/>
                    <a:pt x="1695" y="910"/>
                  </a:cubicBezTo>
                  <a:cubicBezTo>
                    <a:pt x="2637" y="910"/>
                    <a:pt x="3583" y="984"/>
                    <a:pt x="4525" y="1136"/>
                  </a:cubicBezTo>
                  <a:lnTo>
                    <a:pt x="4680" y="243"/>
                  </a:lnTo>
                  <a:cubicBezTo>
                    <a:pt x="3684" y="82"/>
                    <a:pt x="2678"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87;p73">
              <a:extLst>
                <a:ext uri="{FF2B5EF4-FFF2-40B4-BE49-F238E27FC236}">
                  <a16:creationId xmlns:a16="http://schemas.microsoft.com/office/drawing/2014/main" id="{39141672-2228-44F9-83CD-66F8EB399606}"/>
                </a:ext>
              </a:extLst>
            </p:cNvPr>
            <p:cNvSpPr/>
            <p:nvPr/>
          </p:nvSpPr>
          <p:spPr>
            <a:xfrm>
              <a:off x="9733050" y="838625"/>
              <a:ext cx="932575" cy="1452000"/>
            </a:xfrm>
            <a:custGeom>
              <a:avLst/>
              <a:gdLst/>
              <a:ahLst/>
              <a:cxnLst/>
              <a:rect l="l" t="t" r="r" b="b"/>
              <a:pathLst>
                <a:path w="37303" h="58080" extrusionOk="0">
                  <a:moveTo>
                    <a:pt x="30361" y="1"/>
                  </a:moveTo>
                  <a:cubicBezTo>
                    <a:pt x="25718" y="1144"/>
                    <a:pt x="21182" y="2501"/>
                    <a:pt x="16764" y="4465"/>
                  </a:cubicBezTo>
                  <a:cubicBezTo>
                    <a:pt x="13216" y="6037"/>
                    <a:pt x="9728" y="7835"/>
                    <a:pt x="6382" y="9847"/>
                  </a:cubicBezTo>
                  <a:cubicBezTo>
                    <a:pt x="5751" y="10418"/>
                    <a:pt x="5144" y="10990"/>
                    <a:pt x="4537" y="11585"/>
                  </a:cubicBezTo>
                  <a:cubicBezTo>
                    <a:pt x="2203" y="17050"/>
                    <a:pt x="1382" y="23277"/>
                    <a:pt x="929" y="29314"/>
                  </a:cubicBezTo>
                  <a:cubicBezTo>
                    <a:pt x="215" y="38851"/>
                    <a:pt x="251" y="48495"/>
                    <a:pt x="0" y="58079"/>
                  </a:cubicBezTo>
                  <a:lnTo>
                    <a:pt x="35612" y="58079"/>
                  </a:lnTo>
                  <a:cubicBezTo>
                    <a:pt x="34945" y="49745"/>
                    <a:pt x="34838" y="41398"/>
                    <a:pt x="35636" y="33064"/>
                  </a:cubicBezTo>
                  <a:cubicBezTo>
                    <a:pt x="36231" y="26980"/>
                    <a:pt x="37303" y="20872"/>
                    <a:pt x="36815" y="14776"/>
                  </a:cubicBezTo>
                  <a:cubicBezTo>
                    <a:pt x="36374" y="9204"/>
                    <a:pt x="34362" y="3489"/>
                    <a:pt x="30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88;p73">
              <a:extLst>
                <a:ext uri="{FF2B5EF4-FFF2-40B4-BE49-F238E27FC236}">
                  <a16:creationId xmlns:a16="http://schemas.microsoft.com/office/drawing/2014/main" id="{92A99FCA-9218-4C10-B82F-BF9CC89F0BD5}"/>
                </a:ext>
              </a:extLst>
            </p:cNvPr>
            <p:cNvSpPr/>
            <p:nvPr/>
          </p:nvSpPr>
          <p:spPr>
            <a:xfrm>
              <a:off x="9804200" y="985375"/>
              <a:ext cx="386975" cy="156300"/>
            </a:xfrm>
            <a:custGeom>
              <a:avLst/>
              <a:gdLst/>
              <a:ahLst/>
              <a:cxnLst/>
              <a:rect l="l" t="t" r="r" b="b"/>
              <a:pathLst>
                <a:path w="15479" h="6252" extrusionOk="0">
                  <a:moveTo>
                    <a:pt x="14835" y="0"/>
                  </a:moveTo>
                  <a:cubicBezTo>
                    <a:pt x="11329" y="3399"/>
                    <a:pt x="6464" y="5350"/>
                    <a:pt x="1587" y="5350"/>
                  </a:cubicBezTo>
                  <a:cubicBezTo>
                    <a:pt x="1081" y="5350"/>
                    <a:pt x="576" y="5329"/>
                    <a:pt x="72" y="5287"/>
                  </a:cubicBezTo>
                  <a:lnTo>
                    <a:pt x="0" y="6192"/>
                  </a:lnTo>
                  <a:cubicBezTo>
                    <a:pt x="536" y="6239"/>
                    <a:pt x="1048" y="6251"/>
                    <a:pt x="1572" y="6251"/>
                  </a:cubicBezTo>
                  <a:cubicBezTo>
                    <a:pt x="6691" y="6251"/>
                    <a:pt x="11799" y="4215"/>
                    <a:pt x="15478" y="655"/>
                  </a:cubicBezTo>
                  <a:lnTo>
                    <a:pt x="148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89;p73">
              <a:extLst>
                <a:ext uri="{FF2B5EF4-FFF2-40B4-BE49-F238E27FC236}">
                  <a16:creationId xmlns:a16="http://schemas.microsoft.com/office/drawing/2014/main" id="{DF846D00-BEF9-4F33-A34B-3F6E6CE9CE5B}"/>
                </a:ext>
              </a:extLst>
            </p:cNvPr>
            <p:cNvSpPr/>
            <p:nvPr/>
          </p:nvSpPr>
          <p:spPr>
            <a:xfrm>
              <a:off x="9935150" y="524900"/>
              <a:ext cx="400375" cy="552775"/>
            </a:xfrm>
            <a:custGeom>
              <a:avLst/>
              <a:gdLst/>
              <a:ahLst/>
              <a:cxnLst/>
              <a:rect l="l" t="t" r="r" b="b"/>
              <a:pathLst>
                <a:path w="16015" h="22111" extrusionOk="0">
                  <a:moveTo>
                    <a:pt x="13110" y="0"/>
                  </a:moveTo>
                  <a:lnTo>
                    <a:pt x="13110" y="0"/>
                  </a:lnTo>
                  <a:cubicBezTo>
                    <a:pt x="10728" y="1739"/>
                    <a:pt x="5811" y="6096"/>
                    <a:pt x="2977" y="6204"/>
                  </a:cubicBezTo>
                  <a:cubicBezTo>
                    <a:pt x="2632" y="11633"/>
                    <a:pt x="1620" y="16991"/>
                    <a:pt x="1" y="22110"/>
                  </a:cubicBezTo>
                  <a:cubicBezTo>
                    <a:pt x="5121" y="19729"/>
                    <a:pt x="10514" y="18098"/>
                    <a:pt x="16015" y="17264"/>
                  </a:cubicBezTo>
                  <a:cubicBezTo>
                    <a:pt x="14860" y="13812"/>
                    <a:pt x="13955" y="10835"/>
                    <a:pt x="13110" y="7287"/>
                  </a:cubicBezTo>
                  <a:cubicBezTo>
                    <a:pt x="12598" y="5156"/>
                    <a:pt x="13181" y="1584"/>
                    <a:pt x="13110" y="0"/>
                  </a:cubicBezTo>
                  <a:close/>
                </a:path>
              </a:pathLst>
            </a:custGeom>
            <a:solidFill>
              <a:srgbClr val="F4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90;p73">
              <a:extLst>
                <a:ext uri="{FF2B5EF4-FFF2-40B4-BE49-F238E27FC236}">
                  <a16:creationId xmlns:a16="http://schemas.microsoft.com/office/drawing/2014/main" id="{682463A8-B245-4490-9C78-79B1F0508264}"/>
                </a:ext>
              </a:extLst>
            </p:cNvPr>
            <p:cNvSpPr/>
            <p:nvPr/>
          </p:nvSpPr>
          <p:spPr>
            <a:xfrm>
              <a:off x="9958375" y="665100"/>
              <a:ext cx="225950" cy="331900"/>
            </a:xfrm>
            <a:custGeom>
              <a:avLst/>
              <a:gdLst/>
              <a:ahLst/>
              <a:cxnLst/>
              <a:rect l="l" t="t" r="r" b="b"/>
              <a:pathLst>
                <a:path w="9038" h="13276" extrusionOk="0">
                  <a:moveTo>
                    <a:pt x="9037" y="0"/>
                  </a:moveTo>
                  <a:lnTo>
                    <a:pt x="9037" y="0"/>
                  </a:lnTo>
                  <a:cubicBezTo>
                    <a:pt x="6882" y="1084"/>
                    <a:pt x="4465" y="1715"/>
                    <a:pt x="2048" y="1798"/>
                  </a:cubicBezTo>
                  <a:cubicBezTo>
                    <a:pt x="1763" y="5691"/>
                    <a:pt x="1072" y="9537"/>
                    <a:pt x="1" y="13276"/>
                  </a:cubicBezTo>
                  <a:cubicBezTo>
                    <a:pt x="1108" y="12907"/>
                    <a:pt x="2191" y="12454"/>
                    <a:pt x="3215" y="11942"/>
                  </a:cubicBezTo>
                  <a:cubicBezTo>
                    <a:pt x="7549" y="9406"/>
                    <a:pt x="8728" y="4596"/>
                    <a:pt x="9037" y="0"/>
                  </a:cubicBezTo>
                  <a:close/>
                </a:path>
              </a:pathLst>
            </a:custGeom>
            <a:solidFill>
              <a:srgbClr val="EC5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91;p73">
              <a:extLst>
                <a:ext uri="{FF2B5EF4-FFF2-40B4-BE49-F238E27FC236}">
                  <a16:creationId xmlns:a16="http://schemas.microsoft.com/office/drawing/2014/main" id="{5CEFFB90-B941-43A8-BEFF-BFAEF24F6057}"/>
                </a:ext>
              </a:extLst>
            </p:cNvPr>
            <p:cNvSpPr/>
            <p:nvPr/>
          </p:nvSpPr>
          <p:spPr>
            <a:xfrm>
              <a:off x="9715775" y="135275"/>
              <a:ext cx="584325" cy="745050"/>
            </a:xfrm>
            <a:custGeom>
              <a:avLst/>
              <a:gdLst/>
              <a:ahLst/>
              <a:cxnLst/>
              <a:rect l="l" t="t" r="r" b="b"/>
              <a:pathLst>
                <a:path w="23373" h="29802" extrusionOk="0">
                  <a:moveTo>
                    <a:pt x="17007" y="0"/>
                  </a:moveTo>
                  <a:cubicBezTo>
                    <a:pt x="13173" y="0"/>
                    <a:pt x="9341" y="1086"/>
                    <a:pt x="6085" y="3120"/>
                  </a:cubicBezTo>
                  <a:cubicBezTo>
                    <a:pt x="3847" y="4536"/>
                    <a:pt x="1596" y="5787"/>
                    <a:pt x="703" y="8287"/>
                  </a:cubicBezTo>
                  <a:cubicBezTo>
                    <a:pt x="1" y="10239"/>
                    <a:pt x="37" y="12216"/>
                    <a:pt x="322" y="14299"/>
                  </a:cubicBezTo>
                  <a:cubicBezTo>
                    <a:pt x="477" y="15538"/>
                    <a:pt x="1251" y="15764"/>
                    <a:pt x="1608" y="16895"/>
                  </a:cubicBezTo>
                  <a:cubicBezTo>
                    <a:pt x="1787" y="17455"/>
                    <a:pt x="1239" y="20360"/>
                    <a:pt x="1430" y="20919"/>
                  </a:cubicBezTo>
                  <a:cubicBezTo>
                    <a:pt x="2418" y="23884"/>
                    <a:pt x="5037" y="26968"/>
                    <a:pt x="6359" y="29801"/>
                  </a:cubicBezTo>
                  <a:cubicBezTo>
                    <a:pt x="10121" y="28885"/>
                    <a:pt x="11240" y="28039"/>
                    <a:pt x="13574" y="26872"/>
                  </a:cubicBezTo>
                  <a:cubicBezTo>
                    <a:pt x="16896" y="25253"/>
                    <a:pt x="19408" y="22312"/>
                    <a:pt x="21349" y="19181"/>
                  </a:cubicBezTo>
                  <a:cubicBezTo>
                    <a:pt x="22861" y="16740"/>
                    <a:pt x="23373" y="13764"/>
                    <a:pt x="23147" y="10906"/>
                  </a:cubicBezTo>
                  <a:cubicBezTo>
                    <a:pt x="22909" y="8049"/>
                    <a:pt x="21992" y="5286"/>
                    <a:pt x="20801" y="2667"/>
                  </a:cubicBezTo>
                  <a:lnTo>
                    <a:pt x="18837" y="83"/>
                  </a:lnTo>
                  <a:cubicBezTo>
                    <a:pt x="18228" y="28"/>
                    <a:pt x="17618" y="0"/>
                    <a:pt x="17007" y="0"/>
                  </a:cubicBezTo>
                  <a:close/>
                </a:path>
              </a:pathLst>
            </a:custGeom>
            <a:solidFill>
              <a:srgbClr val="F4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92;p73">
              <a:extLst>
                <a:ext uri="{FF2B5EF4-FFF2-40B4-BE49-F238E27FC236}">
                  <a16:creationId xmlns:a16="http://schemas.microsoft.com/office/drawing/2014/main" id="{503B517A-3B7E-4148-A3CB-D5A422C90685}"/>
                </a:ext>
              </a:extLst>
            </p:cNvPr>
            <p:cNvSpPr/>
            <p:nvPr/>
          </p:nvSpPr>
          <p:spPr>
            <a:xfrm>
              <a:off x="9714900" y="94900"/>
              <a:ext cx="622425" cy="516925"/>
            </a:xfrm>
            <a:custGeom>
              <a:avLst/>
              <a:gdLst/>
              <a:ahLst/>
              <a:cxnLst/>
              <a:rect l="l" t="t" r="r" b="b"/>
              <a:pathLst>
                <a:path w="24897" h="20677" extrusionOk="0">
                  <a:moveTo>
                    <a:pt x="12468" y="0"/>
                  </a:moveTo>
                  <a:cubicBezTo>
                    <a:pt x="9867" y="0"/>
                    <a:pt x="7264" y="658"/>
                    <a:pt x="5025" y="2091"/>
                  </a:cubicBezTo>
                  <a:cubicBezTo>
                    <a:pt x="2048" y="3996"/>
                    <a:pt x="488" y="7592"/>
                    <a:pt x="0" y="11331"/>
                  </a:cubicBezTo>
                  <a:cubicBezTo>
                    <a:pt x="1467" y="12714"/>
                    <a:pt x="3000" y="13033"/>
                    <a:pt x="4778" y="13033"/>
                  </a:cubicBezTo>
                  <a:cubicBezTo>
                    <a:pt x="5280" y="13033"/>
                    <a:pt x="5801" y="13008"/>
                    <a:pt x="6346" y="12974"/>
                  </a:cubicBezTo>
                  <a:cubicBezTo>
                    <a:pt x="6761" y="12946"/>
                    <a:pt x="7176" y="12901"/>
                    <a:pt x="7586" y="12901"/>
                  </a:cubicBezTo>
                  <a:cubicBezTo>
                    <a:pt x="7870" y="12901"/>
                    <a:pt x="8152" y="12922"/>
                    <a:pt x="8430" y="12986"/>
                  </a:cubicBezTo>
                  <a:cubicBezTo>
                    <a:pt x="10061" y="13343"/>
                    <a:pt x="11192" y="14902"/>
                    <a:pt x="12597" y="15831"/>
                  </a:cubicBezTo>
                  <a:cubicBezTo>
                    <a:pt x="14264" y="16915"/>
                    <a:pt x="16276" y="17093"/>
                    <a:pt x="18181" y="17391"/>
                  </a:cubicBezTo>
                  <a:cubicBezTo>
                    <a:pt x="20098" y="17700"/>
                    <a:pt x="20681" y="19129"/>
                    <a:pt x="22003" y="20677"/>
                  </a:cubicBezTo>
                  <a:cubicBezTo>
                    <a:pt x="23265" y="18117"/>
                    <a:pt x="24789" y="14176"/>
                    <a:pt x="24837" y="11271"/>
                  </a:cubicBezTo>
                  <a:cubicBezTo>
                    <a:pt x="24860" y="9580"/>
                    <a:pt x="24896" y="7830"/>
                    <a:pt x="24432" y="6211"/>
                  </a:cubicBezTo>
                  <a:cubicBezTo>
                    <a:pt x="24206" y="5437"/>
                    <a:pt x="23884" y="4699"/>
                    <a:pt x="23360" y="4127"/>
                  </a:cubicBezTo>
                  <a:cubicBezTo>
                    <a:pt x="22396" y="3091"/>
                    <a:pt x="20931" y="2830"/>
                    <a:pt x="19717" y="2175"/>
                  </a:cubicBezTo>
                  <a:cubicBezTo>
                    <a:pt x="19110" y="1853"/>
                    <a:pt x="18538" y="1437"/>
                    <a:pt x="17919" y="1103"/>
                  </a:cubicBezTo>
                  <a:cubicBezTo>
                    <a:pt x="17002" y="651"/>
                    <a:pt x="16014" y="377"/>
                    <a:pt x="15026" y="210"/>
                  </a:cubicBezTo>
                  <a:cubicBezTo>
                    <a:pt x="14182" y="72"/>
                    <a:pt x="13325" y="0"/>
                    <a:pt x="124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93;p73">
              <a:extLst>
                <a:ext uri="{FF2B5EF4-FFF2-40B4-BE49-F238E27FC236}">
                  <a16:creationId xmlns:a16="http://schemas.microsoft.com/office/drawing/2014/main" id="{03A7EEB5-2B3B-4A17-A380-17A7FA87F204}"/>
                </a:ext>
              </a:extLst>
            </p:cNvPr>
            <p:cNvSpPr/>
            <p:nvPr/>
          </p:nvSpPr>
          <p:spPr>
            <a:xfrm>
              <a:off x="10025050" y="403725"/>
              <a:ext cx="137850" cy="175600"/>
            </a:xfrm>
            <a:custGeom>
              <a:avLst/>
              <a:gdLst/>
              <a:ahLst/>
              <a:cxnLst/>
              <a:rect l="l" t="t" r="r" b="b"/>
              <a:pathLst>
                <a:path w="5514" h="7024" extrusionOk="0">
                  <a:moveTo>
                    <a:pt x="2340" y="0"/>
                  </a:moveTo>
                  <a:cubicBezTo>
                    <a:pt x="2318" y="0"/>
                    <a:pt x="2296" y="1"/>
                    <a:pt x="2275" y="2"/>
                  </a:cubicBezTo>
                  <a:cubicBezTo>
                    <a:pt x="1572" y="37"/>
                    <a:pt x="893" y="502"/>
                    <a:pt x="727" y="1168"/>
                  </a:cubicBezTo>
                  <a:cubicBezTo>
                    <a:pt x="608" y="1657"/>
                    <a:pt x="774" y="2168"/>
                    <a:pt x="774" y="2657"/>
                  </a:cubicBezTo>
                  <a:cubicBezTo>
                    <a:pt x="774" y="3157"/>
                    <a:pt x="489" y="3740"/>
                    <a:pt x="1" y="3752"/>
                  </a:cubicBezTo>
                  <a:lnTo>
                    <a:pt x="191" y="6776"/>
                  </a:lnTo>
                  <a:cubicBezTo>
                    <a:pt x="600" y="6944"/>
                    <a:pt x="1037" y="7024"/>
                    <a:pt x="1477" y="7024"/>
                  </a:cubicBezTo>
                  <a:cubicBezTo>
                    <a:pt x="2688" y="7024"/>
                    <a:pt x="3912" y="6420"/>
                    <a:pt x="4584" y="5407"/>
                  </a:cubicBezTo>
                  <a:cubicBezTo>
                    <a:pt x="5513" y="4026"/>
                    <a:pt x="5299" y="2002"/>
                    <a:pt x="4120" y="823"/>
                  </a:cubicBezTo>
                  <a:cubicBezTo>
                    <a:pt x="3647" y="350"/>
                    <a:pt x="3007" y="0"/>
                    <a:pt x="2340" y="0"/>
                  </a:cubicBezTo>
                  <a:close/>
                </a:path>
              </a:pathLst>
            </a:custGeom>
            <a:solidFill>
              <a:srgbClr val="F4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94;p73">
              <a:extLst>
                <a:ext uri="{FF2B5EF4-FFF2-40B4-BE49-F238E27FC236}">
                  <a16:creationId xmlns:a16="http://schemas.microsoft.com/office/drawing/2014/main" id="{AE912843-3CCD-4081-B744-9916F102ED8E}"/>
                </a:ext>
              </a:extLst>
            </p:cNvPr>
            <p:cNvSpPr/>
            <p:nvPr/>
          </p:nvSpPr>
          <p:spPr>
            <a:xfrm>
              <a:off x="9861350" y="168000"/>
              <a:ext cx="334575" cy="146175"/>
            </a:xfrm>
            <a:custGeom>
              <a:avLst/>
              <a:gdLst/>
              <a:ahLst/>
              <a:cxnLst/>
              <a:rect l="l" t="t" r="r" b="b"/>
              <a:pathLst>
                <a:path w="13383" h="5847" extrusionOk="0">
                  <a:moveTo>
                    <a:pt x="6715" y="1"/>
                  </a:moveTo>
                  <a:cubicBezTo>
                    <a:pt x="6549" y="418"/>
                    <a:pt x="6501" y="882"/>
                    <a:pt x="6560" y="1322"/>
                  </a:cubicBezTo>
                  <a:lnTo>
                    <a:pt x="4441" y="1322"/>
                  </a:lnTo>
                  <a:cubicBezTo>
                    <a:pt x="4584" y="1656"/>
                    <a:pt x="4143" y="1930"/>
                    <a:pt x="3786" y="1989"/>
                  </a:cubicBezTo>
                  <a:cubicBezTo>
                    <a:pt x="3429" y="2072"/>
                    <a:pt x="2953" y="2227"/>
                    <a:pt x="2989" y="2584"/>
                  </a:cubicBezTo>
                  <a:cubicBezTo>
                    <a:pt x="3024" y="2870"/>
                    <a:pt x="3322" y="3239"/>
                    <a:pt x="3048" y="3335"/>
                  </a:cubicBezTo>
                  <a:cubicBezTo>
                    <a:pt x="2917" y="3147"/>
                    <a:pt x="2704" y="3063"/>
                    <a:pt x="2484" y="3063"/>
                  </a:cubicBezTo>
                  <a:cubicBezTo>
                    <a:pt x="2105" y="3063"/>
                    <a:pt x="1705" y="3312"/>
                    <a:pt x="1667" y="3704"/>
                  </a:cubicBezTo>
                  <a:cubicBezTo>
                    <a:pt x="1655" y="3835"/>
                    <a:pt x="1679" y="3989"/>
                    <a:pt x="1655" y="4120"/>
                  </a:cubicBezTo>
                  <a:cubicBezTo>
                    <a:pt x="1572" y="4593"/>
                    <a:pt x="1049" y="4734"/>
                    <a:pt x="534" y="4734"/>
                  </a:cubicBezTo>
                  <a:cubicBezTo>
                    <a:pt x="388" y="4734"/>
                    <a:pt x="242" y="4722"/>
                    <a:pt x="107" y="4704"/>
                  </a:cubicBezTo>
                  <a:lnTo>
                    <a:pt x="107" y="4704"/>
                  </a:lnTo>
                  <a:cubicBezTo>
                    <a:pt x="48" y="5109"/>
                    <a:pt x="0" y="5549"/>
                    <a:pt x="274" y="5847"/>
                  </a:cubicBezTo>
                  <a:cubicBezTo>
                    <a:pt x="929" y="5311"/>
                    <a:pt x="1715" y="4942"/>
                    <a:pt x="2548" y="4775"/>
                  </a:cubicBezTo>
                  <a:cubicBezTo>
                    <a:pt x="2274" y="4239"/>
                    <a:pt x="2917" y="3656"/>
                    <a:pt x="3512" y="3585"/>
                  </a:cubicBezTo>
                  <a:cubicBezTo>
                    <a:pt x="3598" y="3576"/>
                    <a:pt x="3684" y="3573"/>
                    <a:pt x="3771" y="3573"/>
                  </a:cubicBezTo>
                  <a:cubicBezTo>
                    <a:pt x="4104" y="3573"/>
                    <a:pt x="4445" y="3623"/>
                    <a:pt x="4776" y="3623"/>
                  </a:cubicBezTo>
                  <a:cubicBezTo>
                    <a:pt x="4958" y="3623"/>
                    <a:pt x="5137" y="3608"/>
                    <a:pt x="5310" y="3561"/>
                  </a:cubicBezTo>
                  <a:cubicBezTo>
                    <a:pt x="5001" y="3215"/>
                    <a:pt x="5286" y="2608"/>
                    <a:pt x="5715" y="2406"/>
                  </a:cubicBezTo>
                  <a:cubicBezTo>
                    <a:pt x="5966" y="2287"/>
                    <a:pt x="6242" y="2263"/>
                    <a:pt x="6523" y="2263"/>
                  </a:cubicBezTo>
                  <a:cubicBezTo>
                    <a:pt x="6722" y="2263"/>
                    <a:pt x="6923" y="2275"/>
                    <a:pt x="7120" y="2275"/>
                  </a:cubicBezTo>
                  <a:cubicBezTo>
                    <a:pt x="7549" y="2275"/>
                    <a:pt x="7989" y="2215"/>
                    <a:pt x="8406" y="2108"/>
                  </a:cubicBezTo>
                  <a:cubicBezTo>
                    <a:pt x="8287" y="1596"/>
                    <a:pt x="8156" y="1060"/>
                    <a:pt x="8037" y="537"/>
                  </a:cubicBezTo>
                  <a:lnTo>
                    <a:pt x="8037" y="537"/>
                  </a:lnTo>
                  <a:cubicBezTo>
                    <a:pt x="9799" y="1013"/>
                    <a:pt x="11597" y="1370"/>
                    <a:pt x="13383" y="1561"/>
                  </a:cubicBezTo>
                  <a:cubicBezTo>
                    <a:pt x="12871" y="382"/>
                    <a:pt x="11311" y="167"/>
                    <a:pt x="10037" y="120"/>
                  </a:cubicBezTo>
                  <a:cubicBezTo>
                    <a:pt x="8930" y="72"/>
                    <a:pt x="7811" y="48"/>
                    <a:pt x="6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95;p73">
              <a:extLst>
                <a:ext uri="{FF2B5EF4-FFF2-40B4-BE49-F238E27FC236}">
                  <a16:creationId xmlns:a16="http://schemas.microsoft.com/office/drawing/2014/main" id="{E20FB7F5-9DCE-4AF8-BABC-837D94B4AC03}"/>
                </a:ext>
              </a:extLst>
            </p:cNvPr>
            <p:cNvSpPr/>
            <p:nvPr/>
          </p:nvSpPr>
          <p:spPr>
            <a:xfrm>
              <a:off x="9727400" y="454050"/>
              <a:ext cx="132775" cy="253025"/>
            </a:xfrm>
            <a:custGeom>
              <a:avLst/>
              <a:gdLst/>
              <a:ahLst/>
              <a:cxnLst/>
              <a:rect l="l" t="t" r="r" b="b"/>
              <a:pathLst>
                <a:path w="5311" h="10121" extrusionOk="0">
                  <a:moveTo>
                    <a:pt x="0" y="1"/>
                  </a:moveTo>
                  <a:lnTo>
                    <a:pt x="1012" y="1858"/>
                  </a:lnTo>
                  <a:lnTo>
                    <a:pt x="1060" y="1834"/>
                  </a:lnTo>
                  <a:lnTo>
                    <a:pt x="1881" y="2727"/>
                  </a:lnTo>
                  <a:cubicBezTo>
                    <a:pt x="1941" y="2787"/>
                    <a:pt x="2001" y="2846"/>
                    <a:pt x="2012" y="2906"/>
                  </a:cubicBezTo>
                  <a:cubicBezTo>
                    <a:pt x="2024" y="2953"/>
                    <a:pt x="2012" y="3037"/>
                    <a:pt x="2001" y="3108"/>
                  </a:cubicBezTo>
                  <a:lnTo>
                    <a:pt x="1131" y="8740"/>
                  </a:lnTo>
                  <a:cubicBezTo>
                    <a:pt x="1119" y="8823"/>
                    <a:pt x="1108" y="8966"/>
                    <a:pt x="1179" y="9097"/>
                  </a:cubicBezTo>
                  <a:cubicBezTo>
                    <a:pt x="1655" y="9919"/>
                    <a:pt x="1786" y="9954"/>
                    <a:pt x="1846" y="9978"/>
                  </a:cubicBezTo>
                  <a:cubicBezTo>
                    <a:pt x="2251" y="10097"/>
                    <a:pt x="2632" y="10121"/>
                    <a:pt x="3013" y="10121"/>
                  </a:cubicBezTo>
                  <a:cubicBezTo>
                    <a:pt x="3274" y="10121"/>
                    <a:pt x="3536" y="10109"/>
                    <a:pt x="3810" y="10097"/>
                  </a:cubicBezTo>
                  <a:cubicBezTo>
                    <a:pt x="4070" y="10077"/>
                    <a:pt x="4326" y="10061"/>
                    <a:pt x="4594" y="10061"/>
                  </a:cubicBezTo>
                  <a:cubicBezTo>
                    <a:pt x="4804" y="10061"/>
                    <a:pt x="5020" y="10071"/>
                    <a:pt x="5251" y="10097"/>
                  </a:cubicBezTo>
                  <a:lnTo>
                    <a:pt x="5310" y="9645"/>
                  </a:lnTo>
                  <a:cubicBezTo>
                    <a:pt x="5091" y="9617"/>
                    <a:pt x="4882" y="9607"/>
                    <a:pt x="4680" y="9607"/>
                  </a:cubicBezTo>
                  <a:cubicBezTo>
                    <a:pt x="4368" y="9607"/>
                    <a:pt x="4071" y="9630"/>
                    <a:pt x="3775" y="9645"/>
                  </a:cubicBezTo>
                  <a:cubicBezTo>
                    <a:pt x="3523" y="9665"/>
                    <a:pt x="3281" y="9681"/>
                    <a:pt x="3036" y="9681"/>
                  </a:cubicBezTo>
                  <a:cubicBezTo>
                    <a:pt x="2700" y="9681"/>
                    <a:pt x="2360" y="9651"/>
                    <a:pt x="1989" y="9561"/>
                  </a:cubicBezTo>
                  <a:cubicBezTo>
                    <a:pt x="1893" y="9442"/>
                    <a:pt x="1620" y="9002"/>
                    <a:pt x="1548" y="8871"/>
                  </a:cubicBezTo>
                  <a:cubicBezTo>
                    <a:pt x="1548" y="8871"/>
                    <a:pt x="1560" y="8823"/>
                    <a:pt x="1560" y="8799"/>
                  </a:cubicBezTo>
                  <a:lnTo>
                    <a:pt x="2429" y="3168"/>
                  </a:lnTo>
                  <a:cubicBezTo>
                    <a:pt x="2441" y="3049"/>
                    <a:pt x="2477" y="2918"/>
                    <a:pt x="2429" y="2775"/>
                  </a:cubicBezTo>
                  <a:cubicBezTo>
                    <a:pt x="2382" y="2608"/>
                    <a:pt x="2274" y="2501"/>
                    <a:pt x="2203" y="2418"/>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96;p73">
              <a:extLst>
                <a:ext uri="{FF2B5EF4-FFF2-40B4-BE49-F238E27FC236}">
                  <a16:creationId xmlns:a16="http://schemas.microsoft.com/office/drawing/2014/main" id="{910E66FE-3FB4-4EAC-945B-2ACC33F62B31}"/>
                </a:ext>
              </a:extLst>
            </p:cNvPr>
            <p:cNvSpPr/>
            <p:nvPr/>
          </p:nvSpPr>
          <p:spPr>
            <a:xfrm>
              <a:off x="9712500" y="448100"/>
              <a:ext cx="333125" cy="194700"/>
            </a:xfrm>
            <a:custGeom>
              <a:avLst/>
              <a:gdLst/>
              <a:ahLst/>
              <a:cxnLst/>
              <a:rect l="l" t="t" r="r" b="b"/>
              <a:pathLst>
                <a:path w="13325" h="7788" extrusionOk="0">
                  <a:moveTo>
                    <a:pt x="846" y="1679"/>
                  </a:moveTo>
                  <a:cubicBezTo>
                    <a:pt x="1454" y="2060"/>
                    <a:pt x="1918" y="2656"/>
                    <a:pt x="2192" y="3346"/>
                  </a:cubicBezTo>
                  <a:cubicBezTo>
                    <a:pt x="2442" y="4013"/>
                    <a:pt x="2537" y="4751"/>
                    <a:pt x="2454" y="5549"/>
                  </a:cubicBezTo>
                  <a:cubicBezTo>
                    <a:pt x="2418" y="6120"/>
                    <a:pt x="2275" y="6489"/>
                    <a:pt x="2037" y="6739"/>
                  </a:cubicBezTo>
                  <a:cubicBezTo>
                    <a:pt x="1965" y="6823"/>
                    <a:pt x="1942" y="6835"/>
                    <a:pt x="1906" y="6835"/>
                  </a:cubicBezTo>
                  <a:lnTo>
                    <a:pt x="1894" y="6835"/>
                  </a:lnTo>
                  <a:cubicBezTo>
                    <a:pt x="1858" y="6835"/>
                    <a:pt x="1799" y="6823"/>
                    <a:pt x="1692" y="6716"/>
                  </a:cubicBezTo>
                  <a:cubicBezTo>
                    <a:pt x="894" y="6001"/>
                    <a:pt x="703" y="4823"/>
                    <a:pt x="561" y="3584"/>
                  </a:cubicBezTo>
                  <a:cubicBezTo>
                    <a:pt x="513" y="2906"/>
                    <a:pt x="465" y="2179"/>
                    <a:pt x="846" y="1679"/>
                  </a:cubicBezTo>
                  <a:close/>
                  <a:moveTo>
                    <a:pt x="5597" y="1346"/>
                  </a:moveTo>
                  <a:cubicBezTo>
                    <a:pt x="5728" y="1346"/>
                    <a:pt x="5895" y="1358"/>
                    <a:pt x="6037" y="1406"/>
                  </a:cubicBezTo>
                  <a:cubicBezTo>
                    <a:pt x="6799" y="1596"/>
                    <a:pt x="7502" y="2072"/>
                    <a:pt x="8026" y="2775"/>
                  </a:cubicBezTo>
                  <a:cubicBezTo>
                    <a:pt x="8478" y="3394"/>
                    <a:pt x="8800" y="4192"/>
                    <a:pt x="8943" y="5085"/>
                  </a:cubicBezTo>
                  <a:cubicBezTo>
                    <a:pt x="9002" y="5442"/>
                    <a:pt x="9133" y="6644"/>
                    <a:pt x="8395" y="7132"/>
                  </a:cubicBezTo>
                  <a:cubicBezTo>
                    <a:pt x="8204" y="7251"/>
                    <a:pt x="7990" y="7323"/>
                    <a:pt x="7740" y="7323"/>
                  </a:cubicBezTo>
                  <a:cubicBezTo>
                    <a:pt x="7288" y="7323"/>
                    <a:pt x="6776" y="7120"/>
                    <a:pt x="6323" y="6775"/>
                  </a:cubicBezTo>
                  <a:cubicBezTo>
                    <a:pt x="4990" y="5751"/>
                    <a:pt x="4323" y="3965"/>
                    <a:pt x="4644" y="2310"/>
                  </a:cubicBezTo>
                  <a:cubicBezTo>
                    <a:pt x="4716" y="1906"/>
                    <a:pt x="4859" y="1656"/>
                    <a:pt x="5049" y="1501"/>
                  </a:cubicBezTo>
                  <a:cubicBezTo>
                    <a:pt x="5180" y="1406"/>
                    <a:pt x="5371" y="1346"/>
                    <a:pt x="5597" y="1346"/>
                  </a:cubicBezTo>
                  <a:close/>
                  <a:moveTo>
                    <a:pt x="13229" y="1"/>
                  </a:moveTo>
                  <a:lnTo>
                    <a:pt x="13229" y="1"/>
                  </a:lnTo>
                  <a:cubicBezTo>
                    <a:pt x="12681" y="251"/>
                    <a:pt x="12086" y="417"/>
                    <a:pt x="11502" y="584"/>
                  </a:cubicBezTo>
                  <a:cubicBezTo>
                    <a:pt x="10157" y="953"/>
                    <a:pt x="8800" y="1310"/>
                    <a:pt x="7430" y="1560"/>
                  </a:cubicBezTo>
                  <a:cubicBezTo>
                    <a:pt x="7026" y="1286"/>
                    <a:pt x="6597" y="1072"/>
                    <a:pt x="6145" y="953"/>
                  </a:cubicBezTo>
                  <a:cubicBezTo>
                    <a:pt x="5952" y="908"/>
                    <a:pt x="5768" y="886"/>
                    <a:pt x="5596" y="886"/>
                  </a:cubicBezTo>
                  <a:cubicBezTo>
                    <a:pt x="5266" y="886"/>
                    <a:pt x="4978" y="968"/>
                    <a:pt x="4752" y="1132"/>
                  </a:cubicBezTo>
                  <a:cubicBezTo>
                    <a:pt x="4371" y="1417"/>
                    <a:pt x="4240" y="1882"/>
                    <a:pt x="4180" y="2203"/>
                  </a:cubicBezTo>
                  <a:cubicBezTo>
                    <a:pt x="4168" y="2310"/>
                    <a:pt x="4156" y="2418"/>
                    <a:pt x="4132" y="2537"/>
                  </a:cubicBezTo>
                  <a:cubicBezTo>
                    <a:pt x="3466" y="2453"/>
                    <a:pt x="2811" y="2394"/>
                    <a:pt x="2144" y="2322"/>
                  </a:cubicBezTo>
                  <a:cubicBezTo>
                    <a:pt x="1846" y="1894"/>
                    <a:pt x="1489" y="1536"/>
                    <a:pt x="1073" y="1286"/>
                  </a:cubicBezTo>
                  <a:cubicBezTo>
                    <a:pt x="1013" y="1239"/>
                    <a:pt x="918" y="1203"/>
                    <a:pt x="822" y="1203"/>
                  </a:cubicBezTo>
                  <a:lnTo>
                    <a:pt x="763" y="1203"/>
                  </a:lnTo>
                  <a:cubicBezTo>
                    <a:pt x="644" y="1239"/>
                    <a:pt x="561" y="1310"/>
                    <a:pt x="501" y="1370"/>
                  </a:cubicBezTo>
                  <a:cubicBezTo>
                    <a:pt x="1" y="2013"/>
                    <a:pt x="49" y="2858"/>
                    <a:pt x="132" y="3668"/>
                  </a:cubicBezTo>
                  <a:cubicBezTo>
                    <a:pt x="275" y="4942"/>
                    <a:pt x="489" y="6251"/>
                    <a:pt x="1418" y="7073"/>
                  </a:cubicBezTo>
                  <a:cubicBezTo>
                    <a:pt x="1525" y="7180"/>
                    <a:pt x="1704" y="7299"/>
                    <a:pt x="1906" y="7299"/>
                  </a:cubicBezTo>
                  <a:lnTo>
                    <a:pt x="1977" y="7299"/>
                  </a:lnTo>
                  <a:cubicBezTo>
                    <a:pt x="2132" y="7275"/>
                    <a:pt x="2251" y="7204"/>
                    <a:pt x="2382" y="7061"/>
                  </a:cubicBezTo>
                  <a:cubicBezTo>
                    <a:pt x="2787" y="6620"/>
                    <a:pt x="2894" y="6013"/>
                    <a:pt x="2918" y="5596"/>
                  </a:cubicBezTo>
                  <a:cubicBezTo>
                    <a:pt x="3013" y="4715"/>
                    <a:pt x="2906" y="3906"/>
                    <a:pt x="2620" y="3191"/>
                  </a:cubicBezTo>
                  <a:cubicBezTo>
                    <a:pt x="2608" y="3156"/>
                    <a:pt x="2597" y="3132"/>
                    <a:pt x="2573" y="3084"/>
                  </a:cubicBezTo>
                  <a:cubicBezTo>
                    <a:pt x="2926" y="3076"/>
                    <a:pt x="3285" y="3062"/>
                    <a:pt x="3638" y="3062"/>
                  </a:cubicBezTo>
                  <a:cubicBezTo>
                    <a:pt x="3796" y="3062"/>
                    <a:pt x="3954" y="3065"/>
                    <a:pt x="4109" y="3072"/>
                  </a:cubicBezTo>
                  <a:cubicBezTo>
                    <a:pt x="4085" y="4620"/>
                    <a:pt x="4799" y="6180"/>
                    <a:pt x="6026" y="7132"/>
                  </a:cubicBezTo>
                  <a:cubicBezTo>
                    <a:pt x="6561" y="7549"/>
                    <a:pt x="7180" y="7787"/>
                    <a:pt x="7728" y="7787"/>
                  </a:cubicBezTo>
                  <a:cubicBezTo>
                    <a:pt x="8073" y="7787"/>
                    <a:pt x="8371" y="7692"/>
                    <a:pt x="8633" y="7513"/>
                  </a:cubicBezTo>
                  <a:cubicBezTo>
                    <a:pt x="9585" y="6894"/>
                    <a:pt x="9478" y="5549"/>
                    <a:pt x="9395" y="5001"/>
                  </a:cubicBezTo>
                  <a:cubicBezTo>
                    <a:pt x="9240" y="4049"/>
                    <a:pt x="8883" y="3191"/>
                    <a:pt x="8383" y="2501"/>
                  </a:cubicBezTo>
                  <a:cubicBezTo>
                    <a:pt x="8240" y="2322"/>
                    <a:pt x="8097" y="2156"/>
                    <a:pt x="7942" y="2013"/>
                  </a:cubicBezTo>
                  <a:cubicBezTo>
                    <a:pt x="8157" y="2013"/>
                    <a:pt x="8383" y="1965"/>
                    <a:pt x="8585" y="1894"/>
                  </a:cubicBezTo>
                  <a:cubicBezTo>
                    <a:pt x="9395" y="1656"/>
                    <a:pt x="10193" y="1406"/>
                    <a:pt x="11002" y="1167"/>
                  </a:cubicBezTo>
                  <a:cubicBezTo>
                    <a:pt x="11586" y="989"/>
                    <a:pt x="12157" y="822"/>
                    <a:pt x="12729" y="644"/>
                  </a:cubicBezTo>
                  <a:cubicBezTo>
                    <a:pt x="12872" y="596"/>
                    <a:pt x="13038" y="548"/>
                    <a:pt x="13145" y="429"/>
                  </a:cubicBezTo>
                  <a:cubicBezTo>
                    <a:pt x="13265" y="334"/>
                    <a:pt x="13324" y="132"/>
                    <a:pt x="13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97;p73">
              <a:extLst>
                <a:ext uri="{FF2B5EF4-FFF2-40B4-BE49-F238E27FC236}">
                  <a16:creationId xmlns:a16="http://schemas.microsoft.com/office/drawing/2014/main" id="{F2263049-C905-4C82-9A42-175AAE1FFE67}"/>
                </a:ext>
              </a:extLst>
            </p:cNvPr>
            <p:cNvSpPr/>
            <p:nvPr/>
          </p:nvSpPr>
          <p:spPr>
            <a:xfrm>
              <a:off x="10073875" y="426250"/>
              <a:ext cx="60725" cy="134400"/>
            </a:xfrm>
            <a:custGeom>
              <a:avLst/>
              <a:gdLst/>
              <a:ahLst/>
              <a:cxnLst/>
              <a:rect l="l" t="t" r="r" b="b"/>
              <a:pathLst>
                <a:path w="2429" h="5376" extrusionOk="0">
                  <a:moveTo>
                    <a:pt x="911" y="0"/>
                  </a:moveTo>
                  <a:cubicBezTo>
                    <a:pt x="838" y="0"/>
                    <a:pt x="768" y="16"/>
                    <a:pt x="703" y="53"/>
                  </a:cubicBezTo>
                  <a:cubicBezTo>
                    <a:pt x="524" y="148"/>
                    <a:pt x="429" y="351"/>
                    <a:pt x="369" y="529"/>
                  </a:cubicBezTo>
                  <a:cubicBezTo>
                    <a:pt x="262" y="827"/>
                    <a:pt x="191" y="1125"/>
                    <a:pt x="119" y="1446"/>
                  </a:cubicBezTo>
                  <a:cubicBezTo>
                    <a:pt x="60" y="1684"/>
                    <a:pt x="0" y="1946"/>
                    <a:pt x="119" y="2160"/>
                  </a:cubicBezTo>
                  <a:cubicBezTo>
                    <a:pt x="310" y="2530"/>
                    <a:pt x="941" y="2577"/>
                    <a:pt x="1036" y="2970"/>
                  </a:cubicBezTo>
                  <a:cubicBezTo>
                    <a:pt x="1179" y="3446"/>
                    <a:pt x="441" y="3780"/>
                    <a:pt x="429" y="4280"/>
                  </a:cubicBezTo>
                  <a:cubicBezTo>
                    <a:pt x="429" y="4375"/>
                    <a:pt x="441" y="4458"/>
                    <a:pt x="524" y="4518"/>
                  </a:cubicBezTo>
                  <a:cubicBezTo>
                    <a:pt x="571" y="4565"/>
                    <a:pt x="630" y="4578"/>
                    <a:pt x="694" y="4578"/>
                  </a:cubicBezTo>
                  <a:cubicBezTo>
                    <a:pt x="743" y="4578"/>
                    <a:pt x="794" y="4571"/>
                    <a:pt x="845" y="4565"/>
                  </a:cubicBezTo>
                  <a:cubicBezTo>
                    <a:pt x="854" y="4565"/>
                    <a:pt x="863" y="4565"/>
                    <a:pt x="872" y="4565"/>
                  </a:cubicBezTo>
                  <a:cubicBezTo>
                    <a:pt x="1386" y="4565"/>
                    <a:pt x="1872" y="4907"/>
                    <a:pt x="2048" y="5375"/>
                  </a:cubicBezTo>
                  <a:lnTo>
                    <a:pt x="2358" y="3411"/>
                  </a:lnTo>
                  <a:cubicBezTo>
                    <a:pt x="2393" y="3196"/>
                    <a:pt x="2429" y="2994"/>
                    <a:pt x="2381" y="2780"/>
                  </a:cubicBezTo>
                  <a:cubicBezTo>
                    <a:pt x="2334" y="2577"/>
                    <a:pt x="2179" y="2399"/>
                    <a:pt x="1977" y="2351"/>
                  </a:cubicBezTo>
                  <a:cubicBezTo>
                    <a:pt x="1945" y="2345"/>
                    <a:pt x="1911" y="2343"/>
                    <a:pt x="1876" y="2343"/>
                  </a:cubicBezTo>
                  <a:cubicBezTo>
                    <a:pt x="1805" y="2343"/>
                    <a:pt x="1730" y="2351"/>
                    <a:pt x="1660" y="2351"/>
                  </a:cubicBezTo>
                  <a:cubicBezTo>
                    <a:pt x="1554" y="2351"/>
                    <a:pt x="1459" y="2333"/>
                    <a:pt x="1405" y="2244"/>
                  </a:cubicBezTo>
                  <a:cubicBezTo>
                    <a:pt x="1322" y="2101"/>
                    <a:pt x="1465" y="1922"/>
                    <a:pt x="1584" y="1803"/>
                  </a:cubicBezTo>
                  <a:cubicBezTo>
                    <a:pt x="1881" y="1506"/>
                    <a:pt x="2084" y="1029"/>
                    <a:pt x="1881" y="648"/>
                  </a:cubicBezTo>
                  <a:cubicBezTo>
                    <a:pt x="1822" y="517"/>
                    <a:pt x="1703" y="410"/>
                    <a:pt x="1607" y="315"/>
                  </a:cubicBezTo>
                  <a:cubicBezTo>
                    <a:pt x="1399" y="161"/>
                    <a:pt x="1143" y="0"/>
                    <a:pt x="911" y="0"/>
                  </a:cubicBezTo>
                  <a:close/>
                </a:path>
              </a:pathLst>
            </a:custGeom>
            <a:solidFill>
              <a:srgbClr val="EC5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98;p73">
              <a:extLst>
                <a:ext uri="{FF2B5EF4-FFF2-40B4-BE49-F238E27FC236}">
                  <a16:creationId xmlns:a16="http://schemas.microsoft.com/office/drawing/2014/main" id="{6D163BA0-A0B3-4427-B044-3CAF9B34C253}"/>
                </a:ext>
              </a:extLst>
            </p:cNvPr>
            <p:cNvSpPr/>
            <p:nvPr/>
          </p:nvSpPr>
          <p:spPr>
            <a:xfrm>
              <a:off x="9839025" y="724325"/>
              <a:ext cx="92000" cy="31575"/>
            </a:xfrm>
            <a:custGeom>
              <a:avLst/>
              <a:gdLst/>
              <a:ahLst/>
              <a:cxnLst/>
              <a:rect l="l" t="t" r="r" b="b"/>
              <a:pathLst>
                <a:path w="3680" h="1263" extrusionOk="0">
                  <a:moveTo>
                    <a:pt x="3453" y="1"/>
                  </a:moveTo>
                  <a:cubicBezTo>
                    <a:pt x="2535" y="534"/>
                    <a:pt x="1474" y="809"/>
                    <a:pt x="407" y="809"/>
                  </a:cubicBezTo>
                  <a:cubicBezTo>
                    <a:pt x="283" y="809"/>
                    <a:pt x="159" y="806"/>
                    <a:pt x="36" y="798"/>
                  </a:cubicBezTo>
                  <a:lnTo>
                    <a:pt x="0" y="1263"/>
                  </a:lnTo>
                  <a:lnTo>
                    <a:pt x="405" y="1263"/>
                  </a:lnTo>
                  <a:cubicBezTo>
                    <a:pt x="1548" y="1263"/>
                    <a:pt x="2691" y="953"/>
                    <a:pt x="3679" y="382"/>
                  </a:cubicBezTo>
                  <a:lnTo>
                    <a:pt x="3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99;p73">
              <a:extLst>
                <a:ext uri="{FF2B5EF4-FFF2-40B4-BE49-F238E27FC236}">
                  <a16:creationId xmlns:a16="http://schemas.microsoft.com/office/drawing/2014/main" id="{CA127D74-C1B0-4F51-A948-CBA0582634A8}"/>
                </a:ext>
              </a:extLst>
            </p:cNvPr>
            <p:cNvSpPr/>
            <p:nvPr/>
          </p:nvSpPr>
          <p:spPr>
            <a:xfrm>
              <a:off x="10281925" y="763925"/>
              <a:ext cx="5375" cy="25"/>
            </a:xfrm>
            <a:custGeom>
              <a:avLst/>
              <a:gdLst/>
              <a:ahLst/>
              <a:cxnLst/>
              <a:rect l="l" t="t" r="r" b="b"/>
              <a:pathLst>
                <a:path w="215" h="1" extrusionOk="0">
                  <a:moveTo>
                    <a:pt x="215" y="0"/>
                  </a:moveTo>
                  <a:lnTo>
                    <a:pt x="1" y="0"/>
                  </a:lnTo>
                  <a:close/>
                </a:path>
              </a:pathLst>
            </a:custGeom>
            <a:solidFill>
              <a:srgbClr val="FC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00;p73">
              <a:extLst>
                <a:ext uri="{FF2B5EF4-FFF2-40B4-BE49-F238E27FC236}">
                  <a16:creationId xmlns:a16="http://schemas.microsoft.com/office/drawing/2014/main" id="{EAE66B0E-DEE8-4B73-89A8-97C94D9AA9F1}"/>
                </a:ext>
              </a:extLst>
            </p:cNvPr>
            <p:cNvSpPr/>
            <p:nvPr/>
          </p:nvSpPr>
          <p:spPr>
            <a:xfrm>
              <a:off x="9991125" y="814825"/>
              <a:ext cx="706950" cy="1475800"/>
            </a:xfrm>
            <a:custGeom>
              <a:avLst/>
              <a:gdLst/>
              <a:ahLst/>
              <a:cxnLst/>
              <a:rect l="l" t="t" r="r" b="b"/>
              <a:pathLst>
                <a:path w="28278" h="59032" extrusionOk="0">
                  <a:moveTo>
                    <a:pt x="19562" y="0"/>
                  </a:moveTo>
                  <a:cubicBezTo>
                    <a:pt x="14335" y="202"/>
                    <a:pt x="12133" y="1107"/>
                    <a:pt x="7549" y="3536"/>
                  </a:cubicBezTo>
                  <a:cubicBezTo>
                    <a:pt x="6418" y="5989"/>
                    <a:pt x="3155" y="9239"/>
                    <a:pt x="2834" y="11847"/>
                  </a:cubicBezTo>
                  <a:cubicBezTo>
                    <a:pt x="750" y="27646"/>
                    <a:pt x="0" y="43363"/>
                    <a:pt x="155" y="59019"/>
                  </a:cubicBezTo>
                  <a:lnTo>
                    <a:pt x="26467" y="59019"/>
                  </a:lnTo>
                  <a:cubicBezTo>
                    <a:pt x="25753" y="50689"/>
                    <a:pt x="25635" y="42347"/>
                    <a:pt x="26492" y="34016"/>
                  </a:cubicBezTo>
                  <a:cubicBezTo>
                    <a:pt x="27123" y="27932"/>
                    <a:pt x="28278" y="21824"/>
                    <a:pt x="27742" y="15728"/>
                  </a:cubicBezTo>
                  <a:cubicBezTo>
                    <a:pt x="27230" y="9620"/>
                    <a:pt x="24694" y="3334"/>
                    <a:pt x="19562" y="0"/>
                  </a:cubicBezTo>
                  <a:close/>
                  <a:moveTo>
                    <a:pt x="26467" y="59019"/>
                  </a:moveTo>
                  <a:cubicBezTo>
                    <a:pt x="26467" y="59023"/>
                    <a:pt x="26467" y="59027"/>
                    <a:pt x="26468" y="59031"/>
                  </a:cubicBezTo>
                  <a:lnTo>
                    <a:pt x="26468" y="5901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01;p73">
              <a:extLst>
                <a:ext uri="{FF2B5EF4-FFF2-40B4-BE49-F238E27FC236}">
                  <a16:creationId xmlns:a16="http://schemas.microsoft.com/office/drawing/2014/main" id="{4671D129-F907-4F87-AD61-333CCA66D89D}"/>
                </a:ext>
              </a:extLst>
            </p:cNvPr>
            <p:cNvSpPr/>
            <p:nvPr/>
          </p:nvSpPr>
          <p:spPr>
            <a:xfrm>
              <a:off x="9981600" y="716875"/>
              <a:ext cx="456325" cy="1187675"/>
            </a:xfrm>
            <a:custGeom>
              <a:avLst/>
              <a:gdLst/>
              <a:ahLst/>
              <a:cxnLst/>
              <a:rect l="l" t="t" r="r" b="b"/>
              <a:pathLst>
                <a:path w="18253" h="47507" extrusionOk="0">
                  <a:moveTo>
                    <a:pt x="11049" y="1"/>
                  </a:moveTo>
                  <a:cubicBezTo>
                    <a:pt x="11097" y="739"/>
                    <a:pt x="10799" y="1489"/>
                    <a:pt x="10371" y="2227"/>
                  </a:cubicBezTo>
                  <a:cubicBezTo>
                    <a:pt x="9966" y="3168"/>
                    <a:pt x="9394" y="4049"/>
                    <a:pt x="8704" y="4847"/>
                  </a:cubicBezTo>
                  <a:cubicBezTo>
                    <a:pt x="6084" y="9050"/>
                    <a:pt x="4013" y="13145"/>
                    <a:pt x="2477" y="17432"/>
                  </a:cubicBezTo>
                  <a:cubicBezTo>
                    <a:pt x="1655" y="22313"/>
                    <a:pt x="1227" y="27290"/>
                    <a:pt x="834" y="32255"/>
                  </a:cubicBezTo>
                  <a:cubicBezTo>
                    <a:pt x="429" y="37327"/>
                    <a:pt x="12" y="42411"/>
                    <a:pt x="0" y="47507"/>
                  </a:cubicBezTo>
                  <a:cubicBezTo>
                    <a:pt x="2096" y="37458"/>
                    <a:pt x="4834" y="27540"/>
                    <a:pt x="8180" y="17813"/>
                  </a:cubicBezTo>
                  <a:cubicBezTo>
                    <a:pt x="7382" y="17074"/>
                    <a:pt x="6430" y="16491"/>
                    <a:pt x="5394" y="16098"/>
                  </a:cubicBezTo>
                  <a:cubicBezTo>
                    <a:pt x="6441" y="13705"/>
                    <a:pt x="7930" y="11502"/>
                    <a:pt x="9775" y="9645"/>
                  </a:cubicBezTo>
                  <a:cubicBezTo>
                    <a:pt x="12526" y="6895"/>
                    <a:pt x="16038" y="4894"/>
                    <a:pt x="18252" y="1715"/>
                  </a:cubicBezTo>
                  <a:cubicBezTo>
                    <a:pt x="15990" y="703"/>
                    <a:pt x="13538" y="894"/>
                    <a:pt x="110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02;p73">
              <a:extLst>
                <a:ext uri="{FF2B5EF4-FFF2-40B4-BE49-F238E27FC236}">
                  <a16:creationId xmlns:a16="http://schemas.microsoft.com/office/drawing/2014/main" id="{81A88E3E-E58D-4248-B924-9BD6C64B6DA1}"/>
                </a:ext>
              </a:extLst>
            </p:cNvPr>
            <p:cNvSpPr/>
            <p:nvPr/>
          </p:nvSpPr>
          <p:spPr>
            <a:xfrm>
              <a:off x="9991725" y="837425"/>
              <a:ext cx="700400" cy="1453200"/>
            </a:xfrm>
            <a:custGeom>
              <a:avLst/>
              <a:gdLst/>
              <a:ahLst/>
              <a:cxnLst/>
              <a:rect l="l" t="t" r="r" b="b"/>
              <a:pathLst>
                <a:path w="28016" h="58128" extrusionOk="0">
                  <a:moveTo>
                    <a:pt x="20788" y="1"/>
                  </a:moveTo>
                  <a:cubicBezTo>
                    <a:pt x="13895" y="5418"/>
                    <a:pt x="7656" y="11490"/>
                    <a:pt x="1965" y="18039"/>
                  </a:cubicBezTo>
                  <a:cubicBezTo>
                    <a:pt x="512" y="31445"/>
                    <a:pt x="0" y="44792"/>
                    <a:pt x="119" y="58115"/>
                  </a:cubicBezTo>
                  <a:lnTo>
                    <a:pt x="9596" y="58115"/>
                  </a:lnTo>
                  <a:lnTo>
                    <a:pt x="9596" y="58127"/>
                  </a:lnTo>
                  <a:cubicBezTo>
                    <a:pt x="14716" y="47328"/>
                    <a:pt x="23170" y="38208"/>
                    <a:pt x="26932" y="26897"/>
                  </a:cubicBezTo>
                  <a:cubicBezTo>
                    <a:pt x="27087" y="26421"/>
                    <a:pt x="27230" y="25945"/>
                    <a:pt x="27361" y="25468"/>
                  </a:cubicBezTo>
                  <a:cubicBezTo>
                    <a:pt x="27765" y="21920"/>
                    <a:pt x="28015" y="18360"/>
                    <a:pt x="27718" y="14812"/>
                  </a:cubicBezTo>
                  <a:cubicBezTo>
                    <a:pt x="27242" y="9228"/>
                    <a:pt x="25075" y="3501"/>
                    <a:pt x="207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03;p73">
              <a:extLst>
                <a:ext uri="{FF2B5EF4-FFF2-40B4-BE49-F238E27FC236}">
                  <a16:creationId xmlns:a16="http://schemas.microsoft.com/office/drawing/2014/main" id="{1A0ADB45-DADD-4F67-AC33-E02D8530BD5A}"/>
                </a:ext>
              </a:extLst>
            </p:cNvPr>
            <p:cNvSpPr/>
            <p:nvPr/>
          </p:nvSpPr>
          <p:spPr>
            <a:xfrm>
              <a:off x="9087125" y="907375"/>
              <a:ext cx="384300" cy="574500"/>
            </a:xfrm>
            <a:custGeom>
              <a:avLst/>
              <a:gdLst/>
              <a:ahLst/>
              <a:cxnLst/>
              <a:rect l="l" t="t" r="r" b="b"/>
              <a:pathLst>
                <a:path w="15372" h="22980" extrusionOk="0">
                  <a:moveTo>
                    <a:pt x="9490" y="1"/>
                  </a:moveTo>
                  <a:lnTo>
                    <a:pt x="9490" y="1"/>
                  </a:lnTo>
                  <a:cubicBezTo>
                    <a:pt x="8038" y="787"/>
                    <a:pt x="7335" y="2715"/>
                    <a:pt x="7930" y="4251"/>
                  </a:cubicBezTo>
                  <a:cubicBezTo>
                    <a:pt x="6776" y="3287"/>
                    <a:pt x="5609" y="2299"/>
                    <a:pt x="4454" y="1334"/>
                  </a:cubicBezTo>
                  <a:cubicBezTo>
                    <a:pt x="4238" y="1161"/>
                    <a:pt x="3992" y="959"/>
                    <a:pt x="3717" y="959"/>
                  </a:cubicBezTo>
                  <a:cubicBezTo>
                    <a:pt x="3689" y="959"/>
                    <a:pt x="3661" y="961"/>
                    <a:pt x="3632" y="965"/>
                  </a:cubicBezTo>
                  <a:cubicBezTo>
                    <a:pt x="3097" y="1037"/>
                    <a:pt x="2966" y="1739"/>
                    <a:pt x="2989" y="2275"/>
                  </a:cubicBezTo>
                  <a:cubicBezTo>
                    <a:pt x="2549" y="2287"/>
                    <a:pt x="2085" y="2406"/>
                    <a:pt x="1727" y="2692"/>
                  </a:cubicBezTo>
                  <a:cubicBezTo>
                    <a:pt x="1382" y="2954"/>
                    <a:pt x="1144" y="3418"/>
                    <a:pt x="1239" y="3870"/>
                  </a:cubicBezTo>
                  <a:cubicBezTo>
                    <a:pt x="1299" y="4180"/>
                    <a:pt x="1501" y="4501"/>
                    <a:pt x="1382" y="4799"/>
                  </a:cubicBezTo>
                  <a:cubicBezTo>
                    <a:pt x="1239" y="5192"/>
                    <a:pt x="703" y="5240"/>
                    <a:pt x="465" y="5561"/>
                  </a:cubicBezTo>
                  <a:cubicBezTo>
                    <a:pt x="1" y="6180"/>
                    <a:pt x="977" y="6978"/>
                    <a:pt x="846" y="7740"/>
                  </a:cubicBezTo>
                  <a:cubicBezTo>
                    <a:pt x="775" y="8180"/>
                    <a:pt x="322" y="8466"/>
                    <a:pt x="168" y="8883"/>
                  </a:cubicBezTo>
                  <a:cubicBezTo>
                    <a:pt x="1" y="9300"/>
                    <a:pt x="132" y="9788"/>
                    <a:pt x="406" y="10181"/>
                  </a:cubicBezTo>
                  <a:cubicBezTo>
                    <a:pt x="644" y="10562"/>
                    <a:pt x="965" y="10895"/>
                    <a:pt x="1251" y="11252"/>
                  </a:cubicBezTo>
                  <a:cubicBezTo>
                    <a:pt x="2513" y="12919"/>
                    <a:pt x="2442" y="15443"/>
                    <a:pt x="4001" y="16848"/>
                  </a:cubicBezTo>
                  <a:cubicBezTo>
                    <a:pt x="4549" y="17336"/>
                    <a:pt x="5240" y="17634"/>
                    <a:pt x="5942" y="17908"/>
                  </a:cubicBezTo>
                  <a:cubicBezTo>
                    <a:pt x="6692" y="19622"/>
                    <a:pt x="7514" y="21325"/>
                    <a:pt x="8383" y="22980"/>
                  </a:cubicBezTo>
                  <a:cubicBezTo>
                    <a:pt x="10645" y="20920"/>
                    <a:pt x="12931" y="18932"/>
                    <a:pt x="15372" y="17134"/>
                  </a:cubicBezTo>
                  <a:lnTo>
                    <a:pt x="10347" y="12467"/>
                  </a:lnTo>
                  <a:cubicBezTo>
                    <a:pt x="9764" y="10526"/>
                    <a:pt x="9788" y="8395"/>
                    <a:pt x="10431" y="6454"/>
                  </a:cubicBezTo>
                  <a:cubicBezTo>
                    <a:pt x="10478" y="6311"/>
                    <a:pt x="10538" y="6144"/>
                    <a:pt x="10538" y="5978"/>
                  </a:cubicBezTo>
                  <a:cubicBezTo>
                    <a:pt x="10538" y="5799"/>
                    <a:pt x="10467" y="5621"/>
                    <a:pt x="10407" y="5442"/>
                  </a:cubicBezTo>
                  <a:cubicBezTo>
                    <a:pt x="9764" y="3716"/>
                    <a:pt x="9454" y="1846"/>
                    <a:pt x="9490" y="1"/>
                  </a:cubicBezTo>
                  <a:close/>
                </a:path>
              </a:pathLst>
            </a:custGeom>
            <a:solidFill>
              <a:srgbClr val="F472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04;p73">
              <a:extLst>
                <a:ext uri="{FF2B5EF4-FFF2-40B4-BE49-F238E27FC236}">
                  <a16:creationId xmlns:a16="http://schemas.microsoft.com/office/drawing/2014/main" id="{F8368560-82B6-4F24-B1F5-216E6F2A6DB0}"/>
                </a:ext>
              </a:extLst>
            </p:cNvPr>
            <p:cNvSpPr/>
            <p:nvPr/>
          </p:nvSpPr>
          <p:spPr>
            <a:xfrm>
              <a:off x="9232100" y="827900"/>
              <a:ext cx="1382325" cy="1398100"/>
            </a:xfrm>
            <a:custGeom>
              <a:avLst/>
              <a:gdLst/>
              <a:ahLst/>
              <a:cxnLst/>
              <a:rect l="l" t="t" r="r" b="b"/>
              <a:pathLst>
                <a:path w="55293" h="55924" extrusionOk="0">
                  <a:moveTo>
                    <a:pt x="49399" y="1"/>
                  </a:moveTo>
                  <a:lnTo>
                    <a:pt x="45161" y="2882"/>
                  </a:lnTo>
                  <a:cubicBezTo>
                    <a:pt x="37422" y="11705"/>
                    <a:pt x="32742" y="22754"/>
                    <a:pt x="28206" y="33588"/>
                  </a:cubicBezTo>
                  <a:cubicBezTo>
                    <a:pt x="21301" y="28195"/>
                    <a:pt x="14407" y="22789"/>
                    <a:pt x="7501" y="17408"/>
                  </a:cubicBezTo>
                  <a:cubicBezTo>
                    <a:pt x="5096" y="19741"/>
                    <a:pt x="2596" y="22051"/>
                    <a:pt x="0" y="24194"/>
                  </a:cubicBezTo>
                  <a:cubicBezTo>
                    <a:pt x="6025" y="34624"/>
                    <a:pt x="13145" y="44411"/>
                    <a:pt x="21181" y="53388"/>
                  </a:cubicBezTo>
                  <a:cubicBezTo>
                    <a:pt x="22702" y="55074"/>
                    <a:pt x="24784" y="55924"/>
                    <a:pt x="26870" y="55924"/>
                  </a:cubicBezTo>
                  <a:cubicBezTo>
                    <a:pt x="28836" y="55924"/>
                    <a:pt x="30806" y="55169"/>
                    <a:pt x="32314" y="53650"/>
                  </a:cubicBezTo>
                  <a:cubicBezTo>
                    <a:pt x="39196" y="46697"/>
                    <a:pt x="44994" y="38684"/>
                    <a:pt x="49435" y="29969"/>
                  </a:cubicBezTo>
                  <a:cubicBezTo>
                    <a:pt x="52364" y="24194"/>
                    <a:pt x="54745" y="17967"/>
                    <a:pt x="55150" y="11502"/>
                  </a:cubicBezTo>
                  <a:cubicBezTo>
                    <a:pt x="55293" y="9181"/>
                    <a:pt x="55162" y="6776"/>
                    <a:pt x="54281" y="4632"/>
                  </a:cubicBezTo>
                  <a:cubicBezTo>
                    <a:pt x="53388" y="2489"/>
                    <a:pt x="51650" y="596"/>
                    <a:pt x="493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05;p73">
              <a:extLst>
                <a:ext uri="{FF2B5EF4-FFF2-40B4-BE49-F238E27FC236}">
                  <a16:creationId xmlns:a16="http://schemas.microsoft.com/office/drawing/2014/main" id="{5835E697-AA83-4D12-AB55-C1381B6878FD}"/>
                </a:ext>
              </a:extLst>
            </p:cNvPr>
            <p:cNvSpPr/>
            <p:nvPr/>
          </p:nvSpPr>
          <p:spPr>
            <a:xfrm>
              <a:off x="9264825" y="1325900"/>
              <a:ext cx="212850" cy="195275"/>
            </a:xfrm>
            <a:custGeom>
              <a:avLst/>
              <a:gdLst/>
              <a:ahLst/>
              <a:cxnLst/>
              <a:rect l="l" t="t" r="r" b="b"/>
              <a:pathLst>
                <a:path w="8514" h="7811" extrusionOk="0">
                  <a:moveTo>
                    <a:pt x="7895" y="0"/>
                  </a:moveTo>
                  <a:cubicBezTo>
                    <a:pt x="5347" y="2441"/>
                    <a:pt x="2692" y="4834"/>
                    <a:pt x="1" y="7132"/>
                  </a:cubicBezTo>
                  <a:lnTo>
                    <a:pt x="596" y="7811"/>
                  </a:lnTo>
                  <a:cubicBezTo>
                    <a:pt x="3311" y="5525"/>
                    <a:pt x="5966" y="3108"/>
                    <a:pt x="8514" y="655"/>
                  </a:cubicBezTo>
                  <a:lnTo>
                    <a:pt x="78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06;p73">
              <a:extLst>
                <a:ext uri="{FF2B5EF4-FFF2-40B4-BE49-F238E27FC236}">
                  <a16:creationId xmlns:a16="http://schemas.microsoft.com/office/drawing/2014/main" id="{197B915D-1F82-41F1-BDF0-9BB3826CC752}"/>
                </a:ext>
              </a:extLst>
            </p:cNvPr>
            <p:cNvSpPr/>
            <p:nvPr/>
          </p:nvSpPr>
          <p:spPr>
            <a:xfrm>
              <a:off x="9702100" y="1061275"/>
              <a:ext cx="198850" cy="1229350"/>
            </a:xfrm>
            <a:custGeom>
              <a:avLst/>
              <a:gdLst/>
              <a:ahLst/>
              <a:cxnLst/>
              <a:rect l="l" t="t" r="r" b="b"/>
              <a:pathLst>
                <a:path w="7954" h="49174" extrusionOk="0">
                  <a:moveTo>
                    <a:pt x="7954" y="0"/>
                  </a:moveTo>
                  <a:cubicBezTo>
                    <a:pt x="6894" y="870"/>
                    <a:pt x="5846" y="1751"/>
                    <a:pt x="4834" y="2679"/>
                  </a:cubicBezTo>
                  <a:cubicBezTo>
                    <a:pt x="2358" y="8144"/>
                    <a:pt x="1477" y="14371"/>
                    <a:pt x="1000" y="20408"/>
                  </a:cubicBezTo>
                  <a:cubicBezTo>
                    <a:pt x="238" y="29945"/>
                    <a:pt x="262" y="39589"/>
                    <a:pt x="0" y="49173"/>
                  </a:cubicBezTo>
                  <a:lnTo>
                    <a:pt x="2560" y="49173"/>
                  </a:lnTo>
                  <a:cubicBezTo>
                    <a:pt x="2965" y="32612"/>
                    <a:pt x="3810" y="16181"/>
                    <a:pt x="7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07;p73">
              <a:extLst>
                <a:ext uri="{FF2B5EF4-FFF2-40B4-BE49-F238E27FC236}">
                  <a16:creationId xmlns:a16="http://schemas.microsoft.com/office/drawing/2014/main" id="{72329959-0747-4B43-A5C3-152560482DF9}"/>
                </a:ext>
              </a:extLst>
            </p:cNvPr>
            <p:cNvSpPr/>
            <p:nvPr/>
          </p:nvSpPr>
          <p:spPr>
            <a:xfrm>
              <a:off x="9751500" y="914825"/>
              <a:ext cx="229225" cy="1009675"/>
            </a:xfrm>
            <a:custGeom>
              <a:avLst/>
              <a:gdLst/>
              <a:ahLst/>
              <a:cxnLst/>
              <a:rect l="l" t="t" r="r" b="b"/>
              <a:pathLst>
                <a:path w="9169" h="40387" extrusionOk="0">
                  <a:moveTo>
                    <a:pt x="9168" y="1"/>
                  </a:moveTo>
                  <a:lnTo>
                    <a:pt x="9168" y="1"/>
                  </a:lnTo>
                  <a:cubicBezTo>
                    <a:pt x="6025" y="2953"/>
                    <a:pt x="3275" y="6287"/>
                    <a:pt x="786" y="9835"/>
                  </a:cubicBezTo>
                  <a:cubicBezTo>
                    <a:pt x="656" y="10026"/>
                    <a:pt x="525" y="10240"/>
                    <a:pt x="536" y="10478"/>
                  </a:cubicBezTo>
                  <a:cubicBezTo>
                    <a:pt x="536" y="10657"/>
                    <a:pt x="703" y="10823"/>
                    <a:pt x="858" y="10978"/>
                  </a:cubicBezTo>
                  <a:cubicBezTo>
                    <a:pt x="1775" y="11871"/>
                    <a:pt x="2870" y="12907"/>
                    <a:pt x="2727" y="14181"/>
                  </a:cubicBezTo>
                  <a:cubicBezTo>
                    <a:pt x="2668" y="14645"/>
                    <a:pt x="2441" y="15074"/>
                    <a:pt x="2215" y="15491"/>
                  </a:cubicBezTo>
                  <a:cubicBezTo>
                    <a:pt x="1799" y="16264"/>
                    <a:pt x="1382" y="17026"/>
                    <a:pt x="965" y="17800"/>
                  </a:cubicBezTo>
                  <a:cubicBezTo>
                    <a:pt x="703" y="18288"/>
                    <a:pt x="429" y="18789"/>
                    <a:pt x="298" y="19348"/>
                  </a:cubicBezTo>
                  <a:cubicBezTo>
                    <a:pt x="179" y="19848"/>
                    <a:pt x="191" y="20384"/>
                    <a:pt x="215" y="20908"/>
                  </a:cubicBezTo>
                  <a:cubicBezTo>
                    <a:pt x="394" y="27290"/>
                    <a:pt x="1" y="34088"/>
                    <a:pt x="1167" y="40386"/>
                  </a:cubicBezTo>
                  <a:cubicBezTo>
                    <a:pt x="584" y="35672"/>
                    <a:pt x="2418" y="30469"/>
                    <a:pt x="3192" y="25778"/>
                  </a:cubicBezTo>
                  <a:cubicBezTo>
                    <a:pt x="3882" y="21503"/>
                    <a:pt x="4596" y="17217"/>
                    <a:pt x="5299" y="12943"/>
                  </a:cubicBezTo>
                  <a:cubicBezTo>
                    <a:pt x="5573" y="11323"/>
                    <a:pt x="5835" y="9704"/>
                    <a:pt x="6168" y="8097"/>
                  </a:cubicBezTo>
                  <a:cubicBezTo>
                    <a:pt x="6406" y="6918"/>
                    <a:pt x="7025" y="6573"/>
                    <a:pt x="7537" y="5501"/>
                  </a:cubicBezTo>
                  <a:cubicBezTo>
                    <a:pt x="8228" y="4001"/>
                    <a:pt x="8573" y="1548"/>
                    <a:pt x="9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2034;p73">
            <a:extLst>
              <a:ext uri="{FF2B5EF4-FFF2-40B4-BE49-F238E27FC236}">
                <a16:creationId xmlns:a16="http://schemas.microsoft.com/office/drawing/2014/main" id="{26452F4E-F4CE-4692-BC67-B7BCE371D460}"/>
              </a:ext>
            </a:extLst>
          </p:cNvPr>
          <p:cNvGrpSpPr/>
          <p:nvPr/>
        </p:nvGrpSpPr>
        <p:grpSpPr>
          <a:xfrm flipH="1">
            <a:off x="5565507" y="2967810"/>
            <a:ext cx="2915757" cy="2130254"/>
            <a:chOff x="2868800" y="2088975"/>
            <a:chExt cx="1181425" cy="863150"/>
          </a:xfrm>
        </p:grpSpPr>
        <p:sp>
          <p:nvSpPr>
            <p:cNvPr id="50" name="Google Shape;2035;p73">
              <a:extLst>
                <a:ext uri="{FF2B5EF4-FFF2-40B4-BE49-F238E27FC236}">
                  <a16:creationId xmlns:a16="http://schemas.microsoft.com/office/drawing/2014/main" id="{2A9DA322-205E-4776-8020-B08DF7447149}"/>
                </a:ext>
              </a:extLst>
            </p:cNvPr>
            <p:cNvSpPr/>
            <p:nvPr/>
          </p:nvSpPr>
          <p:spPr>
            <a:xfrm>
              <a:off x="3482575" y="2133900"/>
              <a:ext cx="526875" cy="564500"/>
            </a:xfrm>
            <a:custGeom>
              <a:avLst/>
              <a:gdLst/>
              <a:ahLst/>
              <a:cxnLst/>
              <a:rect l="l" t="t" r="r" b="b"/>
              <a:pathLst>
                <a:path w="21075" h="22580" extrusionOk="0">
                  <a:moveTo>
                    <a:pt x="9900" y="0"/>
                  </a:moveTo>
                  <a:cubicBezTo>
                    <a:pt x="9501" y="0"/>
                    <a:pt x="9101" y="25"/>
                    <a:pt x="8704" y="77"/>
                  </a:cubicBezTo>
                  <a:cubicBezTo>
                    <a:pt x="6227" y="410"/>
                    <a:pt x="3882" y="1768"/>
                    <a:pt x="2441" y="3804"/>
                  </a:cubicBezTo>
                  <a:cubicBezTo>
                    <a:pt x="0" y="7256"/>
                    <a:pt x="405" y="12102"/>
                    <a:pt x="2322" y="15888"/>
                  </a:cubicBezTo>
                  <a:cubicBezTo>
                    <a:pt x="4145" y="19487"/>
                    <a:pt x="7640" y="22580"/>
                    <a:pt x="11670" y="22580"/>
                  </a:cubicBezTo>
                  <a:cubicBezTo>
                    <a:pt x="11693" y="22580"/>
                    <a:pt x="11717" y="22580"/>
                    <a:pt x="11740" y="22580"/>
                  </a:cubicBezTo>
                  <a:cubicBezTo>
                    <a:pt x="14990" y="22556"/>
                    <a:pt x="18026" y="20425"/>
                    <a:pt x="19514" y="17555"/>
                  </a:cubicBezTo>
                  <a:cubicBezTo>
                    <a:pt x="21015" y="14686"/>
                    <a:pt x="21074" y="11185"/>
                    <a:pt x="20062" y="8102"/>
                  </a:cubicBezTo>
                  <a:cubicBezTo>
                    <a:pt x="19276" y="5697"/>
                    <a:pt x="17836" y="3446"/>
                    <a:pt x="15788" y="1958"/>
                  </a:cubicBezTo>
                  <a:cubicBezTo>
                    <a:pt x="14087" y="698"/>
                    <a:pt x="12000" y="0"/>
                    <a:pt x="99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36;p73">
              <a:extLst>
                <a:ext uri="{FF2B5EF4-FFF2-40B4-BE49-F238E27FC236}">
                  <a16:creationId xmlns:a16="http://schemas.microsoft.com/office/drawing/2014/main" id="{7169EE42-26F5-41C1-894E-AAD8C5EB569A}"/>
                </a:ext>
              </a:extLst>
            </p:cNvPr>
            <p:cNvSpPr/>
            <p:nvPr/>
          </p:nvSpPr>
          <p:spPr>
            <a:xfrm>
              <a:off x="3804025" y="2297725"/>
              <a:ext cx="173875" cy="397700"/>
            </a:xfrm>
            <a:custGeom>
              <a:avLst/>
              <a:gdLst/>
              <a:ahLst/>
              <a:cxnLst/>
              <a:rect l="l" t="t" r="r" b="b"/>
              <a:pathLst>
                <a:path w="6955" h="15908" extrusionOk="0">
                  <a:moveTo>
                    <a:pt x="6609" y="1"/>
                  </a:moveTo>
                  <a:cubicBezTo>
                    <a:pt x="4561" y="5371"/>
                    <a:pt x="2382" y="10705"/>
                    <a:pt x="1" y="15908"/>
                  </a:cubicBezTo>
                  <a:cubicBezTo>
                    <a:pt x="501" y="15824"/>
                    <a:pt x="1013" y="15705"/>
                    <a:pt x="1501" y="15527"/>
                  </a:cubicBezTo>
                  <a:cubicBezTo>
                    <a:pt x="3406" y="10645"/>
                    <a:pt x="5204" y="5728"/>
                    <a:pt x="6954" y="787"/>
                  </a:cubicBezTo>
                  <a:cubicBezTo>
                    <a:pt x="6847" y="525"/>
                    <a:pt x="6728" y="275"/>
                    <a:pt x="66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37;p73">
              <a:extLst>
                <a:ext uri="{FF2B5EF4-FFF2-40B4-BE49-F238E27FC236}">
                  <a16:creationId xmlns:a16="http://schemas.microsoft.com/office/drawing/2014/main" id="{D2077964-4374-46B0-A19F-B812F8CC8099}"/>
                </a:ext>
              </a:extLst>
            </p:cNvPr>
            <p:cNvSpPr/>
            <p:nvPr/>
          </p:nvSpPr>
          <p:spPr>
            <a:xfrm>
              <a:off x="3543575" y="2133775"/>
              <a:ext cx="306925" cy="523550"/>
            </a:xfrm>
            <a:custGeom>
              <a:avLst/>
              <a:gdLst/>
              <a:ahLst/>
              <a:cxnLst/>
              <a:rect l="l" t="t" r="r" b="b"/>
              <a:pathLst>
                <a:path w="12277" h="20942" extrusionOk="0">
                  <a:moveTo>
                    <a:pt x="7425" y="0"/>
                  </a:moveTo>
                  <a:cubicBezTo>
                    <a:pt x="7209" y="0"/>
                    <a:pt x="6992" y="7"/>
                    <a:pt x="6776" y="22"/>
                  </a:cubicBezTo>
                  <a:cubicBezTo>
                    <a:pt x="4632" y="5440"/>
                    <a:pt x="2394" y="10797"/>
                    <a:pt x="1" y="16120"/>
                  </a:cubicBezTo>
                  <a:cubicBezTo>
                    <a:pt x="1001" y="18001"/>
                    <a:pt x="2454" y="19727"/>
                    <a:pt x="4216" y="20942"/>
                  </a:cubicBezTo>
                  <a:cubicBezTo>
                    <a:pt x="4918" y="19418"/>
                    <a:pt x="5597" y="17905"/>
                    <a:pt x="6264" y="16381"/>
                  </a:cubicBezTo>
                  <a:cubicBezTo>
                    <a:pt x="6287" y="16334"/>
                    <a:pt x="6311" y="16274"/>
                    <a:pt x="6347" y="16203"/>
                  </a:cubicBezTo>
                  <a:cubicBezTo>
                    <a:pt x="6478" y="15905"/>
                    <a:pt x="6597" y="15596"/>
                    <a:pt x="6728" y="15298"/>
                  </a:cubicBezTo>
                  <a:cubicBezTo>
                    <a:pt x="6942" y="14786"/>
                    <a:pt x="7157" y="14286"/>
                    <a:pt x="7371" y="13774"/>
                  </a:cubicBezTo>
                  <a:cubicBezTo>
                    <a:pt x="7835" y="12679"/>
                    <a:pt x="8288" y="11559"/>
                    <a:pt x="8740" y="10440"/>
                  </a:cubicBezTo>
                  <a:cubicBezTo>
                    <a:pt x="9955" y="7392"/>
                    <a:pt x="11133" y="4344"/>
                    <a:pt x="12276" y="1261"/>
                  </a:cubicBezTo>
                  <a:cubicBezTo>
                    <a:pt x="10799" y="448"/>
                    <a:pt x="9115" y="0"/>
                    <a:pt x="74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38;p73">
              <a:extLst>
                <a:ext uri="{FF2B5EF4-FFF2-40B4-BE49-F238E27FC236}">
                  <a16:creationId xmlns:a16="http://schemas.microsoft.com/office/drawing/2014/main" id="{3069D370-AAC2-4DF4-91C6-D009964BABAB}"/>
                </a:ext>
              </a:extLst>
            </p:cNvPr>
            <p:cNvSpPr/>
            <p:nvPr/>
          </p:nvSpPr>
          <p:spPr>
            <a:xfrm>
              <a:off x="3417975" y="2099875"/>
              <a:ext cx="610225" cy="653600"/>
            </a:xfrm>
            <a:custGeom>
              <a:avLst/>
              <a:gdLst/>
              <a:ahLst/>
              <a:cxnLst/>
              <a:rect l="l" t="t" r="r" b="b"/>
              <a:pathLst>
                <a:path w="24409" h="26144" extrusionOk="0">
                  <a:moveTo>
                    <a:pt x="12539" y="1905"/>
                  </a:moveTo>
                  <a:cubicBezTo>
                    <a:pt x="14569" y="1905"/>
                    <a:pt x="16590" y="2573"/>
                    <a:pt x="18229" y="3760"/>
                  </a:cubicBezTo>
                  <a:cubicBezTo>
                    <a:pt x="20193" y="5212"/>
                    <a:pt x="21575" y="7355"/>
                    <a:pt x="22325" y="9653"/>
                  </a:cubicBezTo>
                  <a:cubicBezTo>
                    <a:pt x="23289" y="12618"/>
                    <a:pt x="23230" y="15963"/>
                    <a:pt x="21789" y="18726"/>
                  </a:cubicBezTo>
                  <a:cubicBezTo>
                    <a:pt x="20360" y="21476"/>
                    <a:pt x="17443" y="23512"/>
                    <a:pt x="14324" y="23548"/>
                  </a:cubicBezTo>
                  <a:cubicBezTo>
                    <a:pt x="14308" y="23548"/>
                    <a:pt x="14293" y="23548"/>
                    <a:pt x="14277" y="23548"/>
                  </a:cubicBezTo>
                  <a:cubicBezTo>
                    <a:pt x="10415" y="23548"/>
                    <a:pt x="7054" y="20581"/>
                    <a:pt x="5299" y="17130"/>
                  </a:cubicBezTo>
                  <a:cubicBezTo>
                    <a:pt x="3453" y="13511"/>
                    <a:pt x="3060" y="8855"/>
                    <a:pt x="5406" y="5546"/>
                  </a:cubicBezTo>
                  <a:cubicBezTo>
                    <a:pt x="6799" y="3581"/>
                    <a:pt x="9037" y="2295"/>
                    <a:pt x="11419" y="1974"/>
                  </a:cubicBezTo>
                  <a:cubicBezTo>
                    <a:pt x="11791" y="1927"/>
                    <a:pt x="12165" y="1905"/>
                    <a:pt x="12539" y="1905"/>
                  </a:cubicBezTo>
                  <a:close/>
                  <a:moveTo>
                    <a:pt x="11485" y="1"/>
                  </a:moveTo>
                  <a:cubicBezTo>
                    <a:pt x="11017" y="1"/>
                    <a:pt x="10549" y="31"/>
                    <a:pt x="10085" y="92"/>
                  </a:cubicBezTo>
                  <a:cubicBezTo>
                    <a:pt x="7216" y="462"/>
                    <a:pt x="4501" y="2033"/>
                    <a:pt x="2822" y="4403"/>
                  </a:cubicBezTo>
                  <a:cubicBezTo>
                    <a:pt x="0" y="8403"/>
                    <a:pt x="453" y="14023"/>
                    <a:pt x="2691" y="18392"/>
                  </a:cubicBezTo>
                  <a:cubicBezTo>
                    <a:pt x="4809" y="22568"/>
                    <a:pt x="8841" y="26144"/>
                    <a:pt x="13505" y="26144"/>
                  </a:cubicBezTo>
                  <a:cubicBezTo>
                    <a:pt x="13536" y="26144"/>
                    <a:pt x="13567" y="26144"/>
                    <a:pt x="13597" y="26143"/>
                  </a:cubicBezTo>
                  <a:cubicBezTo>
                    <a:pt x="17348" y="26119"/>
                    <a:pt x="20860" y="23643"/>
                    <a:pt x="22599" y="20333"/>
                  </a:cubicBezTo>
                  <a:cubicBezTo>
                    <a:pt x="24325" y="16999"/>
                    <a:pt x="24408" y="12939"/>
                    <a:pt x="23241" y="9367"/>
                  </a:cubicBezTo>
                  <a:cubicBezTo>
                    <a:pt x="22337" y="6569"/>
                    <a:pt x="20670" y="3986"/>
                    <a:pt x="18288" y="2247"/>
                  </a:cubicBezTo>
                  <a:cubicBezTo>
                    <a:pt x="16332" y="810"/>
                    <a:pt x="13908" y="1"/>
                    <a:pt x="1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39;p73">
              <a:extLst>
                <a:ext uri="{FF2B5EF4-FFF2-40B4-BE49-F238E27FC236}">
                  <a16:creationId xmlns:a16="http://schemas.microsoft.com/office/drawing/2014/main" id="{C020C63F-866A-47BA-B47A-EC00A6B33DDF}"/>
                </a:ext>
              </a:extLst>
            </p:cNvPr>
            <p:cNvSpPr/>
            <p:nvPr/>
          </p:nvSpPr>
          <p:spPr>
            <a:xfrm>
              <a:off x="3440300" y="2088975"/>
              <a:ext cx="609925" cy="653800"/>
            </a:xfrm>
            <a:custGeom>
              <a:avLst/>
              <a:gdLst/>
              <a:ahLst/>
              <a:cxnLst/>
              <a:rect l="l" t="t" r="r" b="b"/>
              <a:pathLst>
                <a:path w="24397" h="26152" extrusionOk="0">
                  <a:moveTo>
                    <a:pt x="12573" y="1918"/>
                  </a:moveTo>
                  <a:cubicBezTo>
                    <a:pt x="14594" y="1918"/>
                    <a:pt x="16590" y="2581"/>
                    <a:pt x="18217" y="3779"/>
                  </a:cubicBezTo>
                  <a:cubicBezTo>
                    <a:pt x="20182" y="5231"/>
                    <a:pt x="21563" y="7375"/>
                    <a:pt x="22301" y="9672"/>
                  </a:cubicBezTo>
                  <a:cubicBezTo>
                    <a:pt x="23277" y="12637"/>
                    <a:pt x="23218" y="15983"/>
                    <a:pt x="21765" y="18745"/>
                  </a:cubicBezTo>
                  <a:cubicBezTo>
                    <a:pt x="20336" y="21495"/>
                    <a:pt x="17419" y="23531"/>
                    <a:pt x="14312" y="23567"/>
                  </a:cubicBezTo>
                  <a:cubicBezTo>
                    <a:pt x="14296" y="23567"/>
                    <a:pt x="14281" y="23567"/>
                    <a:pt x="14265" y="23567"/>
                  </a:cubicBezTo>
                  <a:cubicBezTo>
                    <a:pt x="10403" y="23567"/>
                    <a:pt x="7042" y="20600"/>
                    <a:pt x="5275" y="17150"/>
                  </a:cubicBezTo>
                  <a:cubicBezTo>
                    <a:pt x="3429" y="13530"/>
                    <a:pt x="3048" y="8875"/>
                    <a:pt x="5394" y="5565"/>
                  </a:cubicBezTo>
                  <a:cubicBezTo>
                    <a:pt x="6775" y="3600"/>
                    <a:pt x="9025" y="2314"/>
                    <a:pt x="11407" y="1993"/>
                  </a:cubicBezTo>
                  <a:cubicBezTo>
                    <a:pt x="11795" y="1943"/>
                    <a:pt x="12185" y="1918"/>
                    <a:pt x="12573" y="1918"/>
                  </a:cubicBezTo>
                  <a:close/>
                  <a:moveTo>
                    <a:pt x="11453" y="1"/>
                  </a:moveTo>
                  <a:cubicBezTo>
                    <a:pt x="10996" y="1"/>
                    <a:pt x="10539" y="30"/>
                    <a:pt x="10085" y="88"/>
                  </a:cubicBezTo>
                  <a:cubicBezTo>
                    <a:pt x="7216" y="469"/>
                    <a:pt x="4501" y="2041"/>
                    <a:pt x="2822" y="4410"/>
                  </a:cubicBezTo>
                  <a:cubicBezTo>
                    <a:pt x="0" y="8410"/>
                    <a:pt x="453" y="14018"/>
                    <a:pt x="2691" y="18400"/>
                  </a:cubicBezTo>
                  <a:cubicBezTo>
                    <a:pt x="4809" y="22563"/>
                    <a:pt x="8841" y="26151"/>
                    <a:pt x="13505" y="26151"/>
                  </a:cubicBezTo>
                  <a:cubicBezTo>
                    <a:pt x="13536" y="26151"/>
                    <a:pt x="13567" y="26151"/>
                    <a:pt x="13597" y="26151"/>
                  </a:cubicBezTo>
                  <a:cubicBezTo>
                    <a:pt x="17348" y="26127"/>
                    <a:pt x="20860" y="23650"/>
                    <a:pt x="22599" y="20329"/>
                  </a:cubicBezTo>
                  <a:cubicBezTo>
                    <a:pt x="24325" y="16995"/>
                    <a:pt x="24396" y="12947"/>
                    <a:pt x="23241" y="9375"/>
                  </a:cubicBezTo>
                  <a:cubicBezTo>
                    <a:pt x="22337" y="6577"/>
                    <a:pt x="20670" y="3993"/>
                    <a:pt x="18288" y="2255"/>
                  </a:cubicBezTo>
                  <a:cubicBezTo>
                    <a:pt x="16324" y="811"/>
                    <a:pt x="13887" y="1"/>
                    <a:pt x="114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40;p73">
              <a:extLst>
                <a:ext uri="{FF2B5EF4-FFF2-40B4-BE49-F238E27FC236}">
                  <a16:creationId xmlns:a16="http://schemas.microsoft.com/office/drawing/2014/main" id="{66D2F072-257A-4838-B9F9-73DA72F392D1}"/>
                </a:ext>
              </a:extLst>
            </p:cNvPr>
            <p:cNvSpPr/>
            <p:nvPr/>
          </p:nvSpPr>
          <p:spPr>
            <a:xfrm>
              <a:off x="3403975" y="2527825"/>
              <a:ext cx="117600" cy="86650"/>
            </a:xfrm>
            <a:custGeom>
              <a:avLst/>
              <a:gdLst/>
              <a:ahLst/>
              <a:cxnLst/>
              <a:rect l="l" t="t" r="r" b="b"/>
              <a:pathLst>
                <a:path w="4704" h="3466" extrusionOk="0">
                  <a:moveTo>
                    <a:pt x="2894" y="0"/>
                  </a:moveTo>
                  <a:lnTo>
                    <a:pt x="1" y="1453"/>
                  </a:lnTo>
                  <a:lnTo>
                    <a:pt x="1477" y="3465"/>
                  </a:lnTo>
                  <a:lnTo>
                    <a:pt x="1573" y="3417"/>
                  </a:lnTo>
                  <a:lnTo>
                    <a:pt x="3966" y="1858"/>
                  </a:lnTo>
                  <a:cubicBezTo>
                    <a:pt x="3966" y="1858"/>
                    <a:pt x="4704" y="393"/>
                    <a:pt x="28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41;p73">
              <a:extLst>
                <a:ext uri="{FF2B5EF4-FFF2-40B4-BE49-F238E27FC236}">
                  <a16:creationId xmlns:a16="http://schemas.microsoft.com/office/drawing/2014/main" id="{A45DD504-3F6D-46F7-9B3C-E3BEDEC1EF52}"/>
                </a:ext>
              </a:extLst>
            </p:cNvPr>
            <p:cNvSpPr/>
            <p:nvPr/>
          </p:nvSpPr>
          <p:spPr>
            <a:xfrm>
              <a:off x="2869100" y="2543250"/>
              <a:ext cx="601000" cy="408875"/>
            </a:xfrm>
            <a:custGeom>
              <a:avLst/>
              <a:gdLst/>
              <a:ahLst/>
              <a:cxnLst/>
              <a:rect l="l" t="t" r="r" b="b"/>
              <a:pathLst>
                <a:path w="24040" h="16355" extrusionOk="0">
                  <a:moveTo>
                    <a:pt x="21467" y="1"/>
                  </a:moveTo>
                  <a:cubicBezTo>
                    <a:pt x="21314" y="1"/>
                    <a:pt x="21163" y="13"/>
                    <a:pt x="21015" y="38"/>
                  </a:cubicBezTo>
                  <a:cubicBezTo>
                    <a:pt x="19753" y="241"/>
                    <a:pt x="18693" y="1062"/>
                    <a:pt x="17645" y="1788"/>
                  </a:cubicBezTo>
                  <a:cubicBezTo>
                    <a:pt x="13954" y="4336"/>
                    <a:pt x="9740" y="5991"/>
                    <a:pt x="5596" y="7634"/>
                  </a:cubicBezTo>
                  <a:cubicBezTo>
                    <a:pt x="4239" y="8170"/>
                    <a:pt x="2870" y="8742"/>
                    <a:pt x="1786" y="9718"/>
                  </a:cubicBezTo>
                  <a:cubicBezTo>
                    <a:pt x="715" y="10706"/>
                    <a:pt x="0" y="12206"/>
                    <a:pt x="334" y="13623"/>
                  </a:cubicBezTo>
                  <a:cubicBezTo>
                    <a:pt x="758" y="15331"/>
                    <a:pt x="2605" y="16354"/>
                    <a:pt x="4356" y="16354"/>
                  </a:cubicBezTo>
                  <a:cubicBezTo>
                    <a:pt x="4425" y="16354"/>
                    <a:pt x="4493" y="16353"/>
                    <a:pt x="4560" y="16350"/>
                  </a:cubicBezTo>
                  <a:cubicBezTo>
                    <a:pt x="6382" y="16254"/>
                    <a:pt x="8037" y="15302"/>
                    <a:pt x="9525" y="14266"/>
                  </a:cubicBezTo>
                  <a:cubicBezTo>
                    <a:pt x="13633" y="11373"/>
                    <a:pt x="17086" y="7599"/>
                    <a:pt x="21384" y="5003"/>
                  </a:cubicBezTo>
                  <a:cubicBezTo>
                    <a:pt x="22003" y="4634"/>
                    <a:pt x="22646" y="4277"/>
                    <a:pt x="23158" y="3765"/>
                  </a:cubicBezTo>
                  <a:cubicBezTo>
                    <a:pt x="23658" y="3229"/>
                    <a:pt x="24039" y="2515"/>
                    <a:pt x="23944" y="1800"/>
                  </a:cubicBezTo>
                  <a:cubicBezTo>
                    <a:pt x="23797" y="688"/>
                    <a:pt x="22604" y="1"/>
                    <a:pt x="21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42;p73">
              <a:extLst>
                <a:ext uri="{FF2B5EF4-FFF2-40B4-BE49-F238E27FC236}">
                  <a16:creationId xmlns:a16="http://schemas.microsoft.com/office/drawing/2014/main" id="{D43BB27A-80CF-4343-9D6F-FB77D01E1D4B}"/>
                </a:ext>
              </a:extLst>
            </p:cNvPr>
            <p:cNvSpPr/>
            <p:nvPr/>
          </p:nvSpPr>
          <p:spPr>
            <a:xfrm>
              <a:off x="2868800" y="2543175"/>
              <a:ext cx="569150" cy="383825"/>
            </a:xfrm>
            <a:custGeom>
              <a:avLst/>
              <a:gdLst/>
              <a:ahLst/>
              <a:cxnLst/>
              <a:rect l="l" t="t" r="r" b="b"/>
              <a:pathLst>
                <a:path w="22766" h="15353" extrusionOk="0">
                  <a:moveTo>
                    <a:pt x="21471" y="0"/>
                  </a:moveTo>
                  <a:cubicBezTo>
                    <a:pt x="21316" y="0"/>
                    <a:pt x="21163" y="13"/>
                    <a:pt x="21015" y="41"/>
                  </a:cubicBezTo>
                  <a:cubicBezTo>
                    <a:pt x="19741" y="244"/>
                    <a:pt x="18693" y="1065"/>
                    <a:pt x="17646" y="1791"/>
                  </a:cubicBezTo>
                  <a:cubicBezTo>
                    <a:pt x="13955" y="4339"/>
                    <a:pt x="9740" y="5994"/>
                    <a:pt x="5596" y="7637"/>
                  </a:cubicBezTo>
                  <a:cubicBezTo>
                    <a:pt x="4239" y="8173"/>
                    <a:pt x="2870" y="8745"/>
                    <a:pt x="1786" y="9721"/>
                  </a:cubicBezTo>
                  <a:cubicBezTo>
                    <a:pt x="715" y="10709"/>
                    <a:pt x="0" y="12209"/>
                    <a:pt x="334" y="13626"/>
                  </a:cubicBezTo>
                  <a:cubicBezTo>
                    <a:pt x="501" y="14329"/>
                    <a:pt x="917" y="14900"/>
                    <a:pt x="1465" y="15353"/>
                  </a:cubicBezTo>
                  <a:cubicBezTo>
                    <a:pt x="1227" y="13471"/>
                    <a:pt x="1548" y="11185"/>
                    <a:pt x="3358" y="10662"/>
                  </a:cubicBezTo>
                  <a:cubicBezTo>
                    <a:pt x="10061" y="7983"/>
                    <a:pt x="15431" y="4232"/>
                    <a:pt x="21586" y="732"/>
                  </a:cubicBezTo>
                  <a:cubicBezTo>
                    <a:pt x="21884" y="529"/>
                    <a:pt x="22301" y="363"/>
                    <a:pt x="22765" y="303"/>
                  </a:cubicBezTo>
                  <a:cubicBezTo>
                    <a:pt x="22368" y="109"/>
                    <a:pt x="21913" y="0"/>
                    <a:pt x="214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2043;p73">
            <a:extLst>
              <a:ext uri="{FF2B5EF4-FFF2-40B4-BE49-F238E27FC236}">
                <a16:creationId xmlns:a16="http://schemas.microsoft.com/office/drawing/2014/main" id="{E2C06907-5033-44BA-8D0A-9CE6432344C8}"/>
              </a:ext>
            </a:extLst>
          </p:cNvPr>
          <p:cNvGrpSpPr/>
          <p:nvPr/>
        </p:nvGrpSpPr>
        <p:grpSpPr>
          <a:xfrm rot="1458948">
            <a:off x="2665650" y="-22312"/>
            <a:ext cx="563060" cy="1364873"/>
            <a:chOff x="2541375" y="3220475"/>
            <a:chExt cx="427450" cy="1036150"/>
          </a:xfrm>
        </p:grpSpPr>
        <p:sp>
          <p:nvSpPr>
            <p:cNvPr id="59" name="Google Shape;2044;p73">
              <a:extLst>
                <a:ext uri="{FF2B5EF4-FFF2-40B4-BE49-F238E27FC236}">
                  <a16:creationId xmlns:a16="http://schemas.microsoft.com/office/drawing/2014/main" id="{50D746C6-1749-4238-BE79-A91EDD2D1171}"/>
                </a:ext>
              </a:extLst>
            </p:cNvPr>
            <p:cNvSpPr/>
            <p:nvPr/>
          </p:nvSpPr>
          <p:spPr>
            <a:xfrm>
              <a:off x="2541375" y="3220475"/>
              <a:ext cx="427450" cy="1035850"/>
            </a:xfrm>
            <a:custGeom>
              <a:avLst/>
              <a:gdLst/>
              <a:ahLst/>
              <a:cxnLst/>
              <a:rect l="l" t="t" r="r" b="b"/>
              <a:pathLst>
                <a:path w="17098" h="41434" extrusionOk="0">
                  <a:moveTo>
                    <a:pt x="2715" y="0"/>
                  </a:moveTo>
                  <a:cubicBezTo>
                    <a:pt x="1215" y="0"/>
                    <a:pt x="1" y="1215"/>
                    <a:pt x="1" y="2727"/>
                  </a:cubicBezTo>
                  <a:lnTo>
                    <a:pt x="1" y="38707"/>
                  </a:lnTo>
                  <a:cubicBezTo>
                    <a:pt x="1" y="40219"/>
                    <a:pt x="1215" y="41434"/>
                    <a:pt x="2715" y="41434"/>
                  </a:cubicBezTo>
                  <a:lnTo>
                    <a:pt x="14371" y="41434"/>
                  </a:lnTo>
                  <a:cubicBezTo>
                    <a:pt x="15860" y="41434"/>
                    <a:pt x="17086" y="40219"/>
                    <a:pt x="17098" y="38731"/>
                  </a:cubicBezTo>
                  <a:lnTo>
                    <a:pt x="17098" y="2727"/>
                  </a:lnTo>
                  <a:cubicBezTo>
                    <a:pt x="17098" y="1226"/>
                    <a:pt x="15872" y="0"/>
                    <a:pt x="143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45;p73">
              <a:extLst>
                <a:ext uri="{FF2B5EF4-FFF2-40B4-BE49-F238E27FC236}">
                  <a16:creationId xmlns:a16="http://schemas.microsoft.com/office/drawing/2014/main" id="{3278B664-4963-4F61-8A68-D297F6A4FDF0}"/>
                </a:ext>
              </a:extLst>
            </p:cNvPr>
            <p:cNvSpPr/>
            <p:nvPr/>
          </p:nvSpPr>
          <p:spPr>
            <a:xfrm>
              <a:off x="2541375" y="3636600"/>
              <a:ext cx="427450" cy="620025"/>
            </a:xfrm>
            <a:custGeom>
              <a:avLst/>
              <a:gdLst/>
              <a:ahLst/>
              <a:cxnLst/>
              <a:rect l="l" t="t" r="r" b="b"/>
              <a:pathLst>
                <a:path w="17098" h="24801" extrusionOk="0">
                  <a:moveTo>
                    <a:pt x="17098" y="0"/>
                  </a:moveTo>
                  <a:cubicBezTo>
                    <a:pt x="11371" y="2322"/>
                    <a:pt x="5620" y="4584"/>
                    <a:pt x="1" y="7060"/>
                  </a:cubicBezTo>
                  <a:lnTo>
                    <a:pt x="1" y="22086"/>
                  </a:lnTo>
                  <a:cubicBezTo>
                    <a:pt x="1" y="23586"/>
                    <a:pt x="1215" y="24801"/>
                    <a:pt x="2715" y="24801"/>
                  </a:cubicBezTo>
                  <a:lnTo>
                    <a:pt x="14371" y="24801"/>
                  </a:lnTo>
                  <a:cubicBezTo>
                    <a:pt x="15872" y="24801"/>
                    <a:pt x="17098" y="23586"/>
                    <a:pt x="17098" y="22086"/>
                  </a:cubicBezTo>
                  <a:lnTo>
                    <a:pt x="17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046;p73">
              <a:extLst>
                <a:ext uri="{FF2B5EF4-FFF2-40B4-BE49-F238E27FC236}">
                  <a16:creationId xmlns:a16="http://schemas.microsoft.com/office/drawing/2014/main" id="{78D92596-17A9-4389-9FDA-68E54E1B55AA}"/>
                </a:ext>
              </a:extLst>
            </p:cNvPr>
            <p:cNvSpPr/>
            <p:nvPr/>
          </p:nvSpPr>
          <p:spPr>
            <a:xfrm>
              <a:off x="2664300" y="3334775"/>
              <a:ext cx="181000" cy="796850"/>
            </a:xfrm>
            <a:custGeom>
              <a:avLst/>
              <a:gdLst/>
              <a:ahLst/>
              <a:cxnLst/>
              <a:rect l="l" t="t" r="r" b="b"/>
              <a:pathLst>
                <a:path w="7240" h="31874" extrusionOk="0">
                  <a:moveTo>
                    <a:pt x="2465" y="0"/>
                  </a:moveTo>
                  <a:lnTo>
                    <a:pt x="2465" y="24837"/>
                  </a:lnTo>
                  <a:cubicBezTo>
                    <a:pt x="1037" y="25313"/>
                    <a:pt x="1" y="26670"/>
                    <a:pt x="1" y="28266"/>
                  </a:cubicBezTo>
                  <a:cubicBezTo>
                    <a:pt x="1" y="30254"/>
                    <a:pt x="1632" y="31873"/>
                    <a:pt x="3620" y="31873"/>
                  </a:cubicBezTo>
                  <a:cubicBezTo>
                    <a:pt x="5621" y="31873"/>
                    <a:pt x="7240" y="30254"/>
                    <a:pt x="7240" y="28266"/>
                  </a:cubicBezTo>
                  <a:cubicBezTo>
                    <a:pt x="7240" y="26670"/>
                    <a:pt x="6216" y="25325"/>
                    <a:pt x="4763" y="24837"/>
                  </a:cubicBezTo>
                  <a:lnTo>
                    <a:pt x="47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047;p73">
              <a:extLst>
                <a:ext uri="{FF2B5EF4-FFF2-40B4-BE49-F238E27FC236}">
                  <a16:creationId xmlns:a16="http://schemas.microsoft.com/office/drawing/2014/main" id="{140DDA41-7A0C-427B-96F0-5FFFD54BFCEA}"/>
                </a:ext>
              </a:extLst>
            </p:cNvPr>
            <p:cNvSpPr/>
            <p:nvPr/>
          </p:nvSpPr>
          <p:spPr>
            <a:xfrm>
              <a:off x="2693175" y="3987250"/>
              <a:ext cx="70875" cy="6147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048;p73">
              <a:extLst>
                <a:ext uri="{FF2B5EF4-FFF2-40B4-BE49-F238E27FC236}">
                  <a16:creationId xmlns:a16="http://schemas.microsoft.com/office/drawing/2014/main" id="{81C7CF1C-8C15-4128-8ECB-AE81C406E56C}"/>
                </a:ext>
              </a:extLst>
            </p:cNvPr>
            <p:cNvSpPr/>
            <p:nvPr/>
          </p:nvSpPr>
          <p:spPr>
            <a:xfrm>
              <a:off x="2726225" y="3334775"/>
              <a:ext cx="57775" cy="278925"/>
            </a:xfrm>
            <a:custGeom>
              <a:avLst/>
              <a:gdLst/>
              <a:ahLst/>
              <a:cxnLst/>
              <a:rect l="l" t="t" r="r" b="b"/>
              <a:pathLst>
                <a:path w="2311" h="11157" extrusionOk="0">
                  <a:moveTo>
                    <a:pt x="0" y="0"/>
                  </a:moveTo>
                  <a:lnTo>
                    <a:pt x="0" y="11156"/>
                  </a:lnTo>
                  <a:lnTo>
                    <a:pt x="2310" y="11156"/>
                  </a:lnTo>
                  <a:lnTo>
                    <a:pt x="23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79241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41"/>
          <p:cNvSpPr/>
          <p:nvPr/>
        </p:nvSpPr>
        <p:spPr>
          <a:xfrm rot="1917751">
            <a:off x="1297657" y="303274"/>
            <a:ext cx="6548479" cy="5152453"/>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1"/>
          <p:cNvSpPr txBox="1">
            <a:spLocks noGrp="1"/>
          </p:cNvSpPr>
          <p:nvPr>
            <p:ph type="subTitle" idx="1"/>
          </p:nvPr>
        </p:nvSpPr>
        <p:spPr>
          <a:xfrm>
            <a:off x="1506912" y="2148993"/>
            <a:ext cx="6129967" cy="1873847"/>
          </a:xfrm>
          <a:prstGeom prst="rect">
            <a:avLst/>
          </a:prstGeom>
        </p:spPr>
        <p:txBody>
          <a:bodyPr spcFirstLastPara="1" wrap="square" lIns="91425" tIns="91425" rIns="91425" bIns="91425" anchor="t" anchorCtr="0">
            <a:noAutofit/>
          </a:bodyPr>
          <a:lstStyle/>
          <a:p>
            <a:pPr marL="139700" indent="0" defTabSz="685800">
              <a:buClrTx/>
            </a:pPr>
            <a:r>
              <a:rPr lang="en-US" sz="1600" kern="1200" dirty="0">
                <a:solidFill>
                  <a:srgbClr val="3B343B"/>
                </a:solidFill>
                <a:latin typeface="Roboto" panose="02000000000000000000" pitchFamily="2" charset="0"/>
                <a:ea typeface="Roboto" panose="02000000000000000000" pitchFamily="2" charset="0"/>
                <a:cs typeface="+mn-cs"/>
              </a:rPr>
              <a:t>Many medicines which flow through the bloodstream can be modeled with a differential equation. </a:t>
            </a:r>
          </a:p>
          <a:p>
            <a:pPr marL="139700" indent="0" defTabSz="685800">
              <a:buClrTx/>
            </a:pPr>
            <a:r>
              <a:rPr lang="en-US" sz="1600" kern="1200" dirty="0">
                <a:solidFill>
                  <a:srgbClr val="3B343B"/>
                </a:solidFill>
                <a:latin typeface="Roboto" panose="02000000000000000000" pitchFamily="2" charset="0"/>
                <a:ea typeface="Roboto" panose="02000000000000000000" pitchFamily="2" charset="0"/>
                <a:cs typeface="+mn-cs"/>
              </a:rPr>
              <a:t>To solve a differential equation like this we could use integration to learn how it travels through the body (not just a rate, but now perhaps a distance as a function of time). </a:t>
            </a:r>
            <a:endParaRPr lang="en-IN" sz="1600" kern="1200" dirty="0">
              <a:solidFill>
                <a:srgbClr val="3B343B"/>
              </a:solidFill>
              <a:latin typeface="Roboto" panose="02000000000000000000" pitchFamily="2" charset="0"/>
              <a:ea typeface="Roboto" panose="02000000000000000000" pitchFamily="2" charset="0"/>
              <a:cs typeface="+mn-cs"/>
            </a:endParaRPr>
          </a:p>
        </p:txBody>
      </p:sp>
      <p:sp>
        <p:nvSpPr>
          <p:cNvPr id="699" name="Google Shape;699;p41"/>
          <p:cNvSpPr txBox="1">
            <a:spLocks noGrp="1"/>
          </p:cNvSpPr>
          <p:nvPr>
            <p:ph type="title"/>
          </p:nvPr>
        </p:nvSpPr>
        <p:spPr>
          <a:xfrm>
            <a:off x="2371700" y="1118819"/>
            <a:ext cx="4400400" cy="80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grpSp>
        <p:nvGrpSpPr>
          <p:cNvPr id="700" name="Google Shape;700;p41"/>
          <p:cNvGrpSpPr/>
          <p:nvPr/>
        </p:nvGrpSpPr>
        <p:grpSpPr>
          <a:xfrm>
            <a:off x="1850003" y="361052"/>
            <a:ext cx="1043394" cy="1043394"/>
            <a:chOff x="3796125" y="-35750"/>
            <a:chExt cx="773400" cy="773400"/>
          </a:xfrm>
        </p:grpSpPr>
        <p:sp>
          <p:nvSpPr>
            <p:cNvPr id="701" name="Google Shape;701;p41"/>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99"/>
                                        </p:tgtEl>
                                        <p:attrNameLst>
                                          <p:attrName>style.visibility</p:attrName>
                                        </p:attrNameLst>
                                      </p:cBhvr>
                                      <p:to>
                                        <p:strVal val="visible"/>
                                      </p:to>
                                    </p:set>
                                    <p:animEffect transition="in" filter="wipe(down)">
                                      <p:cBhvr>
                                        <p:cTn id="7" dur="500"/>
                                        <p:tgtEl>
                                          <p:spTgt spid="6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98">
                                            <p:txEl>
                                              <p:pRg st="0" end="0"/>
                                            </p:txEl>
                                          </p:spTgt>
                                        </p:tgtEl>
                                        <p:attrNameLst>
                                          <p:attrName>style.visibility</p:attrName>
                                        </p:attrNameLst>
                                      </p:cBhvr>
                                      <p:to>
                                        <p:strVal val="visible"/>
                                      </p:to>
                                    </p:set>
                                    <p:animEffect transition="in" filter="wipe(up)">
                                      <p:cBhvr>
                                        <p:cTn id="12" dur="500"/>
                                        <p:tgtEl>
                                          <p:spTgt spid="69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98">
                                            <p:txEl>
                                              <p:pRg st="1" end="1"/>
                                            </p:txEl>
                                          </p:spTgt>
                                        </p:tgtEl>
                                        <p:attrNameLst>
                                          <p:attrName>style.visibility</p:attrName>
                                        </p:attrNameLst>
                                      </p:cBhvr>
                                      <p:to>
                                        <p:strVal val="visible"/>
                                      </p:to>
                                    </p:set>
                                    <p:animEffect transition="in" filter="wipe(up)">
                                      <p:cBhvr>
                                        <p:cTn id="17" dur="500"/>
                                        <p:tgtEl>
                                          <p:spTgt spid="6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 grpId="0" build="p"/>
      <p:bldP spid="69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grpSp>
        <p:nvGrpSpPr>
          <p:cNvPr id="821" name="Google Shape;821;p45"/>
          <p:cNvGrpSpPr/>
          <p:nvPr/>
        </p:nvGrpSpPr>
        <p:grpSpPr>
          <a:xfrm>
            <a:off x="159000" y="1072525"/>
            <a:ext cx="4106580" cy="4256272"/>
            <a:chOff x="159000" y="1072525"/>
            <a:chExt cx="4106580" cy="4256272"/>
          </a:xfrm>
        </p:grpSpPr>
        <p:sp>
          <p:nvSpPr>
            <p:cNvPr id="822" name="Google Shape;822;p45"/>
            <p:cNvSpPr/>
            <p:nvPr/>
          </p:nvSpPr>
          <p:spPr>
            <a:xfrm>
              <a:off x="446375" y="1072525"/>
              <a:ext cx="459000" cy="459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5"/>
            <p:cNvSpPr/>
            <p:nvPr/>
          </p:nvSpPr>
          <p:spPr>
            <a:xfrm rot="-4149759">
              <a:off x="187812" y="1594007"/>
              <a:ext cx="715177" cy="10463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159000" y="1775100"/>
              <a:ext cx="554100" cy="55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rot="1740278">
              <a:off x="419842" y="2254355"/>
              <a:ext cx="1002309" cy="10460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826;p45"/>
            <p:cNvGrpSpPr/>
            <p:nvPr/>
          </p:nvGrpSpPr>
          <p:grpSpPr>
            <a:xfrm>
              <a:off x="905467" y="1280648"/>
              <a:ext cx="3360114" cy="3360114"/>
              <a:chOff x="3796125" y="-35750"/>
              <a:chExt cx="773400" cy="773400"/>
            </a:xfrm>
          </p:grpSpPr>
          <p:sp>
            <p:nvSpPr>
              <p:cNvPr id="827" name="Google Shape;827;p45"/>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5"/>
              <p:cNvSpPr/>
              <p:nvPr/>
            </p:nvSpPr>
            <p:spPr>
              <a:xfrm rot="300986">
                <a:off x="3885827" y="89211"/>
                <a:ext cx="128066" cy="111087"/>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9" name="Google Shape;829;p45"/>
            <p:cNvSpPr/>
            <p:nvPr/>
          </p:nvSpPr>
          <p:spPr>
            <a:xfrm rot="-4149419">
              <a:off x="1767472" y="4789429"/>
              <a:ext cx="1002505" cy="10463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45"/>
          <p:cNvGrpSpPr/>
          <p:nvPr/>
        </p:nvGrpSpPr>
        <p:grpSpPr>
          <a:xfrm>
            <a:off x="4431996" y="1280648"/>
            <a:ext cx="4852499" cy="4081401"/>
            <a:chOff x="4431996" y="1280648"/>
            <a:chExt cx="4852499" cy="4081401"/>
          </a:xfrm>
        </p:grpSpPr>
        <p:sp>
          <p:nvSpPr>
            <p:cNvPr id="831" name="Google Shape;831;p45"/>
            <p:cNvSpPr/>
            <p:nvPr/>
          </p:nvSpPr>
          <p:spPr>
            <a:xfrm>
              <a:off x="4431996" y="4219438"/>
              <a:ext cx="554100" cy="55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5"/>
            <p:cNvSpPr/>
            <p:nvPr/>
          </p:nvSpPr>
          <p:spPr>
            <a:xfrm rot="8376901">
              <a:off x="4624345" y="4048694"/>
              <a:ext cx="1120508" cy="104713"/>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3" name="Google Shape;833;p45"/>
            <p:cNvGrpSpPr/>
            <p:nvPr/>
          </p:nvGrpSpPr>
          <p:grpSpPr>
            <a:xfrm>
              <a:off x="4771917" y="1280648"/>
              <a:ext cx="3360114" cy="3360114"/>
              <a:chOff x="3796125" y="-35750"/>
              <a:chExt cx="773400" cy="773400"/>
            </a:xfrm>
          </p:grpSpPr>
          <p:sp>
            <p:nvSpPr>
              <p:cNvPr id="834" name="Google Shape;834;p45"/>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5"/>
              <p:cNvSpPr/>
              <p:nvPr/>
            </p:nvSpPr>
            <p:spPr>
              <a:xfrm rot="300986">
                <a:off x="3885827" y="89211"/>
                <a:ext cx="128066" cy="111087"/>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6" name="Google Shape;836;p45"/>
            <p:cNvSpPr/>
            <p:nvPr/>
          </p:nvSpPr>
          <p:spPr>
            <a:xfrm rot="2423099" flipH="1">
              <a:off x="7412070" y="4091044"/>
              <a:ext cx="1120508" cy="104713"/>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7" name="Google Shape;837;p45"/>
            <p:cNvGrpSpPr/>
            <p:nvPr/>
          </p:nvGrpSpPr>
          <p:grpSpPr>
            <a:xfrm>
              <a:off x="8089592" y="4167069"/>
              <a:ext cx="1194903" cy="1194980"/>
              <a:chOff x="3796125" y="-35750"/>
              <a:chExt cx="773400" cy="773400"/>
            </a:xfrm>
          </p:grpSpPr>
          <p:sp>
            <p:nvSpPr>
              <p:cNvPr id="838" name="Google Shape;838;p45"/>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5"/>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0" name="Google Shape;840;p45"/>
          <p:cNvSpPr txBox="1">
            <a:spLocks noGrp="1"/>
          </p:cNvSpPr>
          <p:nvPr>
            <p:ph type="subTitle" idx="1"/>
          </p:nvPr>
        </p:nvSpPr>
        <p:spPr>
          <a:xfrm>
            <a:off x="845472" y="2213757"/>
            <a:ext cx="3064964" cy="1262100"/>
          </a:xfrm>
          <a:prstGeom prst="rect">
            <a:avLst/>
          </a:prstGeom>
          <a:noFill/>
        </p:spPr>
        <p:txBody>
          <a:bodyPr spcFirstLastPara="1" wrap="square" lIns="91425" tIns="91425" rIns="91425" bIns="91425" anchor="t" anchorCtr="0">
            <a:noAutofit/>
          </a:bodyPr>
          <a:lstStyle/>
          <a:p>
            <a:pPr lvl="0"/>
            <a:r>
              <a:rPr lang="en-IN" dirty="0"/>
              <a:t>	Calculus can  be used to determine the blood flow in an artery or a vein at a given point in time.</a:t>
            </a:r>
          </a:p>
        </p:txBody>
      </p:sp>
      <p:sp>
        <p:nvSpPr>
          <p:cNvPr id="841" name="Google Shape;841;p45"/>
          <p:cNvSpPr txBox="1">
            <a:spLocks noGrp="1"/>
          </p:cNvSpPr>
          <p:nvPr>
            <p:ph type="title" idx="4"/>
          </p:nvPr>
        </p:nvSpPr>
        <p:spPr>
          <a:xfrm>
            <a:off x="713100" y="4523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Real-Life Applications</a:t>
            </a:r>
            <a:endParaRPr dirty="0"/>
          </a:p>
        </p:txBody>
      </p:sp>
      <p:sp>
        <p:nvSpPr>
          <p:cNvPr id="842" name="Google Shape;842;p45"/>
          <p:cNvSpPr txBox="1">
            <a:spLocks noGrp="1"/>
          </p:cNvSpPr>
          <p:nvPr>
            <p:ph type="subTitle" idx="2"/>
          </p:nvPr>
        </p:nvSpPr>
        <p:spPr>
          <a:xfrm>
            <a:off x="4925242" y="2192871"/>
            <a:ext cx="2877747" cy="1262100"/>
          </a:xfrm>
          <a:prstGeom prst="rect">
            <a:avLst/>
          </a:prstGeom>
        </p:spPr>
        <p:txBody>
          <a:bodyPr spcFirstLastPara="1" wrap="square" lIns="91425" tIns="91425" rIns="91425" bIns="91425" anchor="t" anchorCtr="0">
            <a:noAutofit/>
          </a:bodyPr>
          <a:lstStyle/>
          <a:p>
            <a:pPr lvl="0"/>
            <a:r>
              <a:rPr lang="en-IN" dirty="0"/>
              <a:t>	Calculus can be used to find the amount of blood pumped through the heart per unit time.</a:t>
            </a:r>
          </a:p>
        </p:txBody>
      </p:sp>
      <p:sp>
        <p:nvSpPr>
          <p:cNvPr id="843" name="Google Shape;843;p45"/>
          <p:cNvSpPr txBox="1">
            <a:spLocks noGrp="1"/>
          </p:cNvSpPr>
          <p:nvPr>
            <p:ph type="title"/>
          </p:nvPr>
        </p:nvSpPr>
        <p:spPr>
          <a:xfrm>
            <a:off x="1433074" y="1771203"/>
            <a:ext cx="2304900" cy="554100"/>
          </a:xfrm>
          <a:prstGeom prst="rect">
            <a:avLst/>
          </a:prstGeom>
        </p:spPr>
        <p:txBody>
          <a:bodyPr spcFirstLastPara="1" wrap="square" lIns="91425" tIns="91425" rIns="91425" bIns="91425" anchor="b" anchorCtr="0">
            <a:noAutofit/>
          </a:bodyPr>
          <a:lstStyle/>
          <a:p>
            <a:pPr lvl="0"/>
            <a:r>
              <a:rPr lang="en-IN" dirty="0"/>
              <a:t>Blood Flow</a:t>
            </a:r>
          </a:p>
        </p:txBody>
      </p:sp>
      <p:sp>
        <p:nvSpPr>
          <p:cNvPr id="844" name="Google Shape;844;p45"/>
          <p:cNvSpPr txBox="1">
            <a:spLocks noGrp="1"/>
          </p:cNvSpPr>
          <p:nvPr>
            <p:ph type="title" idx="3"/>
          </p:nvPr>
        </p:nvSpPr>
        <p:spPr>
          <a:xfrm>
            <a:off x="5300073" y="1755117"/>
            <a:ext cx="2304900" cy="554100"/>
          </a:xfrm>
          <a:prstGeom prst="rect">
            <a:avLst/>
          </a:prstGeom>
        </p:spPr>
        <p:txBody>
          <a:bodyPr spcFirstLastPara="1" wrap="square" lIns="91425" tIns="91425" rIns="91425" bIns="91425" anchor="b" anchorCtr="0">
            <a:noAutofit/>
          </a:bodyPr>
          <a:lstStyle/>
          <a:p>
            <a:pPr lvl="0"/>
            <a:r>
              <a:rPr lang="en-IN" dirty="0"/>
              <a:t>Cardiac Output</a:t>
            </a:r>
            <a:endParaRPr lang="en-US" dirty="0"/>
          </a:p>
        </p:txBody>
      </p:sp>
      <p:sp>
        <p:nvSpPr>
          <p:cNvPr id="26" name="Rectangle: Rounded Corners 25">
            <a:extLst>
              <a:ext uri="{FF2B5EF4-FFF2-40B4-BE49-F238E27FC236}">
                <a16:creationId xmlns:a16="http://schemas.microsoft.com/office/drawing/2014/main" id="{0825EF9A-C9FF-4AF6-80A2-03EA9DCA8C01}"/>
              </a:ext>
            </a:extLst>
          </p:cNvPr>
          <p:cNvSpPr/>
          <p:nvPr/>
        </p:nvSpPr>
        <p:spPr>
          <a:xfrm>
            <a:off x="1945237" y="3296624"/>
            <a:ext cx="1288587" cy="953995"/>
          </a:xfrm>
          <a:prstGeom prst="roundRect">
            <a:avLst>
              <a:gd name="adj" fmla="val 10000"/>
            </a:avLst>
          </a:prstGeom>
          <a:blipFill>
            <a:blip r:embed="rId3">
              <a:extLst>
                <a:ext uri="{28A0092B-C50C-407E-A947-70E740481C1C}">
                  <a14:useLocalDpi xmlns:a14="http://schemas.microsoft.com/office/drawing/2010/main" val="0"/>
                </a:ext>
              </a:extLst>
            </a:blip>
            <a:srcRect/>
            <a:stretch>
              <a:fillRect t="-14000" b="-14000"/>
            </a:stretch>
          </a:blipFill>
          <a:ln>
            <a:solidFill>
              <a:srgbClr val="FFFFFF"/>
            </a:solidFill>
          </a:ln>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7" name="Rectangle: Rounded Corners 26">
            <a:extLst>
              <a:ext uri="{FF2B5EF4-FFF2-40B4-BE49-F238E27FC236}">
                <a16:creationId xmlns:a16="http://schemas.microsoft.com/office/drawing/2014/main" id="{8B6507A1-E003-486E-B3FE-E1A879E63D69}"/>
              </a:ext>
            </a:extLst>
          </p:cNvPr>
          <p:cNvSpPr/>
          <p:nvPr/>
        </p:nvSpPr>
        <p:spPr>
          <a:xfrm>
            <a:off x="5893807" y="3286554"/>
            <a:ext cx="1278971" cy="974133"/>
          </a:xfrm>
          <a:prstGeom prst="roundRect">
            <a:avLst>
              <a:gd name="adj" fmla="val 10000"/>
            </a:avLst>
          </a:prstGeom>
          <a:blipFill>
            <a:blip r:embed="rId4">
              <a:extLst>
                <a:ext uri="{28A0092B-C50C-407E-A947-70E740481C1C}">
                  <a14:useLocalDpi xmlns:a14="http://schemas.microsoft.com/office/drawing/2010/main" val="0"/>
                </a:ext>
              </a:extLst>
            </a:blip>
            <a:srcRect/>
            <a:stretch>
              <a:fillRect t="-25000" b="-25000"/>
            </a:stretch>
          </a:blipFill>
          <a:ln>
            <a:solidFill>
              <a:srgbClr val="FFFFFF"/>
            </a:solidFill>
          </a:ln>
        </p:spPr>
        <p:style>
          <a:lnRef idx="2">
            <a:schemeClr val="lt1">
              <a:hueOff val="0"/>
              <a:satOff val="0"/>
              <a:lumOff val="0"/>
              <a:alphaOff val="0"/>
            </a:schemeClr>
          </a:lnRef>
          <a:fillRef idx="1">
            <a:scrgbClr r="0" g="0" b="0"/>
          </a:fillRef>
          <a:effectRef idx="0">
            <a:schemeClr val="accent3">
              <a:tint val="50000"/>
              <a:hueOff val="0"/>
              <a:satOff val="0"/>
              <a:lumOff val="0"/>
              <a:alphaOff val="0"/>
            </a:schemeClr>
          </a:effectRef>
          <a:fontRef idx="minor">
            <a:schemeClr val="lt1">
              <a:hueOff val="0"/>
              <a:satOff val="0"/>
              <a:lumOff val="0"/>
              <a:alphaOff val="0"/>
            </a:schemeClr>
          </a:fontRef>
        </p:style>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41"/>
                                        </p:tgtEl>
                                        <p:attrNameLst>
                                          <p:attrName>style.visibility</p:attrName>
                                        </p:attrNameLst>
                                      </p:cBhvr>
                                      <p:to>
                                        <p:strVal val="visible"/>
                                      </p:to>
                                    </p:set>
                                    <p:animEffect transition="in" filter="wipe(up)">
                                      <p:cBhvr>
                                        <p:cTn id="7" dur="500"/>
                                        <p:tgtEl>
                                          <p:spTgt spid="8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3"/>
                                        </p:tgtEl>
                                        <p:attrNameLst>
                                          <p:attrName>style.visibility</p:attrName>
                                        </p:attrNameLst>
                                      </p:cBhvr>
                                      <p:to>
                                        <p:strVal val="visible"/>
                                      </p:to>
                                    </p:set>
                                    <p:animEffect transition="in" filter="fade">
                                      <p:cBhvr>
                                        <p:cTn id="12" dur="500"/>
                                        <p:tgtEl>
                                          <p:spTgt spid="8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40">
                                            <p:txEl>
                                              <p:pRg st="0" end="0"/>
                                            </p:txEl>
                                          </p:spTgt>
                                        </p:tgtEl>
                                        <p:attrNameLst>
                                          <p:attrName>style.visibility</p:attrName>
                                        </p:attrNameLst>
                                      </p:cBhvr>
                                      <p:to>
                                        <p:strVal val="visible"/>
                                      </p:to>
                                    </p:set>
                                    <p:animEffect transition="in" filter="wipe(up)">
                                      <p:cBhvr>
                                        <p:cTn id="17" dur="500"/>
                                        <p:tgtEl>
                                          <p:spTgt spid="84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up)">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44"/>
                                        </p:tgtEl>
                                        <p:attrNameLst>
                                          <p:attrName>style.visibility</p:attrName>
                                        </p:attrNameLst>
                                      </p:cBhvr>
                                      <p:to>
                                        <p:strVal val="visible"/>
                                      </p:to>
                                    </p:set>
                                    <p:animEffect transition="in" filter="fade">
                                      <p:cBhvr>
                                        <p:cTn id="27" dur="500"/>
                                        <p:tgtEl>
                                          <p:spTgt spid="8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42">
                                            <p:txEl>
                                              <p:pRg st="0" end="0"/>
                                            </p:txEl>
                                          </p:spTgt>
                                        </p:tgtEl>
                                        <p:attrNameLst>
                                          <p:attrName>style.visibility</p:attrName>
                                        </p:attrNameLst>
                                      </p:cBhvr>
                                      <p:to>
                                        <p:strVal val="visible"/>
                                      </p:to>
                                    </p:set>
                                    <p:animEffect transition="in" filter="wipe(up)">
                                      <p:cBhvr>
                                        <p:cTn id="32" dur="500"/>
                                        <p:tgtEl>
                                          <p:spTgt spid="84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up)">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 grpId="0" build="p"/>
      <p:bldP spid="841" grpId="0"/>
      <p:bldP spid="842" grpId="0" build="p"/>
      <p:bldP spid="843" grpId="0"/>
      <p:bldP spid="8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46"/>
          <p:cNvSpPr/>
          <p:nvPr/>
        </p:nvSpPr>
        <p:spPr>
          <a:xfrm>
            <a:off x="1707625" y="391625"/>
            <a:ext cx="5704800" cy="886541"/>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6"/>
          <p:cNvSpPr/>
          <p:nvPr/>
        </p:nvSpPr>
        <p:spPr>
          <a:xfrm rot="1024801">
            <a:off x="2035538" y="475953"/>
            <a:ext cx="357528" cy="387324"/>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6"/>
          <p:cNvSpPr txBox="1">
            <a:spLocks noGrp="1"/>
          </p:cNvSpPr>
          <p:nvPr>
            <p:ph type="title"/>
          </p:nvPr>
        </p:nvSpPr>
        <p:spPr>
          <a:xfrm>
            <a:off x="2140025" y="457050"/>
            <a:ext cx="4863900" cy="89770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Blood Flow</a:t>
            </a:r>
            <a:endParaRPr dirty="0"/>
          </a:p>
        </p:txBody>
      </p:sp>
      <p:sp>
        <p:nvSpPr>
          <p:cNvPr id="853" name="Google Shape;853;p46"/>
          <p:cNvSpPr txBox="1">
            <a:spLocks noGrp="1"/>
          </p:cNvSpPr>
          <p:nvPr>
            <p:ph type="subTitle" idx="1"/>
          </p:nvPr>
        </p:nvSpPr>
        <p:spPr>
          <a:xfrm>
            <a:off x="959556" y="2977881"/>
            <a:ext cx="7202311"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a:t>
            </a:r>
            <a:r>
              <a:rPr lang="en-US" dirty="0">
                <a:solidFill>
                  <a:srgbClr val="3B343B"/>
                </a:solidFill>
              </a:rPr>
              <a:t>relationship</a:t>
            </a:r>
            <a:r>
              <a:rPr lang="en-US" dirty="0"/>
              <a:t> between ‘v’ (velocity) and ‘r’ (radius) is given by the law of Laminar Flow which is:</a:t>
            </a:r>
          </a:p>
        </p:txBody>
      </p:sp>
      <p:pic>
        <p:nvPicPr>
          <p:cNvPr id="66" name="Content Placeholder 3">
            <a:extLst>
              <a:ext uri="{FF2B5EF4-FFF2-40B4-BE49-F238E27FC236}">
                <a16:creationId xmlns:a16="http://schemas.microsoft.com/office/drawing/2014/main" id="{E4AE42CA-8F92-4C54-9AD0-AD01315E536A}"/>
              </a:ext>
            </a:extLst>
          </p:cNvPr>
          <p:cNvPicPr>
            <a:picLocks noChangeAspect="1"/>
          </p:cNvPicPr>
          <p:nvPr/>
        </p:nvPicPr>
        <p:blipFill>
          <a:blip r:embed="rId3"/>
          <a:stretch>
            <a:fillRect/>
          </a:stretch>
        </p:blipFill>
        <p:spPr>
          <a:xfrm>
            <a:off x="2391043" y="1756318"/>
            <a:ext cx="4361864" cy="995783"/>
          </a:xfrm>
          <a:prstGeom prst="rect">
            <a:avLst/>
          </a:prstGeom>
          <a:noFill/>
          <a:ln>
            <a:noFill/>
          </a:ln>
        </p:spPr>
      </p:pic>
      <p:pic>
        <p:nvPicPr>
          <p:cNvPr id="67" name="Picture 66">
            <a:extLst>
              <a:ext uri="{FF2B5EF4-FFF2-40B4-BE49-F238E27FC236}">
                <a16:creationId xmlns:a16="http://schemas.microsoft.com/office/drawing/2014/main" id="{434AA2C1-DE15-4EBD-AA72-265204CE3F77}"/>
              </a:ext>
            </a:extLst>
          </p:cNvPr>
          <p:cNvPicPr>
            <a:picLocks noChangeAspect="1"/>
          </p:cNvPicPr>
          <p:nvPr/>
        </p:nvPicPr>
        <p:blipFill>
          <a:blip r:embed="rId4"/>
          <a:stretch>
            <a:fillRect/>
          </a:stretch>
        </p:blipFill>
        <p:spPr>
          <a:xfrm>
            <a:off x="3696533" y="3511740"/>
            <a:ext cx="1750933" cy="697341"/>
          </a:xfrm>
          <a:prstGeom prst="rect">
            <a:avLst/>
          </a:prstGeom>
        </p:spPr>
      </p:pic>
      <p:cxnSp>
        <p:nvCxnSpPr>
          <p:cNvPr id="68" name="Straight Arrow Connector 67">
            <a:extLst>
              <a:ext uri="{FF2B5EF4-FFF2-40B4-BE49-F238E27FC236}">
                <a16:creationId xmlns:a16="http://schemas.microsoft.com/office/drawing/2014/main" id="{8107DCE5-497A-4D9B-B067-9207EEC26F81}"/>
              </a:ext>
            </a:extLst>
          </p:cNvPr>
          <p:cNvCxnSpPr>
            <a:cxnSpLocks/>
          </p:cNvCxnSpPr>
          <p:nvPr/>
        </p:nvCxnSpPr>
        <p:spPr>
          <a:xfrm flipV="1">
            <a:off x="5350934" y="1679730"/>
            <a:ext cx="1401973" cy="311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4B85242-4EA4-4FFD-940C-91F2F53B3055}"/>
              </a:ext>
            </a:extLst>
          </p:cNvPr>
          <p:cNvSpPr txBox="1"/>
          <p:nvPr/>
        </p:nvSpPr>
        <p:spPr>
          <a:xfrm>
            <a:off x="6823237" y="1516750"/>
            <a:ext cx="1338630" cy="276999"/>
          </a:xfrm>
          <a:prstGeom prst="rect">
            <a:avLst/>
          </a:prstGeom>
          <a:solidFill>
            <a:srgbClr val="FC8782"/>
          </a:solidFill>
        </p:spPr>
        <p:txBody>
          <a:bodyPr wrap="square" rtlCol="0">
            <a:spAutoFit/>
          </a:bodyPr>
          <a:lstStyle/>
          <a:p>
            <a:pPr algn="ctr" defTabSz="685800">
              <a:buClrTx/>
            </a:pPr>
            <a:r>
              <a:rPr lang="en-IN" sz="1200" kern="1200" dirty="0">
                <a:solidFill>
                  <a:prstClr val="black"/>
                </a:solidFill>
                <a:latin typeface="Roboto" panose="02000000000000000000" pitchFamily="2" charset="0"/>
                <a:ea typeface="Roboto" panose="02000000000000000000" pitchFamily="2" charset="0"/>
                <a:cs typeface="+mn-cs"/>
              </a:rPr>
              <a:t>Cylindrical Tube</a:t>
            </a:r>
          </a:p>
        </p:txBody>
      </p:sp>
    </p:spTree>
    <p:extLst>
      <p:ext uri="{BB962C8B-B14F-4D97-AF65-F5344CB8AC3E}">
        <p14:creationId xmlns:p14="http://schemas.microsoft.com/office/powerpoint/2010/main" val="278659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fade">
                                      <p:cBhvr>
                                        <p:cTn id="13" dur="500"/>
                                        <p:tgtEl>
                                          <p:spTgt spid="7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853">
                                            <p:txEl>
                                              <p:pRg st="0" end="0"/>
                                            </p:txEl>
                                          </p:spTgt>
                                        </p:tgtEl>
                                        <p:attrNameLst>
                                          <p:attrName>style.visibility</p:attrName>
                                        </p:attrNameLst>
                                      </p:cBhvr>
                                      <p:to>
                                        <p:strVal val="visible"/>
                                      </p:to>
                                    </p:set>
                                    <p:animEffect transition="in" filter="wipe(up)">
                                      <p:cBhvr>
                                        <p:cTn id="18" dur="500"/>
                                        <p:tgtEl>
                                          <p:spTgt spid="85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3" grpId="0" build="p"/>
      <p:bldP spid="7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4" name="Google Shape;1834;p68"/>
          <p:cNvSpPr/>
          <p:nvPr/>
        </p:nvSpPr>
        <p:spPr>
          <a:xfrm rot="-100236">
            <a:off x="1133263" y="378642"/>
            <a:ext cx="6877467" cy="4419995"/>
          </a:xfrm>
          <a:prstGeom prst="roundRect">
            <a:avLst>
              <a:gd name="adj" fmla="val 3029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5100CA3C-C843-494B-B3C8-B442D3736851}"/>
              </a:ext>
            </a:extLst>
          </p:cNvPr>
          <p:cNvSpPr txBox="1"/>
          <p:nvPr/>
        </p:nvSpPr>
        <p:spPr>
          <a:xfrm>
            <a:off x="1521177" y="861157"/>
            <a:ext cx="6217103" cy="738664"/>
          </a:xfrm>
          <a:prstGeom prst="rect">
            <a:avLst/>
          </a:prstGeom>
          <a:noFill/>
        </p:spPr>
        <p:txBody>
          <a:bodyPr wrap="square">
            <a:spAutoFit/>
          </a:bodyPr>
          <a:lstStyle/>
          <a:p>
            <a:pPr defTabSz="685800">
              <a:buClrTx/>
            </a:pPr>
            <a:r>
              <a:rPr lang="en-IN" sz="1400" kern="1200" dirty="0">
                <a:solidFill>
                  <a:srgbClr val="3B343B"/>
                </a:solidFill>
                <a:latin typeface="Roboto" panose="02000000000000000000" pitchFamily="2" charset="0"/>
                <a:ea typeface="Roboto" panose="02000000000000000000" pitchFamily="2" charset="0"/>
                <a:cs typeface="+mn-cs"/>
              </a:rPr>
              <a:t>To find the rate of the blood flow, or flux, we use smaller, equally spaced </a:t>
            </a:r>
            <a:r>
              <a:rPr lang="en-IN" sz="1400" kern="1200" dirty="0" err="1">
                <a:solidFill>
                  <a:srgbClr val="3B343B"/>
                </a:solidFill>
                <a:latin typeface="Roboto" panose="02000000000000000000" pitchFamily="2" charset="0"/>
                <a:ea typeface="Roboto" panose="02000000000000000000" pitchFamily="2" charset="0"/>
                <a:cs typeface="+mn-cs"/>
              </a:rPr>
              <a:t>radi</a:t>
            </a:r>
            <a:r>
              <a:rPr lang="en-IN" sz="1400" kern="1200" dirty="0">
                <a:solidFill>
                  <a:srgbClr val="3B343B"/>
                </a:solidFill>
                <a:latin typeface="Roboto" panose="02000000000000000000" pitchFamily="2" charset="0"/>
                <a:ea typeface="Roboto" panose="02000000000000000000" pitchFamily="2" charset="0"/>
                <a:cs typeface="+mn-cs"/>
              </a:rPr>
              <a:t> so that the ring has an inner radius ‘ri-1’ and outer radius ‘</a:t>
            </a:r>
            <a:r>
              <a:rPr lang="en-IN" sz="1400" kern="1200" dirty="0" err="1">
                <a:solidFill>
                  <a:srgbClr val="3B343B"/>
                </a:solidFill>
                <a:latin typeface="Roboto" panose="02000000000000000000" pitchFamily="2" charset="0"/>
                <a:ea typeface="Roboto" panose="02000000000000000000" pitchFamily="2" charset="0"/>
                <a:cs typeface="+mn-cs"/>
              </a:rPr>
              <a:t>ri</a:t>
            </a:r>
            <a:r>
              <a:rPr lang="en-IN" sz="1400" kern="1200" dirty="0">
                <a:solidFill>
                  <a:srgbClr val="3B343B"/>
                </a:solidFill>
                <a:latin typeface="Roboto" panose="02000000000000000000" pitchFamily="2" charset="0"/>
                <a:ea typeface="Roboto" panose="02000000000000000000" pitchFamily="2" charset="0"/>
                <a:cs typeface="+mn-cs"/>
              </a:rPr>
              <a:t>’ and the area of the ring is:</a:t>
            </a:r>
          </a:p>
        </p:txBody>
      </p:sp>
      <p:pic>
        <p:nvPicPr>
          <p:cNvPr id="8" name="Picture 7">
            <a:extLst>
              <a:ext uri="{FF2B5EF4-FFF2-40B4-BE49-F238E27FC236}">
                <a16:creationId xmlns:a16="http://schemas.microsoft.com/office/drawing/2014/main" id="{F33BA3C0-DF35-42EF-98FD-92EE4AFC3829}"/>
              </a:ext>
            </a:extLst>
          </p:cNvPr>
          <p:cNvPicPr>
            <a:picLocks noChangeAspect="1"/>
          </p:cNvPicPr>
          <p:nvPr/>
        </p:nvPicPr>
        <p:blipFill>
          <a:blip r:embed="rId3"/>
          <a:stretch>
            <a:fillRect/>
          </a:stretch>
        </p:blipFill>
        <p:spPr>
          <a:xfrm>
            <a:off x="3300396" y="1556793"/>
            <a:ext cx="2543207" cy="275662"/>
          </a:xfrm>
          <a:prstGeom prst="rect">
            <a:avLst/>
          </a:prstGeom>
        </p:spPr>
      </p:pic>
      <p:sp>
        <p:nvSpPr>
          <p:cNvPr id="9" name="TextBox 8">
            <a:extLst>
              <a:ext uri="{FF2B5EF4-FFF2-40B4-BE49-F238E27FC236}">
                <a16:creationId xmlns:a16="http://schemas.microsoft.com/office/drawing/2014/main" id="{C043BA80-79B3-463E-8530-8D1EF3A7C750}"/>
              </a:ext>
            </a:extLst>
          </p:cNvPr>
          <p:cNvSpPr txBox="1"/>
          <p:nvPr/>
        </p:nvSpPr>
        <p:spPr>
          <a:xfrm>
            <a:off x="1521177" y="1922042"/>
            <a:ext cx="6101643" cy="523220"/>
          </a:xfrm>
          <a:prstGeom prst="rect">
            <a:avLst/>
          </a:prstGeom>
          <a:noFill/>
        </p:spPr>
        <p:txBody>
          <a:bodyPr wrap="square">
            <a:spAutoFit/>
          </a:bodyPr>
          <a:lstStyle/>
          <a:p>
            <a:pPr defTabSz="685800">
              <a:buClrTx/>
            </a:pPr>
            <a:r>
              <a:rPr lang="en-IN" sz="1400" kern="1200" dirty="0">
                <a:solidFill>
                  <a:srgbClr val="3B343B"/>
                </a:solidFill>
                <a:latin typeface="Roboto" panose="02000000000000000000" pitchFamily="2" charset="0"/>
                <a:ea typeface="Roboto" panose="02000000000000000000" pitchFamily="2" charset="0"/>
                <a:cs typeface="+mn-cs"/>
              </a:rPr>
              <a:t>If ∆r is small, the velocity is basically constant throughout the ring and is approximated by v*(</a:t>
            </a:r>
            <a:r>
              <a:rPr lang="en-IN" sz="1400" kern="1200" dirty="0" err="1">
                <a:solidFill>
                  <a:srgbClr val="3B343B"/>
                </a:solidFill>
                <a:latin typeface="Roboto" panose="02000000000000000000" pitchFamily="2" charset="0"/>
                <a:ea typeface="Roboto" panose="02000000000000000000" pitchFamily="2" charset="0"/>
                <a:cs typeface="+mn-cs"/>
              </a:rPr>
              <a:t>ri</a:t>
            </a:r>
            <a:r>
              <a:rPr lang="en-IN" sz="1400" kern="1200" dirty="0">
                <a:solidFill>
                  <a:srgbClr val="3B343B"/>
                </a:solidFill>
                <a:latin typeface="Roboto" panose="02000000000000000000" pitchFamily="2" charset="0"/>
                <a:ea typeface="Roboto" panose="02000000000000000000" pitchFamily="2" charset="0"/>
                <a:cs typeface="+mn-cs"/>
              </a:rPr>
              <a:t>). The volume of blood per unit time is:</a:t>
            </a:r>
          </a:p>
        </p:txBody>
      </p:sp>
      <p:pic>
        <p:nvPicPr>
          <p:cNvPr id="10" name="Picture 9">
            <a:extLst>
              <a:ext uri="{FF2B5EF4-FFF2-40B4-BE49-F238E27FC236}">
                <a16:creationId xmlns:a16="http://schemas.microsoft.com/office/drawing/2014/main" id="{BB5A38B3-15AC-401E-AAE1-EA2FA42531C5}"/>
              </a:ext>
            </a:extLst>
          </p:cNvPr>
          <p:cNvPicPr>
            <a:picLocks noChangeAspect="1"/>
          </p:cNvPicPr>
          <p:nvPr/>
        </p:nvPicPr>
        <p:blipFill>
          <a:blip r:embed="rId4"/>
          <a:stretch>
            <a:fillRect/>
          </a:stretch>
        </p:blipFill>
        <p:spPr>
          <a:xfrm>
            <a:off x="3260184" y="2588641"/>
            <a:ext cx="2623631" cy="341811"/>
          </a:xfrm>
          <a:prstGeom prst="rect">
            <a:avLst/>
          </a:prstGeom>
        </p:spPr>
      </p:pic>
      <p:pic>
        <p:nvPicPr>
          <p:cNvPr id="15" name="Picture 14">
            <a:extLst>
              <a:ext uri="{FF2B5EF4-FFF2-40B4-BE49-F238E27FC236}">
                <a16:creationId xmlns:a16="http://schemas.microsoft.com/office/drawing/2014/main" id="{AD91E6C2-CB88-46C2-80F6-84B6189CE9C8}"/>
              </a:ext>
            </a:extLst>
          </p:cNvPr>
          <p:cNvPicPr>
            <a:picLocks noChangeAspect="1"/>
          </p:cNvPicPr>
          <p:nvPr/>
        </p:nvPicPr>
        <p:blipFill rotWithShape="1">
          <a:blip r:embed="rId5"/>
          <a:srcRect t="4819" b="7395"/>
          <a:stretch/>
        </p:blipFill>
        <p:spPr>
          <a:xfrm>
            <a:off x="3479893" y="2930452"/>
            <a:ext cx="2184209" cy="1678492"/>
          </a:xfrm>
          <a:prstGeom prst="rect">
            <a:avLst/>
          </a:prstGeom>
        </p:spPr>
      </p:pic>
    </p:spTree>
    <p:extLst>
      <p:ext uri="{BB962C8B-B14F-4D97-AF65-F5344CB8AC3E}">
        <p14:creationId xmlns:p14="http://schemas.microsoft.com/office/powerpoint/2010/main" val="2309307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1F2BC8-75B3-4F39-9104-86FD981E3829}"/>
              </a:ext>
            </a:extLst>
          </p:cNvPr>
          <p:cNvPicPr>
            <a:picLocks noChangeAspect="1"/>
          </p:cNvPicPr>
          <p:nvPr/>
        </p:nvPicPr>
        <p:blipFill>
          <a:blip r:embed="rId2"/>
          <a:stretch>
            <a:fillRect/>
          </a:stretch>
        </p:blipFill>
        <p:spPr>
          <a:xfrm>
            <a:off x="2996583" y="973941"/>
            <a:ext cx="3150833" cy="1528976"/>
          </a:xfrm>
          <a:prstGeom prst="rect">
            <a:avLst/>
          </a:prstGeom>
        </p:spPr>
      </p:pic>
      <p:sp>
        <p:nvSpPr>
          <p:cNvPr id="5" name="TextBox 4">
            <a:extLst>
              <a:ext uri="{FF2B5EF4-FFF2-40B4-BE49-F238E27FC236}">
                <a16:creationId xmlns:a16="http://schemas.microsoft.com/office/drawing/2014/main" id="{F1A507C2-5F98-44DF-A6EE-B24211DB54EA}"/>
              </a:ext>
            </a:extLst>
          </p:cNvPr>
          <p:cNvSpPr txBox="1"/>
          <p:nvPr/>
        </p:nvSpPr>
        <p:spPr>
          <a:xfrm>
            <a:off x="1442038" y="2880105"/>
            <a:ext cx="6259921" cy="307777"/>
          </a:xfrm>
          <a:prstGeom prst="rect">
            <a:avLst/>
          </a:prstGeom>
          <a:noFill/>
        </p:spPr>
        <p:txBody>
          <a:bodyPr wrap="square">
            <a:spAutoFit/>
          </a:bodyPr>
          <a:lstStyle/>
          <a:p>
            <a:pPr defTabSz="685800">
              <a:buClrTx/>
            </a:pPr>
            <a:r>
              <a:rPr lang="en-IN" sz="1400" kern="1200" dirty="0">
                <a:solidFill>
                  <a:srgbClr val="3B343B"/>
                </a:solidFill>
                <a:latin typeface="Roboto" panose="02000000000000000000" pitchFamily="2" charset="0"/>
                <a:ea typeface="Roboto" panose="02000000000000000000" pitchFamily="2" charset="0"/>
                <a:cs typeface="+mn-cs"/>
              </a:rPr>
              <a:t>Therefore, the total volume of the blood flowing through the blood vessel is: </a:t>
            </a:r>
          </a:p>
        </p:txBody>
      </p:sp>
      <p:pic>
        <p:nvPicPr>
          <p:cNvPr id="6" name="Picture 5">
            <a:extLst>
              <a:ext uri="{FF2B5EF4-FFF2-40B4-BE49-F238E27FC236}">
                <a16:creationId xmlns:a16="http://schemas.microsoft.com/office/drawing/2014/main" id="{0DEF4195-5AE4-42D6-BDA5-832B2AC5892A}"/>
              </a:ext>
            </a:extLst>
          </p:cNvPr>
          <p:cNvPicPr>
            <a:picLocks noChangeAspect="1"/>
          </p:cNvPicPr>
          <p:nvPr/>
        </p:nvPicPr>
        <p:blipFill>
          <a:blip r:embed="rId3"/>
          <a:stretch>
            <a:fillRect/>
          </a:stretch>
        </p:blipFill>
        <p:spPr>
          <a:xfrm>
            <a:off x="3856663" y="3322508"/>
            <a:ext cx="1430673" cy="694172"/>
          </a:xfrm>
          <a:prstGeom prst="rect">
            <a:avLst/>
          </a:prstGeom>
        </p:spPr>
      </p:pic>
      <p:sp>
        <p:nvSpPr>
          <p:cNvPr id="10" name="Google Shape;903;p47">
            <a:extLst>
              <a:ext uri="{FF2B5EF4-FFF2-40B4-BE49-F238E27FC236}">
                <a16:creationId xmlns:a16="http://schemas.microsoft.com/office/drawing/2014/main" id="{C96480D2-3627-4A93-955C-F891616EC48B}"/>
              </a:ext>
            </a:extLst>
          </p:cNvPr>
          <p:cNvSpPr/>
          <p:nvPr/>
        </p:nvSpPr>
        <p:spPr>
          <a:xfrm>
            <a:off x="-1429138" y="-1897235"/>
            <a:ext cx="3249600" cy="32496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772;p43">
            <a:extLst>
              <a:ext uri="{FF2B5EF4-FFF2-40B4-BE49-F238E27FC236}">
                <a16:creationId xmlns:a16="http://schemas.microsoft.com/office/drawing/2014/main" id="{165C7696-6611-4446-BF36-65426DBECD6F}"/>
              </a:ext>
            </a:extLst>
          </p:cNvPr>
          <p:cNvGrpSpPr/>
          <p:nvPr/>
        </p:nvGrpSpPr>
        <p:grpSpPr>
          <a:xfrm>
            <a:off x="899840" y="486334"/>
            <a:ext cx="756849" cy="756849"/>
            <a:chOff x="3796125" y="-35750"/>
            <a:chExt cx="773400" cy="773400"/>
          </a:xfrm>
        </p:grpSpPr>
        <p:sp>
          <p:nvSpPr>
            <p:cNvPr id="8" name="Google Shape;773;p43">
              <a:extLst>
                <a:ext uri="{FF2B5EF4-FFF2-40B4-BE49-F238E27FC236}">
                  <a16:creationId xmlns:a16="http://schemas.microsoft.com/office/drawing/2014/main" id="{A2654574-2D26-4A5C-BBDA-47B0C5DD593F}"/>
                </a:ext>
              </a:extLst>
            </p:cNvPr>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74;p43">
              <a:extLst>
                <a:ext uri="{FF2B5EF4-FFF2-40B4-BE49-F238E27FC236}">
                  <a16:creationId xmlns:a16="http://schemas.microsoft.com/office/drawing/2014/main" id="{2F3D63ED-8363-449D-A600-6A1EC3F071FD}"/>
                </a:ext>
              </a:extLst>
            </p:cNvPr>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816;p44">
            <a:extLst>
              <a:ext uri="{FF2B5EF4-FFF2-40B4-BE49-F238E27FC236}">
                <a16:creationId xmlns:a16="http://schemas.microsoft.com/office/drawing/2014/main" id="{EAF1BCAE-B049-4488-84C3-93B443CEE02F}"/>
              </a:ext>
            </a:extLst>
          </p:cNvPr>
          <p:cNvSpPr/>
          <p:nvPr/>
        </p:nvSpPr>
        <p:spPr>
          <a:xfrm>
            <a:off x="7701959" y="4470567"/>
            <a:ext cx="1855030" cy="672933"/>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676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BF456B-5590-4572-B58C-00DDA4B5B092}"/>
              </a:ext>
            </a:extLst>
          </p:cNvPr>
          <p:cNvSpPr txBox="1"/>
          <p:nvPr/>
        </p:nvSpPr>
        <p:spPr>
          <a:xfrm>
            <a:off x="837027" y="516774"/>
            <a:ext cx="7469945" cy="523220"/>
          </a:xfrm>
          <a:prstGeom prst="rect">
            <a:avLst/>
          </a:prstGeom>
          <a:noFill/>
        </p:spPr>
        <p:txBody>
          <a:bodyPr wrap="square" rtlCol="0">
            <a:spAutoFit/>
          </a:bodyPr>
          <a:lstStyle/>
          <a:p>
            <a:pPr defTabSz="685800">
              <a:buClrTx/>
            </a:pPr>
            <a:r>
              <a:rPr lang="en-IN" kern="1200" dirty="0">
                <a:solidFill>
                  <a:srgbClr val="3B343B"/>
                </a:solidFill>
                <a:latin typeface="Roboto" panose="02000000000000000000" pitchFamily="2" charset="0"/>
                <a:ea typeface="Roboto" panose="02000000000000000000" pitchFamily="2" charset="0"/>
                <a:cs typeface="+mn-cs"/>
              </a:rPr>
              <a:t>The velocity of blood increases in the centre of the blood vessel. The limit gives the exact value of the flux ( volume of blood that passes through the blood vessel ) per unit time.</a:t>
            </a:r>
          </a:p>
        </p:txBody>
      </p:sp>
      <p:sp>
        <p:nvSpPr>
          <p:cNvPr id="5" name="Rectangle: Rounded Corners 4">
            <a:extLst>
              <a:ext uri="{FF2B5EF4-FFF2-40B4-BE49-F238E27FC236}">
                <a16:creationId xmlns:a16="http://schemas.microsoft.com/office/drawing/2014/main" id="{D534D4DB-BCE4-41C9-8FF6-E82F049CAA3D}"/>
              </a:ext>
            </a:extLst>
          </p:cNvPr>
          <p:cNvSpPr/>
          <p:nvPr/>
        </p:nvSpPr>
        <p:spPr>
          <a:xfrm>
            <a:off x="2626240" y="1114426"/>
            <a:ext cx="3891516" cy="3512300"/>
          </a:xfrm>
          <a:prstGeom prst="round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7C2800D-9E44-4A2C-AA48-7CF7EF7750E6}"/>
              </a:ext>
            </a:extLst>
          </p:cNvPr>
          <p:cNvPicPr>
            <a:picLocks noChangeAspect="1"/>
          </p:cNvPicPr>
          <p:nvPr/>
        </p:nvPicPr>
        <p:blipFill rotWithShape="1">
          <a:blip r:embed="rId2"/>
          <a:srcRect b="81671"/>
          <a:stretch/>
        </p:blipFill>
        <p:spPr>
          <a:xfrm>
            <a:off x="2925871" y="1286802"/>
            <a:ext cx="3292253" cy="627058"/>
          </a:xfrm>
          <a:prstGeom prst="rect">
            <a:avLst/>
          </a:prstGeom>
        </p:spPr>
      </p:pic>
      <p:pic>
        <p:nvPicPr>
          <p:cNvPr id="10" name="Picture 9">
            <a:extLst>
              <a:ext uri="{FF2B5EF4-FFF2-40B4-BE49-F238E27FC236}">
                <a16:creationId xmlns:a16="http://schemas.microsoft.com/office/drawing/2014/main" id="{809E3D31-E3C6-4E74-B99F-5E8CC8AE0C69}"/>
              </a:ext>
            </a:extLst>
          </p:cNvPr>
          <p:cNvPicPr>
            <a:picLocks noChangeAspect="1"/>
          </p:cNvPicPr>
          <p:nvPr/>
        </p:nvPicPr>
        <p:blipFill rotWithShape="1">
          <a:blip r:embed="rId2"/>
          <a:srcRect t="80270"/>
          <a:stretch/>
        </p:blipFill>
        <p:spPr>
          <a:xfrm>
            <a:off x="2935490" y="3889115"/>
            <a:ext cx="3292253" cy="675004"/>
          </a:xfrm>
          <a:prstGeom prst="rect">
            <a:avLst/>
          </a:prstGeom>
        </p:spPr>
      </p:pic>
      <p:cxnSp>
        <p:nvCxnSpPr>
          <p:cNvPr id="6" name="Straight Arrow Connector 5">
            <a:extLst>
              <a:ext uri="{FF2B5EF4-FFF2-40B4-BE49-F238E27FC236}">
                <a16:creationId xmlns:a16="http://schemas.microsoft.com/office/drawing/2014/main" id="{ED49D44A-FC1B-4EC8-B4F3-C49910BA53DC}"/>
              </a:ext>
            </a:extLst>
          </p:cNvPr>
          <p:cNvCxnSpPr>
            <a:cxnSpLocks/>
          </p:cNvCxnSpPr>
          <p:nvPr/>
        </p:nvCxnSpPr>
        <p:spPr>
          <a:xfrm>
            <a:off x="5012270" y="4220551"/>
            <a:ext cx="1805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FBC1B13-33F9-4015-92D6-05A7AA4D3CA4}"/>
              </a:ext>
            </a:extLst>
          </p:cNvPr>
          <p:cNvSpPr txBox="1"/>
          <p:nvPr/>
        </p:nvSpPr>
        <p:spPr>
          <a:xfrm>
            <a:off x="6837639" y="4013817"/>
            <a:ext cx="1221840" cy="461665"/>
          </a:xfrm>
          <a:prstGeom prst="rect">
            <a:avLst/>
          </a:prstGeom>
          <a:solidFill>
            <a:srgbClr val="FC8782"/>
          </a:solidFill>
        </p:spPr>
        <p:txBody>
          <a:bodyPr wrap="square" rtlCol="0">
            <a:spAutoFit/>
          </a:bodyPr>
          <a:lstStyle/>
          <a:p>
            <a:pPr defTabSz="685800">
              <a:buClrTx/>
            </a:pPr>
            <a:r>
              <a:rPr lang="en-IN" sz="1200" kern="1200" dirty="0">
                <a:solidFill>
                  <a:srgbClr val="3B343B"/>
                </a:solidFill>
                <a:latin typeface="Roboto" panose="02000000000000000000" pitchFamily="2" charset="0"/>
                <a:ea typeface="Roboto" panose="02000000000000000000" pitchFamily="2" charset="0"/>
                <a:cs typeface="+mn-cs"/>
              </a:rPr>
              <a:t>This is the final equation</a:t>
            </a:r>
          </a:p>
        </p:txBody>
      </p:sp>
      <p:pic>
        <p:nvPicPr>
          <p:cNvPr id="9" name="Picture 8">
            <a:extLst>
              <a:ext uri="{FF2B5EF4-FFF2-40B4-BE49-F238E27FC236}">
                <a16:creationId xmlns:a16="http://schemas.microsoft.com/office/drawing/2014/main" id="{A7F326FE-6646-48B8-9C26-C14A77787561}"/>
              </a:ext>
            </a:extLst>
          </p:cNvPr>
          <p:cNvPicPr>
            <a:picLocks noChangeAspect="1"/>
          </p:cNvPicPr>
          <p:nvPr/>
        </p:nvPicPr>
        <p:blipFill rotWithShape="1">
          <a:blip r:embed="rId2"/>
          <a:srcRect t="53950" b="28956"/>
          <a:stretch/>
        </p:blipFill>
        <p:spPr>
          <a:xfrm>
            <a:off x="2935490" y="3263896"/>
            <a:ext cx="3292253" cy="584790"/>
          </a:xfrm>
          <a:prstGeom prst="rect">
            <a:avLst/>
          </a:prstGeom>
        </p:spPr>
      </p:pic>
      <p:pic>
        <p:nvPicPr>
          <p:cNvPr id="11" name="Picture 10">
            <a:extLst>
              <a:ext uri="{FF2B5EF4-FFF2-40B4-BE49-F238E27FC236}">
                <a16:creationId xmlns:a16="http://schemas.microsoft.com/office/drawing/2014/main" id="{14ACB1F7-8CE4-495B-AF04-ED3AA9AEB840}"/>
              </a:ext>
            </a:extLst>
          </p:cNvPr>
          <p:cNvPicPr>
            <a:picLocks noChangeAspect="1"/>
          </p:cNvPicPr>
          <p:nvPr/>
        </p:nvPicPr>
        <p:blipFill rotWithShape="1">
          <a:blip r:embed="rId2"/>
          <a:srcRect t="35066" b="45375"/>
          <a:stretch/>
        </p:blipFill>
        <p:spPr>
          <a:xfrm>
            <a:off x="2925870" y="2520280"/>
            <a:ext cx="3292253" cy="669164"/>
          </a:xfrm>
          <a:prstGeom prst="rect">
            <a:avLst/>
          </a:prstGeom>
        </p:spPr>
      </p:pic>
      <p:pic>
        <p:nvPicPr>
          <p:cNvPr id="12" name="Picture 11">
            <a:extLst>
              <a:ext uri="{FF2B5EF4-FFF2-40B4-BE49-F238E27FC236}">
                <a16:creationId xmlns:a16="http://schemas.microsoft.com/office/drawing/2014/main" id="{112FF15F-2332-4272-ABEB-85F3317079F1}"/>
              </a:ext>
            </a:extLst>
          </p:cNvPr>
          <p:cNvPicPr>
            <a:picLocks noChangeAspect="1"/>
          </p:cNvPicPr>
          <p:nvPr/>
        </p:nvPicPr>
        <p:blipFill rotWithShape="1">
          <a:blip r:embed="rId2"/>
          <a:srcRect t="19153" b="62518"/>
          <a:stretch/>
        </p:blipFill>
        <p:spPr>
          <a:xfrm>
            <a:off x="2935490" y="1956392"/>
            <a:ext cx="3292253" cy="627053"/>
          </a:xfrm>
          <a:prstGeom prst="rect">
            <a:avLst/>
          </a:prstGeom>
        </p:spPr>
      </p:pic>
    </p:spTree>
    <p:extLst>
      <p:ext uri="{BB962C8B-B14F-4D97-AF65-F5344CB8AC3E}">
        <p14:creationId xmlns:p14="http://schemas.microsoft.com/office/powerpoint/2010/main" val="252986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5C50898-4CFE-4240-946B-922E72F4A391}"/>
              </a:ext>
            </a:extLst>
          </p:cNvPr>
          <p:cNvSpPr txBox="1"/>
          <p:nvPr/>
        </p:nvSpPr>
        <p:spPr>
          <a:xfrm>
            <a:off x="1486187" y="637371"/>
            <a:ext cx="6171626" cy="954107"/>
          </a:xfrm>
          <a:prstGeom prst="rect">
            <a:avLst/>
          </a:prstGeom>
          <a:noFill/>
        </p:spPr>
        <p:txBody>
          <a:bodyPr wrap="square" rtlCol="0">
            <a:spAutoFit/>
          </a:bodyPr>
          <a:lstStyle/>
          <a:p>
            <a:pPr defTabSz="685800">
              <a:buClrTx/>
            </a:pPr>
            <a:r>
              <a:rPr lang="en-IN" kern="1200" dirty="0">
                <a:solidFill>
                  <a:srgbClr val="3B343B"/>
                </a:solidFill>
                <a:latin typeface="Roboto" panose="02000000000000000000" pitchFamily="2" charset="0"/>
                <a:ea typeface="Roboto" panose="02000000000000000000" pitchFamily="2" charset="0"/>
                <a:cs typeface="+mn-cs"/>
              </a:rPr>
              <a:t>Example:</a:t>
            </a:r>
          </a:p>
          <a:p>
            <a:pPr defTabSz="685800">
              <a:buClrTx/>
            </a:pPr>
            <a:r>
              <a:rPr lang="en-IN" kern="1200" dirty="0">
                <a:solidFill>
                  <a:srgbClr val="3B343B"/>
                </a:solidFill>
                <a:latin typeface="Roboto" panose="02000000000000000000" pitchFamily="2" charset="0"/>
                <a:ea typeface="Roboto" panose="02000000000000000000" pitchFamily="2" charset="0"/>
                <a:cs typeface="+mn-cs"/>
              </a:rPr>
              <a:t>Use Poiseuille’s Law to calculate the rate of flow in a small human artery where we can take </a:t>
            </a:r>
          </a:p>
          <a:p>
            <a:pPr defTabSz="685800">
              <a:buClrTx/>
            </a:pPr>
            <a:r>
              <a:rPr lang="en-IN" kern="1200" dirty="0">
                <a:solidFill>
                  <a:srgbClr val="3B343B"/>
                </a:solidFill>
                <a:latin typeface="Roboto" panose="02000000000000000000" pitchFamily="2" charset="0"/>
                <a:ea typeface="Roboto" panose="02000000000000000000" pitchFamily="2" charset="0"/>
                <a:cs typeface="+mn-cs"/>
              </a:rPr>
              <a:t>n=0.027, R=0.008 cm, l=2 cm and P=4000 dynes/cm^2.</a:t>
            </a:r>
          </a:p>
        </p:txBody>
      </p:sp>
      <p:sp>
        <p:nvSpPr>
          <p:cNvPr id="14" name="Rectangle: Rounded Corners 13">
            <a:extLst>
              <a:ext uri="{FF2B5EF4-FFF2-40B4-BE49-F238E27FC236}">
                <a16:creationId xmlns:a16="http://schemas.microsoft.com/office/drawing/2014/main" id="{8EAC27ED-4847-4C3B-AE85-3F3E9ACECCED}"/>
              </a:ext>
            </a:extLst>
          </p:cNvPr>
          <p:cNvSpPr/>
          <p:nvPr/>
        </p:nvSpPr>
        <p:spPr>
          <a:xfrm>
            <a:off x="2418906" y="1816156"/>
            <a:ext cx="4306186" cy="2955851"/>
          </a:xfrm>
          <a:prstGeom prst="round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D977873-1B85-4FD8-A69C-0C5C8EC3E04D}"/>
              </a:ext>
            </a:extLst>
          </p:cNvPr>
          <p:cNvPicPr>
            <a:picLocks noChangeAspect="1"/>
          </p:cNvPicPr>
          <p:nvPr/>
        </p:nvPicPr>
        <p:blipFill>
          <a:blip r:embed="rId2"/>
          <a:stretch>
            <a:fillRect/>
          </a:stretch>
        </p:blipFill>
        <p:spPr>
          <a:xfrm>
            <a:off x="2610628" y="1939625"/>
            <a:ext cx="3922741" cy="2708912"/>
          </a:xfrm>
          <a:prstGeom prst="rect">
            <a:avLst/>
          </a:prstGeom>
        </p:spPr>
      </p:pic>
      <p:sp>
        <p:nvSpPr>
          <p:cNvPr id="13" name="TextBox 12">
            <a:extLst>
              <a:ext uri="{FF2B5EF4-FFF2-40B4-BE49-F238E27FC236}">
                <a16:creationId xmlns:a16="http://schemas.microsoft.com/office/drawing/2014/main" id="{89759911-167F-4E39-A7F3-93AE4A776C86}"/>
              </a:ext>
            </a:extLst>
          </p:cNvPr>
          <p:cNvSpPr txBox="1"/>
          <p:nvPr/>
        </p:nvSpPr>
        <p:spPr>
          <a:xfrm>
            <a:off x="1486187" y="1911849"/>
            <a:ext cx="1097280" cy="307777"/>
          </a:xfrm>
          <a:prstGeom prst="rect">
            <a:avLst/>
          </a:prstGeom>
          <a:noFill/>
        </p:spPr>
        <p:txBody>
          <a:bodyPr wrap="square" rtlCol="0">
            <a:spAutoFit/>
          </a:bodyPr>
          <a:lstStyle/>
          <a:p>
            <a:pPr defTabSz="685800">
              <a:buClrTx/>
            </a:pPr>
            <a:r>
              <a:rPr lang="en-IN" kern="1200" dirty="0">
                <a:solidFill>
                  <a:srgbClr val="3B343B"/>
                </a:solidFill>
                <a:latin typeface="Roboto" panose="02000000000000000000" pitchFamily="2" charset="0"/>
                <a:ea typeface="Roboto" panose="02000000000000000000" pitchFamily="2" charset="0"/>
                <a:cs typeface="+mn-cs"/>
              </a:rPr>
              <a:t>Solution:</a:t>
            </a:r>
          </a:p>
        </p:txBody>
      </p:sp>
    </p:spTree>
    <p:extLst>
      <p:ext uri="{BB962C8B-B14F-4D97-AF65-F5344CB8AC3E}">
        <p14:creationId xmlns:p14="http://schemas.microsoft.com/office/powerpoint/2010/main" val="828157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46"/>
          <p:cNvSpPr/>
          <p:nvPr/>
        </p:nvSpPr>
        <p:spPr>
          <a:xfrm>
            <a:off x="1707625" y="391625"/>
            <a:ext cx="5704800" cy="886541"/>
          </a:xfrm>
          <a:prstGeom prst="roundRect">
            <a:avLst>
              <a:gd name="adj" fmla="val 50000"/>
            </a:avLst>
          </a:prstGeom>
          <a:solidFill>
            <a:srgbClr val="364E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6"/>
          <p:cNvSpPr/>
          <p:nvPr/>
        </p:nvSpPr>
        <p:spPr>
          <a:xfrm rot="1024801">
            <a:off x="2035538" y="475953"/>
            <a:ext cx="357528" cy="387324"/>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rgbClr val="658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6"/>
          <p:cNvSpPr txBox="1">
            <a:spLocks noGrp="1"/>
          </p:cNvSpPr>
          <p:nvPr>
            <p:ph type="title"/>
          </p:nvPr>
        </p:nvSpPr>
        <p:spPr>
          <a:xfrm>
            <a:off x="2140025" y="457050"/>
            <a:ext cx="4863900" cy="89770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Cardiac Output</a:t>
            </a:r>
          </a:p>
        </p:txBody>
      </p:sp>
      <p:pic>
        <p:nvPicPr>
          <p:cNvPr id="12" name="Picture 2" descr="6.2 Review of Basic Concepts – Nursing Pharmacology">
            <a:extLst>
              <a:ext uri="{FF2B5EF4-FFF2-40B4-BE49-F238E27FC236}">
                <a16:creationId xmlns:a16="http://schemas.microsoft.com/office/drawing/2014/main" id="{0C8CCC31-5EF0-4395-A7D1-498F1D683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218" y="1563559"/>
            <a:ext cx="4135901" cy="2770951"/>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AA475573-944C-4DFC-ACC2-5043C563C110}"/>
              </a:ext>
            </a:extLst>
          </p:cNvPr>
          <p:cNvCxnSpPr>
            <a:cxnSpLocks/>
          </p:cNvCxnSpPr>
          <p:nvPr/>
        </p:nvCxnSpPr>
        <p:spPr>
          <a:xfrm flipV="1">
            <a:off x="4717202" y="1892595"/>
            <a:ext cx="1513477" cy="390375"/>
          </a:xfrm>
          <a:prstGeom prst="straightConnector1">
            <a:avLst/>
          </a:prstGeom>
          <a:ln>
            <a:solidFill>
              <a:srgbClr val="364E8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1D3973D-6C4C-41A0-99B1-5CB39D292D21}"/>
              </a:ext>
            </a:extLst>
          </p:cNvPr>
          <p:cNvCxnSpPr>
            <a:cxnSpLocks/>
          </p:cNvCxnSpPr>
          <p:nvPr/>
        </p:nvCxnSpPr>
        <p:spPr>
          <a:xfrm>
            <a:off x="4717202" y="3381153"/>
            <a:ext cx="1513477" cy="251643"/>
          </a:xfrm>
          <a:prstGeom prst="straightConnector1">
            <a:avLst/>
          </a:prstGeom>
          <a:ln>
            <a:solidFill>
              <a:srgbClr val="364E8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7DC4C26-D5A4-4D4B-BADC-2C67A79C6A51}"/>
              </a:ext>
            </a:extLst>
          </p:cNvPr>
          <p:cNvSpPr txBox="1"/>
          <p:nvPr/>
        </p:nvSpPr>
        <p:spPr>
          <a:xfrm>
            <a:off x="6305107" y="1569429"/>
            <a:ext cx="1800037" cy="646331"/>
          </a:xfrm>
          <a:prstGeom prst="rect">
            <a:avLst/>
          </a:prstGeom>
          <a:solidFill>
            <a:srgbClr val="7F97BF"/>
          </a:solidFill>
        </p:spPr>
        <p:txBody>
          <a:bodyPr wrap="square" rtlCol="0">
            <a:spAutoFit/>
          </a:bodyPr>
          <a:lstStyle/>
          <a:p>
            <a:pPr algn="ctr" defTabSz="685800">
              <a:buClrTx/>
            </a:pPr>
            <a:r>
              <a:rPr lang="en-IN" sz="1200" kern="1200" dirty="0">
                <a:solidFill>
                  <a:prstClr val="black"/>
                </a:solidFill>
                <a:latin typeface="Roboto" panose="02000000000000000000" pitchFamily="2" charset="0"/>
                <a:ea typeface="Roboto" panose="02000000000000000000" pitchFamily="2" charset="0"/>
                <a:cs typeface="+mn-cs"/>
              </a:rPr>
              <a:t>Volume of blood that is pumped out per unit time.</a:t>
            </a:r>
          </a:p>
        </p:txBody>
      </p:sp>
      <p:sp>
        <p:nvSpPr>
          <p:cNvPr id="23" name="TextBox 22">
            <a:extLst>
              <a:ext uri="{FF2B5EF4-FFF2-40B4-BE49-F238E27FC236}">
                <a16:creationId xmlns:a16="http://schemas.microsoft.com/office/drawing/2014/main" id="{A6B9F437-EBF1-485C-92C7-62263E519756}"/>
              </a:ext>
            </a:extLst>
          </p:cNvPr>
          <p:cNvSpPr txBox="1"/>
          <p:nvPr/>
        </p:nvSpPr>
        <p:spPr>
          <a:xfrm>
            <a:off x="6305106" y="3124965"/>
            <a:ext cx="1800037" cy="1015663"/>
          </a:xfrm>
          <a:prstGeom prst="rect">
            <a:avLst/>
          </a:prstGeom>
          <a:solidFill>
            <a:srgbClr val="7F97BF"/>
          </a:solidFill>
        </p:spPr>
        <p:txBody>
          <a:bodyPr wrap="square" rtlCol="0">
            <a:spAutoFit/>
          </a:bodyPr>
          <a:lstStyle/>
          <a:p>
            <a:pPr algn="ctr" defTabSz="685800">
              <a:buClrTx/>
            </a:pPr>
            <a:r>
              <a:rPr lang="en-US" sz="1200" kern="1200" dirty="0">
                <a:solidFill>
                  <a:prstClr val="black"/>
                </a:solidFill>
                <a:latin typeface="Roboto" panose="02000000000000000000" pitchFamily="2" charset="0"/>
                <a:ea typeface="Roboto" panose="02000000000000000000" pitchFamily="2" charset="0"/>
                <a:cs typeface="+mn-cs"/>
              </a:rPr>
              <a:t>Cardiac output is the product of heart rate (HR) and stroke volume (SV) and is measured in liters per minute.</a:t>
            </a:r>
            <a:endParaRPr lang="en-IN" sz="1200" kern="1200" dirty="0">
              <a:solidFill>
                <a:prstClr val="black"/>
              </a:solidFill>
              <a:latin typeface="Roboto" panose="02000000000000000000" pitchFamily="2" charset="0"/>
              <a:ea typeface="Roboto" panose="02000000000000000000" pitchFamily="2" charset="0"/>
              <a:cs typeface="+mn-cs"/>
            </a:endParaRPr>
          </a:p>
        </p:txBody>
      </p:sp>
    </p:spTree>
    <p:extLst>
      <p:ext uri="{BB962C8B-B14F-4D97-AF65-F5344CB8AC3E}">
        <p14:creationId xmlns:p14="http://schemas.microsoft.com/office/powerpoint/2010/main" val="2463734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theme/theme1.xml><?xml version="1.0" encoding="utf-8"?>
<a:theme xmlns:a="http://schemas.openxmlformats.org/drawingml/2006/main" name="Biochemistry Lesson for High School by Slidesgo">
  <a:themeElements>
    <a:clrScheme name="Simple Light">
      <a:dk1>
        <a:srgbClr val="3B343B"/>
      </a:dk1>
      <a:lt1>
        <a:srgbClr val="364E82"/>
      </a:lt1>
      <a:dk2>
        <a:srgbClr val="6582B2"/>
      </a:dk2>
      <a:lt2>
        <a:srgbClr val="C2E1DA"/>
      </a:lt2>
      <a:accent1>
        <a:srgbClr val="FC4C4C"/>
      </a:accent1>
      <a:accent2>
        <a:srgbClr val="FC8782"/>
      </a:accent2>
      <a:accent3>
        <a:srgbClr val="E8C2C1"/>
      </a:accent3>
      <a:accent4>
        <a:srgbClr val="F8E8E1"/>
      </a:accent4>
      <a:accent5>
        <a:srgbClr val="FFFFFF"/>
      </a:accent5>
      <a:accent6>
        <a:srgbClr val="AACCC4"/>
      </a:accent6>
      <a:hlink>
        <a:srgbClr val="3B34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545</Words>
  <Application>Microsoft Office PowerPoint</Application>
  <PresentationFormat>On-screen Show (16:9)</PresentationFormat>
  <Paragraphs>37</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Karla</vt:lpstr>
      <vt:lpstr>Lexend Deca</vt:lpstr>
      <vt:lpstr>Roboto</vt:lpstr>
      <vt:lpstr>Biochemistry Lesson for High School by Slidesgo</vt:lpstr>
      <vt:lpstr>Application of Integration in Medicine</vt:lpstr>
      <vt:lpstr>Introduction</vt:lpstr>
      <vt:lpstr>Real-Life Applications</vt:lpstr>
      <vt:lpstr>Blood Flow</vt:lpstr>
      <vt:lpstr>PowerPoint Presentation</vt:lpstr>
      <vt:lpstr>PowerPoint Presentation</vt:lpstr>
      <vt:lpstr>PowerPoint Presentation</vt:lpstr>
      <vt:lpstr>PowerPoint Presentation</vt:lpstr>
      <vt:lpstr>Cardiac Output</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Integration in Medicine</dc:title>
  <dc:creator>CHAHEL</dc:creator>
  <cp:lastModifiedBy>Chahel Gupta</cp:lastModifiedBy>
  <cp:revision>3</cp:revision>
  <dcterms:modified xsi:type="dcterms:W3CDTF">2022-03-25T14:59:01Z</dcterms:modified>
</cp:coreProperties>
</file>