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2.xml" ContentType="application/vnd.openxmlformats-officedocument.theme+xml"/>
  <Override PartName="/ppt/tags/tag8.xml" ContentType="application/vnd.openxmlformats-officedocument.presentationml.tags+xml"/>
  <Override PartName="/ppt/notesSlides/notesSlide1.xml" ContentType="application/vnd.openxmlformats-officedocument.presentationml.notesSlide+xml"/>
  <Override PartName="/ppt/tags/tag9.xml" ContentType="application/vnd.openxmlformats-officedocument.presentationml.tags+xml"/>
  <Override PartName="/ppt/notesSlides/notesSlide2.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notesSlides/notesSlide3.xml" ContentType="application/vnd.openxmlformats-officedocument.presentationml.notesSlide+xml"/>
  <Override PartName="/ppt/tags/tag16.xml" ContentType="application/vnd.openxmlformats-officedocument.presentationml.tags+xml"/>
  <Override PartName="/ppt/notesSlides/notesSlide4.xml" ContentType="application/vnd.openxmlformats-officedocument.presentationml.notesSlide+xml"/>
  <Override PartName="/ppt/tags/tag17.xml" ContentType="application/vnd.openxmlformats-officedocument.presentationml.tags+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7" r:id="rId1"/>
  </p:sldMasterIdLst>
  <p:notesMasterIdLst>
    <p:notesMasterId r:id="rId12"/>
  </p:notesMasterIdLst>
  <p:sldIdLst>
    <p:sldId id="256" r:id="rId2"/>
    <p:sldId id="260" r:id="rId3"/>
    <p:sldId id="291" r:id="rId4"/>
    <p:sldId id="292" r:id="rId5"/>
    <p:sldId id="293" r:id="rId6"/>
    <p:sldId id="294" r:id="rId7"/>
    <p:sldId id="295" r:id="rId8"/>
    <p:sldId id="264" r:id="rId9"/>
    <p:sldId id="278" r:id="rId10"/>
    <p:sldId id="288" r:id="rId11"/>
  </p:sldIdLst>
  <p:sldSz cx="9144000" cy="5143500" type="screen16x9"/>
  <p:notesSz cx="6858000" cy="9144000"/>
  <p:embeddedFontLst>
    <p:embeddedFont>
      <p:font typeface="Archivo ExtraBold" panose="020B0604020202020204" charset="0"/>
      <p:bold r:id="rId13"/>
      <p:boldItalic r:id="rId14"/>
    </p:embeddedFont>
    <p:embeddedFont>
      <p:font typeface="Assistant" pitchFamily="2" charset="-79"/>
      <p:regular r:id="rId15"/>
      <p:bold r:id="rId16"/>
    </p:embeddedFont>
    <p:embeddedFont>
      <p:font typeface="Calibri" panose="020F0502020204030204" pitchFamily="34" charset="0"/>
      <p:regular r:id="rId17"/>
      <p:bold r:id="rId18"/>
      <p:italic r:id="rId19"/>
      <p:boldItalic r:id="rId20"/>
    </p:embeddedFont>
    <p:embeddedFont>
      <p:font typeface="Goudy Old Style" panose="02020502050305020303" pitchFamily="18" charset="0"/>
      <p:regular r:id="rId21"/>
      <p:bold r:id="rId22"/>
      <p:italic r:id="rId23"/>
    </p:embeddedFont>
  </p:embeddedFontLst>
  <p:custDataLst>
    <p:tags r:id="rId24"/>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A1DE3A7-9EF0-4D7B-9EFC-90632EEF5D6F}">
  <a:tblStyle styleId="{9A1DE3A7-9EF0-4D7B-9EFC-90632EEF5D6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0" d="100"/>
          <a:sy n="70" d="100"/>
        </p:scale>
        <p:origin x="1224"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2"/>
        <p:cNvGrpSpPr/>
        <p:nvPr/>
      </p:nvGrpSpPr>
      <p:grpSpPr>
        <a:xfrm>
          <a:off x="0" y="0"/>
          <a:ext cx="0" cy="0"/>
          <a:chOff x="0" y="0"/>
          <a:chExt cx="0" cy="0"/>
        </a:xfrm>
      </p:grpSpPr>
      <p:sp>
        <p:nvSpPr>
          <p:cNvPr id="623" name="Google Shape;62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4" name="Google Shape;62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4"/>
        <p:cNvGrpSpPr/>
        <p:nvPr/>
      </p:nvGrpSpPr>
      <p:grpSpPr>
        <a:xfrm>
          <a:off x="0" y="0"/>
          <a:ext cx="0" cy="0"/>
          <a:chOff x="0" y="0"/>
          <a:chExt cx="0" cy="0"/>
        </a:xfrm>
      </p:grpSpPr>
      <p:sp>
        <p:nvSpPr>
          <p:cNvPr id="705" name="Google Shape;705;g109f4ddc37c_0_8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6" name="Google Shape;706;g109f4ddc37c_0_8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1"/>
        <p:cNvGrpSpPr/>
        <p:nvPr/>
      </p:nvGrpSpPr>
      <p:grpSpPr>
        <a:xfrm>
          <a:off x="0" y="0"/>
          <a:ext cx="0" cy="0"/>
          <a:chOff x="0" y="0"/>
          <a:chExt cx="0" cy="0"/>
        </a:xfrm>
      </p:grpSpPr>
      <p:sp>
        <p:nvSpPr>
          <p:cNvPr id="862" name="Google Shape;862;g109e85b3a0e_1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3" name="Google Shape;863;g109e85b3a0e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7"/>
        <p:cNvGrpSpPr/>
        <p:nvPr/>
      </p:nvGrpSpPr>
      <p:grpSpPr>
        <a:xfrm>
          <a:off x="0" y="0"/>
          <a:ext cx="0" cy="0"/>
          <a:chOff x="0" y="0"/>
          <a:chExt cx="0" cy="0"/>
        </a:xfrm>
      </p:grpSpPr>
      <p:sp>
        <p:nvSpPr>
          <p:cNvPr id="1618" name="Google Shape;1618;g109e85b3a0e_1_4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9" name="Google Shape;1619;g109e85b3a0e_1_4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2"/>
        <p:cNvGrpSpPr/>
        <p:nvPr/>
      </p:nvGrpSpPr>
      <p:grpSpPr>
        <a:xfrm>
          <a:off x="0" y="0"/>
          <a:ext cx="0" cy="0"/>
          <a:chOff x="0" y="0"/>
          <a:chExt cx="0" cy="0"/>
        </a:xfrm>
      </p:grpSpPr>
      <p:sp>
        <p:nvSpPr>
          <p:cNvPr id="1963" name="Google Shape;1963;g109e85b3a0e_1_8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4" name="Google Shape;1964;g109e85b3a0e_1_8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3993148" y="2319577"/>
            <a:ext cx="8144237" cy="6648789"/>
            <a:chOff x="3993148" y="2319577"/>
            <a:chExt cx="8144237" cy="6648789"/>
          </a:xfrm>
        </p:grpSpPr>
        <p:sp>
          <p:nvSpPr>
            <p:cNvPr id="10" name="Google Shape;10;p2"/>
            <p:cNvSpPr/>
            <p:nvPr/>
          </p:nvSpPr>
          <p:spPr>
            <a:xfrm rot="-7373547" flipH="1">
              <a:off x="6686843" y="3718592"/>
              <a:ext cx="4775683" cy="4205847"/>
            </a:xfrm>
            <a:prstGeom prst="ellipse">
              <a:avLst/>
            </a:prstGeom>
            <a:gradFill>
              <a:gsLst>
                <a:gs pos="0">
                  <a:srgbClr val="4E909E">
                    <a:alpha val="81176"/>
                  </a:srgbClr>
                </a:gs>
                <a:gs pos="5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rot="-7373547" flipH="1">
              <a:off x="4668006" y="3363504"/>
              <a:ext cx="4775683" cy="4205847"/>
            </a:xfrm>
            <a:prstGeom prst="ellipse">
              <a:avLst/>
            </a:prstGeom>
            <a:gradFill>
              <a:gsLst>
                <a:gs pos="0">
                  <a:srgbClr val="80C8D8">
                    <a:alpha val="68235"/>
                  </a:srgbClr>
                </a:gs>
                <a:gs pos="5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 name="Google Shape;12;p2"/>
          <p:cNvGrpSpPr/>
          <p:nvPr/>
        </p:nvGrpSpPr>
        <p:grpSpPr>
          <a:xfrm>
            <a:off x="-4226835" y="-364285"/>
            <a:ext cx="6864805" cy="7906762"/>
            <a:chOff x="-4226835" y="-364285"/>
            <a:chExt cx="6864805" cy="7906762"/>
          </a:xfrm>
        </p:grpSpPr>
        <p:sp>
          <p:nvSpPr>
            <p:cNvPr id="13" name="Google Shape;13;p2"/>
            <p:cNvSpPr/>
            <p:nvPr/>
          </p:nvSpPr>
          <p:spPr>
            <a:xfrm rot="-9479323">
              <a:off x="-3612777" y="377357"/>
              <a:ext cx="4775485" cy="4205916"/>
            </a:xfrm>
            <a:prstGeom prst="ellipse">
              <a:avLst/>
            </a:prstGeom>
            <a:gradFill>
              <a:gsLst>
                <a:gs pos="0">
                  <a:srgbClr val="80C8D8">
                    <a:alpha val="68235"/>
                  </a:srgbClr>
                </a:gs>
                <a:gs pos="5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9479323">
              <a:off x="-2751572" y="2594919"/>
              <a:ext cx="4775485" cy="4205916"/>
            </a:xfrm>
            <a:prstGeom prst="ellipse">
              <a:avLst/>
            </a:prstGeom>
            <a:gradFill>
              <a:gsLst>
                <a:gs pos="0">
                  <a:srgbClr val="4E909E">
                    <a:alpha val="68235"/>
                  </a:srgbClr>
                </a:gs>
                <a:gs pos="5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15;p2"/>
          <p:cNvGrpSpPr/>
          <p:nvPr/>
        </p:nvGrpSpPr>
        <p:grpSpPr>
          <a:xfrm>
            <a:off x="4784682" y="-3746717"/>
            <a:ext cx="7837286" cy="7451417"/>
            <a:chOff x="4784682" y="-3746717"/>
            <a:chExt cx="7837286" cy="7451417"/>
          </a:xfrm>
        </p:grpSpPr>
        <p:sp>
          <p:nvSpPr>
            <p:cNvPr id="16" name="Google Shape;16;p2"/>
            <p:cNvSpPr/>
            <p:nvPr/>
          </p:nvSpPr>
          <p:spPr>
            <a:xfrm rot="8937730" flipH="1">
              <a:off x="5526852" y="-2816467"/>
              <a:ext cx="4775759" cy="4205800"/>
            </a:xfrm>
            <a:prstGeom prst="ellipse">
              <a:avLst/>
            </a:prstGeom>
            <a:gradFill>
              <a:gsLst>
                <a:gs pos="0">
                  <a:srgbClr val="80C8D8">
                    <a:alpha val="68235"/>
                  </a:srgbClr>
                </a:gs>
                <a:gs pos="5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rot="8937730" flipH="1">
              <a:off x="7104038" y="-1431350"/>
              <a:ext cx="4775759" cy="4205800"/>
            </a:xfrm>
            <a:prstGeom prst="ellipse">
              <a:avLst/>
            </a:prstGeom>
            <a:gradFill>
              <a:gsLst>
                <a:gs pos="0">
                  <a:srgbClr val="4E909E">
                    <a:alpha val="68235"/>
                  </a:srgbClr>
                </a:gs>
                <a:gs pos="5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8" name="Google Shape;18;p2"/>
          <p:cNvCxnSpPr/>
          <p:nvPr/>
        </p:nvCxnSpPr>
        <p:spPr>
          <a:xfrm>
            <a:off x="723525" y="-291425"/>
            <a:ext cx="0" cy="6006600"/>
          </a:xfrm>
          <a:prstGeom prst="straightConnector1">
            <a:avLst/>
          </a:prstGeom>
          <a:noFill/>
          <a:ln w="9525" cap="flat" cmpd="sng">
            <a:solidFill>
              <a:schemeClr val="dk1"/>
            </a:solidFill>
            <a:prstDash val="solid"/>
            <a:round/>
            <a:headEnd type="none" w="med" len="med"/>
            <a:tailEnd type="none" w="med" len="med"/>
          </a:ln>
        </p:spPr>
      </p:cxnSp>
      <p:cxnSp>
        <p:nvCxnSpPr>
          <p:cNvPr id="19" name="Google Shape;19;p2"/>
          <p:cNvCxnSpPr/>
          <p:nvPr/>
        </p:nvCxnSpPr>
        <p:spPr>
          <a:xfrm>
            <a:off x="-47050" y="551367"/>
            <a:ext cx="9249900" cy="0"/>
          </a:xfrm>
          <a:prstGeom prst="straightConnector1">
            <a:avLst/>
          </a:prstGeom>
          <a:noFill/>
          <a:ln w="9525" cap="flat" cmpd="sng">
            <a:solidFill>
              <a:schemeClr val="dk1"/>
            </a:solidFill>
            <a:prstDash val="solid"/>
            <a:round/>
            <a:headEnd type="none" w="med" len="med"/>
            <a:tailEnd type="none" w="med" len="med"/>
          </a:ln>
        </p:spPr>
      </p:cxnSp>
      <p:sp>
        <p:nvSpPr>
          <p:cNvPr id="20" name="Google Shape;20;p2"/>
          <p:cNvSpPr txBox="1">
            <a:spLocks noGrp="1"/>
          </p:cNvSpPr>
          <p:nvPr>
            <p:ph type="ctrTitle"/>
          </p:nvPr>
        </p:nvSpPr>
        <p:spPr>
          <a:xfrm>
            <a:off x="926210" y="753669"/>
            <a:ext cx="6125400" cy="1897500"/>
          </a:xfrm>
          <a:prstGeom prst="rect">
            <a:avLst/>
          </a:prstGeom>
        </p:spPr>
        <p:txBody>
          <a:bodyPr spcFirstLastPara="1" wrap="square" lIns="91425" tIns="91425" rIns="91425" bIns="91425" anchor="ctr" anchorCtr="0">
            <a:noAutofit/>
          </a:bodyPr>
          <a:lstStyle>
            <a:lvl1pPr lvl="0">
              <a:lnSpc>
                <a:spcPct val="90000"/>
              </a:lnSpc>
              <a:spcBef>
                <a:spcPts val="0"/>
              </a:spcBef>
              <a:spcAft>
                <a:spcPts val="0"/>
              </a:spcAft>
              <a:buSzPts val="5200"/>
              <a:buNone/>
              <a:defRPr sz="4300">
                <a:solidFill>
                  <a:srgbClr val="212529"/>
                </a:solidFill>
                <a:latin typeface="Archivo ExtraBold"/>
                <a:ea typeface="Archivo ExtraBold"/>
                <a:cs typeface="Archivo ExtraBold"/>
                <a:sym typeface="Archivo ExtraBold"/>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21" name="Google Shape;21;p2"/>
          <p:cNvSpPr txBox="1">
            <a:spLocks noGrp="1"/>
          </p:cNvSpPr>
          <p:nvPr>
            <p:ph type="subTitle" idx="1"/>
          </p:nvPr>
        </p:nvSpPr>
        <p:spPr>
          <a:xfrm>
            <a:off x="926200" y="2738603"/>
            <a:ext cx="3442200" cy="3390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1500">
                <a:latin typeface="Assistant"/>
                <a:ea typeface="Assistant"/>
                <a:cs typeface="Assistant"/>
                <a:sym typeface="Assistant"/>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22" name="Google Shape;22;p2"/>
          <p:cNvSpPr/>
          <p:nvPr/>
        </p:nvSpPr>
        <p:spPr>
          <a:xfrm>
            <a:off x="1139600" y="3970863"/>
            <a:ext cx="1691775" cy="464875"/>
          </a:xfrm>
          <a:custGeom>
            <a:avLst/>
            <a:gdLst/>
            <a:ahLst/>
            <a:cxnLst/>
            <a:rect l="l" t="t" r="r" b="b"/>
            <a:pathLst>
              <a:path w="67671" h="18595" extrusionOk="0">
                <a:moveTo>
                  <a:pt x="60254" y="11993"/>
                </a:moveTo>
                <a:cubicBezTo>
                  <a:pt x="58545" y="11967"/>
                  <a:pt x="56862" y="12519"/>
                  <a:pt x="55494" y="13519"/>
                </a:cubicBezTo>
                <a:cubicBezTo>
                  <a:pt x="52969" y="9916"/>
                  <a:pt x="48209" y="8706"/>
                  <a:pt x="44290" y="10652"/>
                </a:cubicBezTo>
                <a:cubicBezTo>
                  <a:pt x="42712" y="5050"/>
                  <a:pt x="37820" y="1026"/>
                  <a:pt x="32034" y="500"/>
                </a:cubicBezTo>
                <a:cubicBezTo>
                  <a:pt x="26222" y="0"/>
                  <a:pt x="20725" y="3130"/>
                  <a:pt x="18174" y="8364"/>
                </a:cubicBezTo>
                <a:cubicBezTo>
                  <a:pt x="17701" y="8285"/>
                  <a:pt x="17227" y="8259"/>
                  <a:pt x="16780" y="8259"/>
                </a:cubicBezTo>
                <a:cubicBezTo>
                  <a:pt x="13651" y="8259"/>
                  <a:pt x="10705" y="9653"/>
                  <a:pt x="8759" y="12072"/>
                </a:cubicBezTo>
                <a:cubicBezTo>
                  <a:pt x="8312" y="11993"/>
                  <a:pt x="7865" y="11967"/>
                  <a:pt x="7417" y="11967"/>
                </a:cubicBezTo>
                <a:cubicBezTo>
                  <a:pt x="3315" y="11967"/>
                  <a:pt x="1" y="14939"/>
                  <a:pt x="1" y="18595"/>
                </a:cubicBezTo>
                <a:lnTo>
                  <a:pt x="67671" y="18595"/>
                </a:lnTo>
                <a:cubicBezTo>
                  <a:pt x="67671" y="14965"/>
                  <a:pt x="64331" y="11993"/>
                  <a:pt x="60254" y="1199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5961475" y="2402248"/>
            <a:ext cx="1232503" cy="339006"/>
          </a:xfrm>
          <a:custGeom>
            <a:avLst/>
            <a:gdLst/>
            <a:ahLst/>
            <a:cxnLst/>
            <a:rect l="l" t="t" r="r" b="b"/>
            <a:pathLst>
              <a:path w="59570" h="16385" extrusionOk="0">
                <a:moveTo>
                  <a:pt x="6549" y="10546"/>
                </a:moveTo>
                <a:cubicBezTo>
                  <a:pt x="8048" y="10520"/>
                  <a:pt x="9521" y="10993"/>
                  <a:pt x="10730" y="11888"/>
                </a:cubicBezTo>
                <a:cubicBezTo>
                  <a:pt x="12177" y="9810"/>
                  <a:pt x="14570" y="8574"/>
                  <a:pt x="17121" y="8574"/>
                </a:cubicBezTo>
                <a:cubicBezTo>
                  <a:pt x="18305" y="8548"/>
                  <a:pt x="19515" y="8837"/>
                  <a:pt x="20593" y="9363"/>
                </a:cubicBezTo>
                <a:cubicBezTo>
                  <a:pt x="21987" y="4445"/>
                  <a:pt x="26274" y="868"/>
                  <a:pt x="31376" y="447"/>
                </a:cubicBezTo>
                <a:cubicBezTo>
                  <a:pt x="36478" y="0"/>
                  <a:pt x="41344" y="2735"/>
                  <a:pt x="43553" y="7364"/>
                </a:cubicBezTo>
                <a:cubicBezTo>
                  <a:pt x="43974" y="7285"/>
                  <a:pt x="44394" y="7259"/>
                  <a:pt x="44789" y="7259"/>
                </a:cubicBezTo>
                <a:cubicBezTo>
                  <a:pt x="47524" y="7259"/>
                  <a:pt x="50128" y="8495"/>
                  <a:pt x="51864" y="10625"/>
                </a:cubicBezTo>
                <a:cubicBezTo>
                  <a:pt x="52232" y="10546"/>
                  <a:pt x="52626" y="10520"/>
                  <a:pt x="53021" y="10520"/>
                </a:cubicBezTo>
                <a:cubicBezTo>
                  <a:pt x="56650" y="10520"/>
                  <a:pt x="59570" y="13150"/>
                  <a:pt x="59570" y="16385"/>
                </a:cubicBezTo>
                <a:lnTo>
                  <a:pt x="0" y="16385"/>
                </a:lnTo>
                <a:cubicBezTo>
                  <a:pt x="0" y="13150"/>
                  <a:pt x="2946" y="10546"/>
                  <a:pt x="6549" y="10546"/>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254273" y="1081523"/>
            <a:ext cx="1048378" cy="258737"/>
          </a:xfrm>
          <a:custGeom>
            <a:avLst/>
            <a:gdLst/>
            <a:ahLst/>
            <a:cxnLst/>
            <a:rect l="l" t="t" r="r" b="b"/>
            <a:pathLst>
              <a:path w="49024" h="12099" extrusionOk="0">
                <a:moveTo>
                  <a:pt x="49024" y="12073"/>
                </a:moveTo>
                <a:lnTo>
                  <a:pt x="0" y="12073"/>
                </a:lnTo>
                <a:cubicBezTo>
                  <a:pt x="632" y="7575"/>
                  <a:pt x="4971" y="4603"/>
                  <a:pt x="9416" y="5603"/>
                </a:cubicBezTo>
                <a:cubicBezTo>
                  <a:pt x="14097" y="1"/>
                  <a:pt x="22697" y="1"/>
                  <a:pt x="27405" y="5603"/>
                </a:cubicBezTo>
                <a:cubicBezTo>
                  <a:pt x="31823" y="2315"/>
                  <a:pt x="38135" y="3525"/>
                  <a:pt x="41028" y="8207"/>
                </a:cubicBezTo>
                <a:cubicBezTo>
                  <a:pt x="44316" y="6523"/>
                  <a:pt x="48314" y="8470"/>
                  <a:pt x="49024" y="1209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flipH="1">
            <a:off x="-47075" y="5003475"/>
            <a:ext cx="9190925" cy="160970"/>
          </a:xfrm>
          <a:custGeom>
            <a:avLst/>
            <a:gdLst/>
            <a:ahLst/>
            <a:cxnLst/>
            <a:rect l="l" t="t" r="r" b="b"/>
            <a:pathLst>
              <a:path w="256479" h="12783" extrusionOk="0">
                <a:moveTo>
                  <a:pt x="1" y="0"/>
                </a:moveTo>
                <a:lnTo>
                  <a:pt x="256479" y="0"/>
                </a:lnTo>
                <a:lnTo>
                  <a:pt x="256479" y="12782"/>
                </a:lnTo>
                <a:lnTo>
                  <a:pt x="1" y="12782"/>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spd="slow">
    <p:push/>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USTOM_3_1_1_1_1_1_1_1">
    <p:spTree>
      <p:nvGrpSpPr>
        <p:cNvPr id="1" name="Shape 579"/>
        <p:cNvGrpSpPr/>
        <p:nvPr/>
      </p:nvGrpSpPr>
      <p:grpSpPr>
        <a:xfrm>
          <a:off x="0" y="0"/>
          <a:ext cx="0" cy="0"/>
          <a:chOff x="0" y="0"/>
          <a:chExt cx="0" cy="0"/>
        </a:xfrm>
      </p:grpSpPr>
      <p:grpSp>
        <p:nvGrpSpPr>
          <p:cNvPr id="580" name="Google Shape;580;p36"/>
          <p:cNvGrpSpPr/>
          <p:nvPr/>
        </p:nvGrpSpPr>
        <p:grpSpPr>
          <a:xfrm>
            <a:off x="486035" y="2410941"/>
            <a:ext cx="8332762" cy="6756511"/>
            <a:chOff x="486035" y="2410941"/>
            <a:chExt cx="8332762" cy="6756511"/>
          </a:xfrm>
        </p:grpSpPr>
        <p:sp>
          <p:nvSpPr>
            <p:cNvPr id="581" name="Google Shape;581;p36"/>
            <p:cNvSpPr/>
            <p:nvPr/>
          </p:nvSpPr>
          <p:spPr>
            <a:xfrm rot="-7373547" flipH="1">
              <a:off x="3368255" y="3454867"/>
              <a:ext cx="4775683" cy="4205847"/>
            </a:xfrm>
            <a:prstGeom prst="ellipse">
              <a:avLst/>
            </a:prstGeom>
            <a:gradFill>
              <a:gsLst>
                <a:gs pos="0">
                  <a:srgbClr val="4E909E">
                    <a:alpha val="81176"/>
                  </a:srgbClr>
                </a:gs>
                <a:gs pos="5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6"/>
            <p:cNvSpPr/>
            <p:nvPr/>
          </p:nvSpPr>
          <p:spPr>
            <a:xfrm rot="-7373547" flipH="1">
              <a:off x="1160894" y="3917679"/>
              <a:ext cx="4775683" cy="4205847"/>
            </a:xfrm>
            <a:prstGeom prst="ellipse">
              <a:avLst/>
            </a:prstGeom>
            <a:gradFill>
              <a:gsLst>
                <a:gs pos="0">
                  <a:srgbClr val="80C8D8">
                    <a:alpha val="68235"/>
                  </a:srgbClr>
                </a:gs>
                <a:gs pos="5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3" name="Google Shape;583;p36"/>
          <p:cNvGrpSpPr/>
          <p:nvPr/>
        </p:nvGrpSpPr>
        <p:grpSpPr>
          <a:xfrm>
            <a:off x="5163454" y="-3342526"/>
            <a:ext cx="7453230" cy="6444244"/>
            <a:chOff x="5163454" y="-3342526"/>
            <a:chExt cx="7453230" cy="6444244"/>
          </a:xfrm>
        </p:grpSpPr>
        <p:sp>
          <p:nvSpPr>
            <p:cNvPr id="584" name="Google Shape;584;p36"/>
            <p:cNvSpPr/>
            <p:nvPr/>
          </p:nvSpPr>
          <p:spPr>
            <a:xfrm rot="-684568">
              <a:off x="7472349" y="-1535077"/>
              <a:ext cx="4775572" cy="4205991"/>
            </a:xfrm>
            <a:prstGeom prst="ellipse">
              <a:avLst/>
            </a:prstGeom>
            <a:gradFill>
              <a:gsLst>
                <a:gs pos="0">
                  <a:srgbClr val="80C8D8">
                    <a:alpha val="68235"/>
                  </a:srgbClr>
                </a:gs>
                <a:gs pos="5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6"/>
            <p:cNvSpPr/>
            <p:nvPr/>
          </p:nvSpPr>
          <p:spPr>
            <a:xfrm rot="-684568">
              <a:off x="5532218" y="-2911721"/>
              <a:ext cx="4775572" cy="4205991"/>
            </a:xfrm>
            <a:prstGeom prst="ellipse">
              <a:avLst/>
            </a:prstGeom>
            <a:gradFill>
              <a:gsLst>
                <a:gs pos="0">
                  <a:srgbClr val="4E909E">
                    <a:alpha val="68235"/>
                  </a:srgbClr>
                </a:gs>
                <a:gs pos="5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6" name="Google Shape;586;p36"/>
          <p:cNvGrpSpPr/>
          <p:nvPr/>
        </p:nvGrpSpPr>
        <p:grpSpPr>
          <a:xfrm>
            <a:off x="-3619919" y="-3590942"/>
            <a:ext cx="8097589" cy="7310417"/>
            <a:chOff x="-3619919" y="-3590942"/>
            <a:chExt cx="8097589" cy="7310417"/>
          </a:xfrm>
        </p:grpSpPr>
        <p:sp>
          <p:nvSpPr>
            <p:cNvPr id="587" name="Google Shape;587;p36"/>
            <p:cNvSpPr/>
            <p:nvPr/>
          </p:nvSpPr>
          <p:spPr>
            <a:xfrm rot="8937730" flipH="1">
              <a:off x="-1040260" y="-2660692"/>
              <a:ext cx="4775759" cy="4205800"/>
            </a:xfrm>
            <a:prstGeom prst="ellipse">
              <a:avLst/>
            </a:prstGeom>
            <a:gradFill>
              <a:gsLst>
                <a:gs pos="0">
                  <a:srgbClr val="80C8D8">
                    <a:alpha val="68235"/>
                  </a:srgbClr>
                </a:gs>
                <a:gs pos="5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6"/>
            <p:cNvSpPr/>
            <p:nvPr/>
          </p:nvSpPr>
          <p:spPr>
            <a:xfrm rot="8937730" flipH="1">
              <a:off x="-2877749" y="-1416575"/>
              <a:ext cx="4775759" cy="4205800"/>
            </a:xfrm>
            <a:prstGeom prst="ellipse">
              <a:avLst/>
            </a:prstGeom>
            <a:gradFill>
              <a:gsLst>
                <a:gs pos="0">
                  <a:srgbClr val="4E909E">
                    <a:alpha val="68235"/>
                  </a:srgbClr>
                </a:gs>
                <a:gs pos="5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89" name="Google Shape;589;p36"/>
          <p:cNvCxnSpPr/>
          <p:nvPr/>
        </p:nvCxnSpPr>
        <p:spPr>
          <a:xfrm rot="10800000">
            <a:off x="8432275" y="-291425"/>
            <a:ext cx="0" cy="6006600"/>
          </a:xfrm>
          <a:prstGeom prst="straightConnector1">
            <a:avLst/>
          </a:prstGeom>
          <a:noFill/>
          <a:ln w="9525" cap="flat" cmpd="sng">
            <a:solidFill>
              <a:schemeClr val="dk1"/>
            </a:solidFill>
            <a:prstDash val="solid"/>
            <a:round/>
            <a:headEnd type="none" w="med" len="med"/>
            <a:tailEnd type="none" w="med" len="med"/>
          </a:ln>
        </p:spPr>
      </p:cxnSp>
      <p:cxnSp>
        <p:nvCxnSpPr>
          <p:cNvPr id="590" name="Google Shape;590;p36"/>
          <p:cNvCxnSpPr/>
          <p:nvPr/>
        </p:nvCxnSpPr>
        <p:spPr>
          <a:xfrm rot="10800000">
            <a:off x="-52950" y="541350"/>
            <a:ext cx="9249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transition spd="slow">
    <p:push/>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2">
  <p:cSld name="CUSTOM_3_1_1_1_1_1_1_1_1">
    <p:spTree>
      <p:nvGrpSpPr>
        <p:cNvPr id="1" name="Shape 591"/>
        <p:cNvGrpSpPr/>
        <p:nvPr/>
      </p:nvGrpSpPr>
      <p:grpSpPr>
        <a:xfrm>
          <a:off x="0" y="0"/>
          <a:ext cx="0" cy="0"/>
          <a:chOff x="0" y="0"/>
          <a:chExt cx="0" cy="0"/>
        </a:xfrm>
      </p:grpSpPr>
      <p:grpSp>
        <p:nvGrpSpPr>
          <p:cNvPr id="592" name="Google Shape;592;p37"/>
          <p:cNvGrpSpPr/>
          <p:nvPr/>
        </p:nvGrpSpPr>
        <p:grpSpPr>
          <a:xfrm>
            <a:off x="4123110" y="-3743873"/>
            <a:ext cx="8475637" cy="6743289"/>
            <a:chOff x="4123110" y="-3743873"/>
            <a:chExt cx="8475637" cy="6743289"/>
          </a:xfrm>
        </p:grpSpPr>
        <p:sp>
          <p:nvSpPr>
            <p:cNvPr id="593" name="Google Shape;593;p37"/>
            <p:cNvSpPr/>
            <p:nvPr/>
          </p:nvSpPr>
          <p:spPr>
            <a:xfrm rot="-7373547" flipH="1">
              <a:off x="7148205" y="-2250358"/>
              <a:ext cx="4775683" cy="4205847"/>
            </a:xfrm>
            <a:prstGeom prst="ellipse">
              <a:avLst/>
            </a:prstGeom>
            <a:gradFill>
              <a:gsLst>
                <a:gs pos="0">
                  <a:srgbClr val="4E909E">
                    <a:alpha val="81176"/>
                  </a:srgbClr>
                </a:gs>
                <a:gs pos="5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7"/>
            <p:cNvSpPr/>
            <p:nvPr/>
          </p:nvSpPr>
          <p:spPr>
            <a:xfrm rot="-7373547" flipH="1">
              <a:off x="4797969" y="-2699946"/>
              <a:ext cx="4775683" cy="4205847"/>
            </a:xfrm>
            <a:prstGeom prst="ellipse">
              <a:avLst/>
            </a:prstGeom>
            <a:gradFill>
              <a:gsLst>
                <a:gs pos="0">
                  <a:srgbClr val="80C8D8">
                    <a:alpha val="68235"/>
                  </a:srgbClr>
                </a:gs>
                <a:gs pos="5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5" name="Google Shape;595;p37"/>
          <p:cNvGrpSpPr/>
          <p:nvPr/>
        </p:nvGrpSpPr>
        <p:grpSpPr>
          <a:xfrm>
            <a:off x="5295395" y="1376290"/>
            <a:ext cx="7666345" cy="7168187"/>
            <a:chOff x="5295395" y="1376290"/>
            <a:chExt cx="7666345" cy="7168187"/>
          </a:xfrm>
        </p:grpSpPr>
        <p:sp>
          <p:nvSpPr>
            <p:cNvPr id="596" name="Google Shape;596;p37"/>
            <p:cNvSpPr/>
            <p:nvPr/>
          </p:nvSpPr>
          <p:spPr>
            <a:xfrm rot="-9479323">
              <a:off x="7572198" y="2117932"/>
              <a:ext cx="4775485" cy="4205916"/>
            </a:xfrm>
            <a:prstGeom prst="ellipse">
              <a:avLst/>
            </a:prstGeom>
            <a:gradFill>
              <a:gsLst>
                <a:gs pos="0">
                  <a:srgbClr val="80C8D8">
                    <a:alpha val="68235"/>
                  </a:srgbClr>
                </a:gs>
                <a:gs pos="5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7"/>
            <p:cNvSpPr/>
            <p:nvPr/>
          </p:nvSpPr>
          <p:spPr>
            <a:xfrm rot="-9479323">
              <a:off x="5909453" y="3596919"/>
              <a:ext cx="4775485" cy="4205916"/>
            </a:xfrm>
            <a:prstGeom prst="ellipse">
              <a:avLst/>
            </a:prstGeom>
            <a:gradFill>
              <a:gsLst>
                <a:gs pos="0">
                  <a:srgbClr val="4E909E">
                    <a:alpha val="68235"/>
                  </a:srgbClr>
                </a:gs>
                <a:gs pos="5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8" name="Google Shape;598;p37"/>
          <p:cNvGrpSpPr/>
          <p:nvPr/>
        </p:nvGrpSpPr>
        <p:grpSpPr>
          <a:xfrm>
            <a:off x="-3674482" y="-3405375"/>
            <a:ext cx="6803714" cy="8558108"/>
            <a:chOff x="-3674482" y="-3405375"/>
            <a:chExt cx="6803714" cy="8558108"/>
          </a:xfrm>
        </p:grpSpPr>
        <p:sp>
          <p:nvSpPr>
            <p:cNvPr id="599" name="Google Shape;599;p37"/>
            <p:cNvSpPr/>
            <p:nvPr/>
          </p:nvSpPr>
          <p:spPr>
            <a:xfrm rot="8937730" flipH="1">
              <a:off x="-2388698" y="16683"/>
              <a:ext cx="4775759" cy="4205800"/>
            </a:xfrm>
            <a:prstGeom prst="ellipse">
              <a:avLst/>
            </a:prstGeom>
            <a:gradFill>
              <a:gsLst>
                <a:gs pos="0">
                  <a:srgbClr val="80C8D8">
                    <a:alpha val="68235"/>
                  </a:srgbClr>
                </a:gs>
                <a:gs pos="5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7"/>
            <p:cNvSpPr/>
            <p:nvPr/>
          </p:nvSpPr>
          <p:spPr>
            <a:xfrm rot="8937730" flipH="1">
              <a:off x="-2932312" y="-2475125"/>
              <a:ext cx="4775759" cy="4205800"/>
            </a:xfrm>
            <a:prstGeom prst="ellipse">
              <a:avLst/>
            </a:prstGeom>
            <a:gradFill>
              <a:gsLst>
                <a:gs pos="0">
                  <a:srgbClr val="4E909E">
                    <a:alpha val="68235"/>
                  </a:srgbClr>
                </a:gs>
                <a:gs pos="5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01" name="Google Shape;601;p37"/>
          <p:cNvCxnSpPr/>
          <p:nvPr/>
        </p:nvCxnSpPr>
        <p:spPr>
          <a:xfrm rot="10800000">
            <a:off x="-52950" y="541350"/>
            <a:ext cx="9249900" cy="0"/>
          </a:xfrm>
          <a:prstGeom prst="straightConnector1">
            <a:avLst/>
          </a:prstGeom>
          <a:noFill/>
          <a:ln w="9525" cap="flat" cmpd="sng">
            <a:solidFill>
              <a:schemeClr val="dk1"/>
            </a:solidFill>
            <a:prstDash val="solid"/>
            <a:round/>
            <a:headEnd type="none" w="med" len="med"/>
            <a:tailEnd type="none" w="med" len="med"/>
          </a:ln>
        </p:spPr>
      </p:cxnSp>
      <p:cxnSp>
        <p:nvCxnSpPr>
          <p:cNvPr id="602" name="Google Shape;602;p37"/>
          <p:cNvCxnSpPr/>
          <p:nvPr/>
        </p:nvCxnSpPr>
        <p:spPr>
          <a:xfrm rot="10800000">
            <a:off x="8432275" y="-291425"/>
            <a:ext cx="0" cy="6006600"/>
          </a:xfrm>
          <a:prstGeom prst="straightConnector1">
            <a:avLst/>
          </a:prstGeom>
          <a:noFill/>
          <a:ln w="9525" cap="flat" cmpd="sng">
            <a:solidFill>
              <a:schemeClr val="dk1"/>
            </a:solidFill>
            <a:prstDash val="solid"/>
            <a:round/>
            <a:headEnd type="none" w="med" len="med"/>
            <a:tailEnd type="none" w="med" len="med"/>
          </a:ln>
        </p:spPr>
      </p:cxnSp>
    </p:spTree>
    <p:custDataLst>
      <p:tags r:id="rId1"/>
    </p:custDataLst>
  </p:cSld>
  <p:clrMapOvr>
    <a:masterClrMapping/>
  </p:clrMapOvr>
  <p:transition spd="slow">
    <p:push/>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3">
  <p:cSld name="CUSTOM_3_1_1_1_1_1_1_1_1_1">
    <p:spTree>
      <p:nvGrpSpPr>
        <p:cNvPr id="1" name="Shape 603"/>
        <p:cNvGrpSpPr/>
        <p:nvPr/>
      </p:nvGrpSpPr>
      <p:grpSpPr>
        <a:xfrm>
          <a:off x="0" y="0"/>
          <a:ext cx="0" cy="0"/>
          <a:chOff x="0" y="0"/>
          <a:chExt cx="0" cy="0"/>
        </a:xfrm>
      </p:grpSpPr>
      <p:sp>
        <p:nvSpPr>
          <p:cNvPr id="604" name="Google Shape;604;p38"/>
          <p:cNvSpPr/>
          <p:nvPr/>
        </p:nvSpPr>
        <p:spPr>
          <a:xfrm>
            <a:off x="-7675" y="-7675"/>
            <a:ext cx="9144000" cy="5151300"/>
          </a:xfrm>
          <a:prstGeom prst="rect">
            <a:avLst/>
          </a:prstGeom>
          <a:solidFill>
            <a:srgbClr val="ECF1EF">
              <a:alpha val="3240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5" name="Google Shape;605;p38"/>
          <p:cNvGrpSpPr/>
          <p:nvPr/>
        </p:nvGrpSpPr>
        <p:grpSpPr>
          <a:xfrm>
            <a:off x="6098010" y="-76147"/>
            <a:ext cx="6898912" cy="8221436"/>
            <a:chOff x="6098010" y="-76147"/>
            <a:chExt cx="6898912" cy="8221436"/>
          </a:xfrm>
        </p:grpSpPr>
        <p:sp>
          <p:nvSpPr>
            <p:cNvPr id="606" name="Google Shape;606;p38"/>
            <p:cNvSpPr/>
            <p:nvPr/>
          </p:nvSpPr>
          <p:spPr>
            <a:xfrm rot="-7373547" flipH="1">
              <a:off x="7546380" y="967780"/>
              <a:ext cx="4775683" cy="4205847"/>
            </a:xfrm>
            <a:prstGeom prst="ellipse">
              <a:avLst/>
            </a:prstGeom>
            <a:gradFill>
              <a:gsLst>
                <a:gs pos="0">
                  <a:srgbClr val="4E909E">
                    <a:alpha val="81176"/>
                  </a:srgbClr>
                </a:gs>
                <a:gs pos="5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8"/>
            <p:cNvSpPr/>
            <p:nvPr/>
          </p:nvSpPr>
          <p:spPr>
            <a:xfrm rot="-7373547" flipH="1">
              <a:off x="6772869" y="2895516"/>
              <a:ext cx="4775683" cy="4205847"/>
            </a:xfrm>
            <a:prstGeom prst="ellipse">
              <a:avLst/>
            </a:prstGeom>
            <a:gradFill>
              <a:gsLst>
                <a:gs pos="0">
                  <a:srgbClr val="80C8D8">
                    <a:alpha val="68235"/>
                  </a:srgbClr>
                </a:gs>
                <a:gs pos="5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8" name="Google Shape;608;p38"/>
          <p:cNvGrpSpPr/>
          <p:nvPr/>
        </p:nvGrpSpPr>
        <p:grpSpPr>
          <a:xfrm>
            <a:off x="-1158130" y="-3601823"/>
            <a:ext cx="8329245" cy="6020613"/>
            <a:chOff x="-1158130" y="-3601823"/>
            <a:chExt cx="8329245" cy="6020613"/>
          </a:xfrm>
        </p:grpSpPr>
        <p:sp>
          <p:nvSpPr>
            <p:cNvPr id="609" name="Google Shape;609;p38"/>
            <p:cNvSpPr/>
            <p:nvPr/>
          </p:nvSpPr>
          <p:spPr>
            <a:xfrm rot="-9479323">
              <a:off x="1781573" y="-2528768"/>
              <a:ext cx="4775485" cy="4205916"/>
            </a:xfrm>
            <a:prstGeom prst="ellipse">
              <a:avLst/>
            </a:prstGeom>
            <a:gradFill>
              <a:gsLst>
                <a:gs pos="0">
                  <a:srgbClr val="80C8D8">
                    <a:alpha val="68235"/>
                  </a:srgbClr>
                </a:gs>
                <a:gs pos="5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8"/>
            <p:cNvSpPr/>
            <p:nvPr/>
          </p:nvSpPr>
          <p:spPr>
            <a:xfrm rot="-9479323">
              <a:off x="-544072" y="-2860181"/>
              <a:ext cx="4775485" cy="4205916"/>
            </a:xfrm>
            <a:prstGeom prst="ellipse">
              <a:avLst/>
            </a:prstGeom>
            <a:gradFill>
              <a:gsLst>
                <a:gs pos="0">
                  <a:srgbClr val="4E909E">
                    <a:alpha val="68235"/>
                  </a:srgbClr>
                </a:gs>
                <a:gs pos="5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1" name="Google Shape;611;p38"/>
          <p:cNvGrpSpPr/>
          <p:nvPr/>
        </p:nvGrpSpPr>
        <p:grpSpPr>
          <a:xfrm>
            <a:off x="-3844344" y="1217550"/>
            <a:ext cx="8211439" cy="7119658"/>
            <a:chOff x="-3844344" y="1217550"/>
            <a:chExt cx="8211439" cy="7119658"/>
          </a:xfrm>
        </p:grpSpPr>
        <p:sp>
          <p:nvSpPr>
            <p:cNvPr id="612" name="Google Shape;612;p38"/>
            <p:cNvSpPr/>
            <p:nvPr/>
          </p:nvSpPr>
          <p:spPr>
            <a:xfrm rot="8937730" flipH="1">
              <a:off x="-1150835" y="3201158"/>
              <a:ext cx="4775759" cy="4205800"/>
            </a:xfrm>
            <a:prstGeom prst="ellipse">
              <a:avLst/>
            </a:prstGeom>
            <a:gradFill>
              <a:gsLst>
                <a:gs pos="0">
                  <a:srgbClr val="80C8D8">
                    <a:alpha val="68235"/>
                  </a:srgbClr>
                </a:gs>
                <a:gs pos="5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8"/>
            <p:cNvSpPr/>
            <p:nvPr/>
          </p:nvSpPr>
          <p:spPr>
            <a:xfrm rot="8937730" flipH="1">
              <a:off x="-3102174" y="2147800"/>
              <a:ext cx="4775759" cy="4205800"/>
            </a:xfrm>
            <a:prstGeom prst="ellipse">
              <a:avLst/>
            </a:prstGeom>
            <a:gradFill>
              <a:gsLst>
                <a:gs pos="0">
                  <a:srgbClr val="4E909E">
                    <a:alpha val="68235"/>
                  </a:srgbClr>
                </a:gs>
                <a:gs pos="5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14" name="Google Shape;614;p38"/>
          <p:cNvCxnSpPr/>
          <p:nvPr/>
        </p:nvCxnSpPr>
        <p:spPr>
          <a:xfrm rot="10800000">
            <a:off x="8432275" y="-291425"/>
            <a:ext cx="0" cy="6006600"/>
          </a:xfrm>
          <a:prstGeom prst="straightConnector1">
            <a:avLst/>
          </a:prstGeom>
          <a:noFill/>
          <a:ln w="9525" cap="flat" cmpd="sng">
            <a:solidFill>
              <a:schemeClr val="dk1"/>
            </a:solidFill>
            <a:prstDash val="solid"/>
            <a:round/>
            <a:headEnd type="none" w="med" len="med"/>
            <a:tailEnd type="none" w="med" len="med"/>
          </a:ln>
        </p:spPr>
      </p:cxnSp>
      <p:cxnSp>
        <p:nvCxnSpPr>
          <p:cNvPr id="615" name="Google Shape;615;p38"/>
          <p:cNvCxnSpPr/>
          <p:nvPr/>
        </p:nvCxnSpPr>
        <p:spPr>
          <a:xfrm rot="10800000">
            <a:off x="-47050" y="4608478"/>
            <a:ext cx="9249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transition spd="slow">
    <p:push/>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6"/>
        <p:cNvGrpSpPr/>
        <p:nvPr/>
      </p:nvGrpSpPr>
      <p:grpSpPr>
        <a:xfrm>
          <a:off x="0" y="0"/>
          <a:ext cx="0" cy="0"/>
          <a:chOff x="0" y="0"/>
          <a:chExt cx="0" cy="0"/>
        </a:xfrm>
      </p:grpSpPr>
      <p:cxnSp>
        <p:nvCxnSpPr>
          <p:cNvPr id="27" name="Google Shape;27;p3"/>
          <p:cNvCxnSpPr/>
          <p:nvPr/>
        </p:nvCxnSpPr>
        <p:spPr>
          <a:xfrm rot="10800000">
            <a:off x="8432275" y="-291425"/>
            <a:ext cx="0" cy="6006600"/>
          </a:xfrm>
          <a:prstGeom prst="straightConnector1">
            <a:avLst/>
          </a:prstGeom>
          <a:noFill/>
          <a:ln w="9525" cap="flat" cmpd="sng">
            <a:solidFill>
              <a:schemeClr val="dk1"/>
            </a:solidFill>
            <a:prstDash val="solid"/>
            <a:round/>
            <a:headEnd type="none" w="med" len="med"/>
            <a:tailEnd type="none" w="med" len="med"/>
          </a:ln>
        </p:spPr>
      </p:cxnSp>
      <p:grpSp>
        <p:nvGrpSpPr>
          <p:cNvPr id="28" name="Google Shape;28;p3"/>
          <p:cNvGrpSpPr/>
          <p:nvPr/>
        </p:nvGrpSpPr>
        <p:grpSpPr>
          <a:xfrm rot="-10141765" flipH="1">
            <a:off x="106953" y="-4010039"/>
            <a:ext cx="8930086" cy="6604389"/>
            <a:chOff x="-2468832" y="-3843712"/>
            <a:chExt cx="8930314" cy="6604558"/>
          </a:xfrm>
        </p:grpSpPr>
        <p:sp>
          <p:nvSpPr>
            <p:cNvPr id="29" name="Google Shape;29;p3"/>
            <p:cNvSpPr/>
            <p:nvPr/>
          </p:nvSpPr>
          <p:spPr>
            <a:xfrm rot="8937730" flipH="1">
              <a:off x="943552" y="-2375205"/>
              <a:ext cx="4775759" cy="4205800"/>
            </a:xfrm>
            <a:prstGeom prst="ellipse">
              <a:avLst/>
            </a:prstGeom>
            <a:gradFill>
              <a:gsLst>
                <a:gs pos="0">
                  <a:srgbClr val="80C8D8">
                    <a:alpha val="68235"/>
                  </a:srgbClr>
                </a:gs>
                <a:gs pos="5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rot="8937730" flipH="1">
              <a:off x="-1726662" y="-2913462"/>
              <a:ext cx="4775759" cy="4205800"/>
            </a:xfrm>
            <a:prstGeom prst="ellipse">
              <a:avLst/>
            </a:prstGeom>
            <a:gradFill>
              <a:gsLst>
                <a:gs pos="0">
                  <a:srgbClr val="4E909E">
                    <a:alpha val="68235"/>
                  </a:srgbClr>
                </a:gs>
                <a:gs pos="5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 name="Google Shape;31;p3"/>
          <p:cNvGrpSpPr/>
          <p:nvPr/>
        </p:nvGrpSpPr>
        <p:grpSpPr>
          <a:xfrm rot="-7568947" flipH="1">
            <a:off x="5191855" y="1141063"/>
            <a:ext cx="6761666" cy="8234919"/>
            <a:chOff x="6288735" y="-306484"/>
            <a:chExt cx="6761537" cy="8234761"/>
          </a:xfrm>
        </p:grpSpPr>
        <p:sp>
          <p:nvSpPr>
            <p:cNvPr id="32" name="Google Shape;32;p3"/>
            <p:cNvSpPr/>
            <p:nvPr/>
          </p:nvSpPr>
          <p:spPr>
            <a:xfrm rot="-7373547" flipH="1">
              <a:off x="7599730" y="737442"/>
              <a:ext cx="4775683" cy="4205847"/>
            </a:xfrm>
            <a:prstGeom prst="ellipse">
              <a:avLst/>
            </a:prstGeom>
            <a:gradFill>
              <a:gsLst>
                <a:gs pos="0">
                  <a:srgbClr val="4E909E">
                    <a:alpha val="81176"/>
                  </a:srgbClr>
                </a:gs>
                <a:gs pos="5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rot="-7373547" flipH="1">
              <a:off x="6963594" y="2678504"/>
              <a:ext cx="4775683" cy="4205847"/>
            </a:xfrm>
            <a:prstGeom prst="ellipse">
              <a:avLst/>
            </a:prstGeom>
            <a:gradFill>
              <a:gsLst>
                <a:gs pos="0">
                  <a:srgbClr val="80C8D8">
                    <a:alpha val="68235"/>
                  </a:srgbClr>
                </a:gs>
                <a:gs pos="5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 name="Google Shape;34;p3"/>
          <p:cNvGrpSpPr/>
          <p:nvPr/>
        </p:nvGrpSpPr>
        <p:grpSpPr>
          <a:xfrm rot="-10107785">
            <a:off x="-4113594" y="455349"/>
            <a:ext cx="7666376" cy="7117367"/>
            <a:chOff x="-3875080" y="1222752"/>
            <a:chExt cx="7666345" cy="7117338"/>
          </a:xfrm>
        </p:grpSpPr>
        <p:sp>
          <p:nvSpPr>
            <p:cNvPr id="35" name="Google Shape;35;p3"/>
            <p:cNvSpPr/>
            <p:nvPr/>
          </p:nvSpPr>
          <p:spPr>
            <a:xfrm rot="-9479323">
              <a:off x="-1598277" y="3392532"/>
              <a:ext cx="4775485" cy="4205916"/>
            </a:xfrm>
            <a:prstGeom prst="ellipse">
              <a:avLst/>
            </a:prstGeom>
            <a:gradFill>
              <a:gsLst>
                <a:gs pos="0">
                  <a:srgbClr val="80C8D8">
                    <a:alpha val="68235"/>
                  </a:srgbClr>
                </a:gs>
                <a:gs pos="5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9479323">
              <a:off x="-3261022" y="1964394"/>
              <a:ext cx="4775485" cy="4205916"/>
            </a:xfrm>
            <a:prstGeom prst="ellipse">
              <a:avLst/>
            </a:prstGeom>
            <a:gradFill>
              <a:gsLst>
                <a:gs pos="0">
                  <a:srgbClr val="4E909E">
                    <a:alpha val="68235"/>
                  </a:srgbClr>
                </a:gs>
                <a:gs pos="5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 name="Google Shape;37;p3"/>
          <p:cNvSpPr txBox="1">
            <a:spLocks noGrp="1"/>
          </p:cNvSpPr>
          <p:nvPr>
            <p:ph type="title"/>
          </p:nvPr>
        </p:nvSpPr>
        <p:spPr>
          <a:xfrm>
            <a:off x="2940775" y="2400375"/>
            <a:ext cx="5037900" cy="6576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38" name="Google Shape;38;p3"/>
          <p:cNvSpPr txBox="1">
            <a:spLocks noGrp="1"/>
          </p:cNvSpPr>
          <p:nvPr>
            <p:ph type="title" idx="2" hasCustomPrompt="1"/>
          </p:nvPr>
        </p:nvSpPr>
        <p:spPr>
          <a:xfrm>
            <a:off x="5946825" y="1121123"/>
            <a:ext cx="2246400" cy="10701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2000"/>
              <a:buNone/>
              <a:defRPr sz="11100" i="1"/>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39" name="Google Shape;39;p3"/>
          <p:cNvSpPr txBox="1">
            <a:spLocks noGrp="1"/>
          </p:cNvSpPr>
          <p:nvPr>
            <p:ph type="subTitle" idx="1"/>
          </p:nvPr>
        </p:nvSpPr>
        <p:spPr>
          <a:xfrm>
            <a:off x="3894251" y="3166935"/>
            <a:ext cx="4168800" cy="324300"/>
          </a:xfrm>
          <a:prstGeom prst="rect">
            <a:avLst/>
          </a:prstGeom>
        </p:spPr>
        <p:txBody>
          <a:bodyPr spcFirstLastPara="1" wrap="square" lIns="91425" tIns="91425" rIns="91425" bIns="91425" anchor="ctr" anchorCtr="0">
            <a:noAutofit/>
          </a:bodyPr>
          <a:lstStyle>
            <a:lvl1pPr lvl="0" algn="r">
              <a:lnSpc>
                <a:spcPct val="100000"/>
              </a:lnSpc>
              <a:spcBef>
                <a:spcPts val="0"/>
              </a:spcBef>
              <a:spcAft>
                <a:spcPts val="0"/>
              </a:spcAft>
              <a:buSzPts val="1800"/>
              <a:buNone/>
              <a:defRPr sz="17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40" name="Google Shape;40;p3"/>
          <p:cNvCxnSpPr/>
          <p:nvPr/>
        </p:nvCxnSpPr>
        <p:spPr>
          <a:xfrm rot="10800000">
            <a:off x="-52950" y="541350"/>
            <a:ext cx="9249900" cy="0"/>
          </a:xfrm>
          <a:prstGeom prst="straightConnector1">
            <a:avLst/>
          </a:prstGeom>
          <a:noFill/>
          <a:ln w="9525" cap="flat" cmpd="sng">
            <a:solidFill>
              <a:schemeClr val="dk1"/>
            </a:solidFill>
            <a:prstDash val="solid"/>
            <a:round/>
            <a:headEnd type="none" w="med" len="med"/>
            <a:tailEnd type="none" w="med" len="med"/>
          </a:ln>
        </p:spPr>
      </p:cxnSp>
      <p:grpSp>
        <p:nvGrpSpPr>
          <p:cNvPr id="41" name="Google Shape;41;p3"/>
          <p:cNvGrpSpPr/>
          <p:nvPr/>
        </p:nvGrpSpPr>
        <p:grpSpPr>
          <a:xfrm>
            <a:off x="0" y="4107207"/>
            <a:ext cx="9196991" cy="1066170"/>
            <a:chOff x="0" y="4107232"/>
            <a:chExt cx="9143957" cy="1066170"/>
          </a:xfrm>
        </p:grpSpPr>
        <p:sp>
          <p:nvSpPr>
            <p:cNvPr id="42" name="Google Shape;42;p3"/>
            <p:cNvSpPr/>
            <p:nvPr/>
          </p:nvSpPr>
          <p:spPr>
            <a:xfrm>
              <a:off x="0" y="4107232"/>
              <a:ext cx="9142358" cy="441029"/>
            </a:xfrm>
            <a:custGeom>
              <a:avLst/>
              <a:gdLst/>
              <a:ahLst/>
              <a:cxnLst/>
              <a:rect l="l" t="t" r="r" b="b"/>
              <a:pathLst>
                <a:path w="213121" h="10281" extrusionOk="0">
                  <a:moveTo>
                    <a:pt x="1" y="1"/>
                  </a:moveTo>
                  <a:lnTo>
                    <a:pt x="1" y="10281"/>
                  </a:lnTo>
                  <a:lnTo>
                    <a:pt x="213121" y="10281"/>
                  </a:lnTo>
                  <a:lnTo>
                    <a:pt x="213121" y="3950"/>
                  </a:lnTo>
                  <a:lnTo>
                    <a:pt x="213121" y="1"/>
                  </a:lnTo>
                  <a:lnTo>
                    <a:pt x="209334" y="1"/>
                  </a:lnTo>
                  <a:lnTo>
                    <a:pt x="209334" y="3950"/>
                  </a:lnTo>
                  <a:lnTo>
                    <a:pt x="208738" y="3950"/>
                  </a:lnTo>
                  <a:lnTo>
                    <a:pt x="208738" y="1516"/>
                  </a:lnTo>
                  <a:lnTo>
                    <a:pt x="204951" y="1516"/>
                  </a:lnTo>
                  <a:lnTo>
                    <a:pt x="204951" y="3950"/>
                  </a:lnTo>
                  <a:lnTo>
                    <a:pt x="203869" y="3950"/>
                  </a:lnTo>
                  <a:lnTo>
                    <a:pt x="203869" y="1"/>
                  </a:lnTo>
                  <a:lnTo>
                    <a:pt x="201975" y="1"/>
                  </a:lnTo>
                  <a:lnTo>
                    <a:pt x="201975" y="3950"/>
                  </a:lnTo>
                  <a:lnTo>
                    <a:pt x="201110" y="3950"/>
                  </a:lnTo>
                  <a:lnTo>
                    <a:pt x="201110" y="1"/>
                  </a:lnTo>
                  <a:lnTo>
                    <a:pt x="192831" y="1"/>
                  </a:lnTo>
                  <a:lnTo>
                    <a:pt x="192831" y="3950"/>
                  </a:lnTo>
                  <a:lnTo>
                    <a:pt x="191533" y="3950"/>
                  </a:lnTo>
                  <a:lnTo>
                    <a:pt x="191533" y="1516"/>
                  </a:lnTo>
                  <a:lnTo>
                    <a:pt x="183201" y="1516"/>
                  </a:lnTo>
                  <a:lnTo>
                    <a:pt x="183201" y="3950"/>
                  </a:lnTo>
                  <a:lnTo>
                    <a:pt x="182714" y="3950"/>
                  </a:lnTo>
                  <a:lnTo>
                    <a:pt x="182714" y="1"/>
                  </a:lnTo>
                  <a:lnTo>
                    <a:pt x="178926" y="1"/>
                  </a:lnTo>
                  <a:lnTo>
                    <a:pt x="178926" y="3950"/>
                  </a:lnTo>
                  <a:lnTo>
                    <a:pt x="178331" y="3950"/>
                  </a:lnTo>
                  <a:lnTo>
                    <a:pt x="178331" y="1516"/>
                  </a:lnTo>
                  <a:lnTo>
                    <a:pt x="174544" y="1516"/>
                  </a:lnTo>
                  <a:lnTo>
                    <a:pt x="174544" y="3950"/>
                  </a:lnTo>
                  <a:lnTo>
                    <a:pt x="173462" y="3950"/>
                  </a:lnTo>
                  <a:lnTo>
                    <a:pt x="173462" y="1"/>
                  </a:lnTo>
                  <a:lnTo>
                    <a:pt x="171568" y="1"/>
                  </a:lnTo>
                  <a:lnTo>
                    <a:pt x="171568" y="3950"/>
                  </a:lnTo>
                  <a:lnTo>
                    <a:pt x="164372" y="3950"/>
                  </a:lnTo>
                  <a:lnTo>
                    <a:pt x="164372" y="1"/>
                  </a:lnTo>
                  <a:lnTo>
                    <a:pt x="160531" y="1"/>
                  </a:lnTo>
                  <a:lnTo>
                    <a:pt x="160531" y="3950"/>
                  </a:lnTo>
                  <a:lnTo>
                    <a:pt x="159936" y="3950"/>
                  </a:lnTo>
                  <a:lnTo>
                    <a:pt x="159936" y="1"/>
                  </a:lnTo>
                  <a:lnTo>
                    <a:pt x="156094" y="1"/>
                  </a:lnTo>
                  <a:lnTo>
                    <a:pt x="156094" y="3950"/>
                  </a:lnTo>
                  <a:lnTo>
                    <a:pt x="155499" y="3950"/>
                  </a:lnTo>
                  <a:lnTo>
                    <a:pt x="155499" y="1516"/>
                  </a:lnTo>
                  <a:lnTo>
                    <a:pt x="151712" y="1516"/>
                  </a:lnTo>
                  <a:lnTo>
                    <a:pt x="151712" y="3950"/>
                  </a:lnTo>
                  <a:lnTo>
                    <a:pt x="150630" y="3950"/>
                  </a:lnTo>
                  <a:lnTo>
                    <a:pt x="150630" y="1"/>
                  </a:lnTo>
                  <a:lnTo>
                    <a:pt x="148736" y="1"/>
                  </a:lnTo>
                  <a:lnTo>
                    <a:pt x="148736" y="3950"/>
                  </a:lnTo>
                  <a:lnTo>
                    <a:pt x="147870" y="3950"/>
                  </a:lnTo>
                  <a:lnTo>
                    <a:pt x="147870" y="1"/>
                  </a:lnTo>
                  <a:lnTo>
                    <a:pt x="139592" y="1"/>
                  </a:lnTo>
                  <a:lnTo>
                    <a:pt x="139592" y="3950"/>
                  </a:lnTo>
                  <a:lnTo>
                    <a:pt x="138294" y="3950"/>
                  </a:lnTo>
                  <a:lnTo>
                    <a:pt x="138294" y="1516"/>
                  </a:lnTo>
                  <a:lnTo>
                    <a:pt x="130015" y="1516"/>
                  </a:lnTo>
                  <a:lnTo>
                    <a:pt x="130015" y="3950"/>
                  </a:lnTo>
                  <a:lnTo>
                    <a:pt x="129529" y="3950"/>
                  </a:lnTo>
                  <a:lnTo>
                    <a:pt x="129529" y="1"/>
                  </a:lnTo>
                  <a:lnTo>
                    <a:pt x="125687" y="1"/>
                  </a:lnTo>
                  <a:lnTo>
                    <a:pt x="125687" y="3950"/>
                  </a:lnTo>
                  <a:lnTo>
                    <a:pt x="125092" y="3950"/>
                  </a:lnTo>
                  <a:lnTo>
                    <a:pt x="125092" y="1516"/>
                  </a:lnTo>
                  <a:lnTo>
                    <a:pt x="121305" y="1516"/>
                  </a:lnTo>
                  <a:lnTo>
                    <a:pt x="121305" y="3950"/>
                  </a:lnTo>
                  <a:lnTo>
                    <a:pt x="120222" y="3950"/>
                  </a:lnTo>
                  <a:lnTo>
                    <a:pt x="120222" y="1"/>
                  </a:lnTo>
                  <a:lnTo>
                    <a:pt x="118329" y="1"/>
                  </a:lnTo>
                  <a:lnTo>
                    <a:pt x="118329" y="3950"/>
                  </a:lnTo>
                  <a:lnTo>
                    <a:pt x="111133" y="3950"/>
                  </a:lnTo>
                  <a:lnTo>
                    <a:pt x="111133" y="1"/>
                  </a:lnTo>
                  <a:lnTo>
                    <a:pt x="107345" y="1"/>
                  </a:lnTo>
                  <a:lnTo>
                    <a:pt x="107345" y="3950"/>
                  </a:lnTo>
                  <a:lnTo>
                    <a:pt x="105830" y="3950"/>
                  </a:lnTo>
                  <a:lnTo>
                    <a:pt x="105830" y="1"/>
                  </a:lnTo>
                  <a:lnTo>
                    <a:pt x="101989" y="1"/>
                  </a:lnTo>
                  <a:lnTo>
                    <a:pt x="101989" y="3950"/>
                  </a:lnTo>
                  <a:lnTo>
                    <a:pt x="101394" y="3950"/>
                  </a:lnTo>
                  <a:lnTo>
                    <a:pt x="101394" y="1516"/>
                  </a:lnTo>
                  <a:lnTo>
                    <a:pt x="97607" y="1516"/>
                  </a:lnTo>
                  <a:lnTo>
                    <a:pt x="97607" y="3950"/>
                  </a:lnTo>
                  <a:lnTo>
                    <a:pt x="96524" y="3950"/>
                  </a:lnTo>
                  <a:lnTo>
                    <a:pt x="96524" y="1"/>
                  </a:lnTo>
                  <a:lnTo>
                    <a:pt x="94631" y="1"/>
                  </a:lnTo>
                  <a:lnTo>
                    <a:pt x="94631" y="3950"/>
                  </a:lnTo>
                  <a:lnTo>
                    <a:pt x="93765" y="3950"/>
                  </a:lnTo>
                  <a:lnTo>
                    <a:pt x="93765" y="1"/>
                  </a:lnTo>
                  <a:lnTo>
                    <a:pt x="85487" y="1"/>
                  </a:lnTo>
                  <a:lnTo>
                    <a:pt x="85487" y="3950"/>
                  </a:lnTo>
                  <a:lnTo>
                    <a:pt x="84188" y="3950"/>
                  </a:lnTo>
                  <a:lnTo>
                    <a:pt x="84188" y="1516"/>
                  </a:lnTo>
                  <a:lnTo>
                    <a:pt x="75910" y="1516"/>
                  </a:lnTo>
                  <a:lnTo>
                    <a:pt x="75910" y="3950"/>
                  </a:lnTo>
                  <a:lnTo>
                    <a:pt x="75423" y="3950"/>
                  </a:lnTo>
                  <a:lnTo>
                    <a:pt x="75423" y="1"/>
                  </a:lnTo>
                  <a:lnTo>
                    <a:pt x="71582" y="1"/>
                  </a:lnTo>
                  <a:lnTo>
                    <a:pt x="71582" y="3950"/>
                  </a:lnTo>
                  <a:lnTo>
                    <a:pt x="70987" y="3950"/>
                  </a:lnTo>
                  <a:lnTo>
                    <a:pt x="70987" y="1516"/>
                  </a:lnTo>
                  <a:lnTo>
                    <a:pt x="67199" y="1516"/>
                  </a:lnTo>
                  <a:lnTo>
                    <a:pt x="67199" y="3950"/>
                  </a:lnTo>
                  <a:lnTo>
                    <a:pt x="66117" y="3950"/>
                  </a:lnTo>
                  <a:lnTo>
                    <a:pt x="66117" y="1"/>
                  </a:lnTo>
                  <a:lnTo>
                    <a:pt x="64224" y="1"/>
                  </a:lnTo>
                  <a:lnTo>
                    <a:pt x="64224" y="3950"/>
                  </a:lnTo>
                  <a:lnTo>
                    <a:pt x="57028" y="3950"/>
                  </a:lnTo>
                  <a:lnTo>
                    <a:pt x="57028" y="1"/>
                  </a:lnTo>
                  <a:lnTo>
                    <a:pt x="53186" y="1"/>
                  </a:lnTo>
                  <a:lnTo>
                    <a:pt x="53186" y="3950"/>
                  </a:lnTo>
                  <a:lnTo>
                    <a:pt x="52591" y="3950"/>
                  </a:lnTo>
                  <a:lnTo>
                    <a:pt x="52591" y="1"/>
                  </a:lnTo>
                  <a:lnTo>
                    <a:pt x="48750" y="1"/>
                  </a:lnTo>
                  <a:lnTo>
                    <a:pt x="48750" y="3950"/>
                  </a:lnTo>
                  <a:lnTo>
                    <a:pt x="48154" y="3950"/>
                  </a:lnTo>
                  <a:lnTo>
                    <a:pt x="48154" y="1516"/>
                  </a:lnTo>
                  <a:lnTo>
                    <a:pt x="44367" y="1516"/>
                  </a:lnTo>
                  <a:lnTo>
                    <a:pt x="44367" y="3950"/>
                  </a:lnTo>
                  <a:lnTo>
                    <a:pt x="43285" y="3950"/>
                  </a:lnTo>
                  <a:lnTo>
                    <a:pt x="43285" y="1"/>
                  </a:lnTo>
                  <a:lnTo>
                    <a:pt x="41391" y="1"/>
                  </a:lnTo>
                  <a:lnTo>
                    <a:pt x="41391" y="3950"/>
                  </a:lnTo>
                  <a:lnTo>
                    <a:pt x="40526" y="3950"/>
                  </a:lnTo>
                  <a:lnTo>
                    <a:pt x="40526" y="1"/>
                  </a:lnTo>
                  <a:lnTo>
                    <a:pt x="32248" y="1"/>
                  </a:lnTo>
                  <a:lnTo>
                    <a:pt x="32248" y="3950"/>
                  </a:lnTo>
                  <a:lnTo>
                    <a:pt x="30949" y="3950"/>
                  </a:lnTo>
                  <a:lnTo>
                    <a:pt x="30949" y="1516"/>
                  </a:lnTo>
                  <a:lnTo>
                    <a:pt x="22671" y="1516"/>
                  </a:lnTo>
                  <a:lnTo>
                    <a:pt x="22671" y="3950"/>
                  </a:lnTo>
                  <a:lnTo>
                    <a:pt x="22184" y="3950"/>
                  </a:lnTo>
                  <a:lnTo>
                    <a:pt x="22184" y="1"/>
                  </a:lnTo>
                  <a:lnTo>
                    <a:pt x="18343" y="1"/>
                  </a:lnTo>
                  <a:lnTo>
                    <a:pt x="18343" y="3950"/>
                  </a:lnTo>
                  <a:lnTo>
                    <a:pt x="17801" y="3950"/>
                  </a:lnTo>
                  <a:lnTo>
                    <a:pt x="17801" y="1516"/>
                  </a:lnTo>
                  <a:lnTo>
                    <a:pt x="13960" y="1516"/>
                  </a:lnTo>
                  <a:lnTo>
                    <a:pt x="13960" y="3950"/>
                  </a:lnTo>
                  <a:lnTo>
                    <a:pt x="12878" y="3950"/>
                  </a:lnTo>
                  <a:lnTo>
                    <a:pt x="12878" y="1"/>
                  </a:lnTo>
                  <a:lnTo>
                    <a:pt x="10984" y="1"/>
                  </a:lnTo>
                  <a:lnTo>
                    <a:pt x="10984" y="3950"/>
                  </a:lnTo>
                  <a:lnTo>
                    <a:pt x="3788" y="3950"/>
                  </a:lnTo>
                  <a:lnTo>
                    <a:pt x="378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a:off x="0" y="4537850"/>
              <a:ext cx="9143957" cy="635553"/>
            </a:xfrm>
            <a:custGeom>
              <a:avLst/>
              <a:gdLst/>
              <a:ahLst/>
              <a:cxnLst/>
              <a:rect l="l" t="t" r="r" b="b"/>
              <a:pathLst>
                <a:path w="213121" h="19100" extrusionOk="0">
                  <a:moveTo>
                    <a:pt x="1" y="1"/>
                  </a:moveTo>
                  <a:lnTo>
                    <a:pt x="1" y="19100"/>
                  </a:lnTo>
                  <a:lnTo>
                    <a:pt x="213121" y="19100"/>
                  </a:lnTo>
                  <a:lnTo>
                    <a:pt x="21312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a:off x="260006" y="4849321"/>
              <a:ext cx="8693626" cy="33"/>
            </a:xfrm>
            <a:custGeom>
              <a:avLst/>
              <a:gdLst/>
              <a:ahLst/>
              <a:cxnLst/>
              <a:rect l="l" t="t" r="r" b="b"/>
              <a:pathLst>
                <a:path w="202625" h="1" fill="none" extrusionOk="0">
                  <a:moveTo>
                    <a:pt x="1" y="1"/>
                  </a:moveTo>
                  <a:lnTo>
                    <a:pt x="202624" y="1"/>
                  </a:lnTo>
                </a:path>
              </a:pathLst>
            </a:custGeom>
            <a:noFill/>
            <a:ln w="32475" cap="flat" cmpd="sng">
              <a:solidFill>
                <a:schemeClr val="accent4"/>
              </a:solidFill>
              <a:prstDash val="solid"/>
              <a:miter lim="5410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3"/>
          <p:cNvSpPr/>
          <p:nvPr/>
        </p:nvSpPr>
        <p:spPr>
          <a:xfrm>
            <a:off x="472101" y="765650"/>
            <a:ext cx="1790405" cy="491977"/>
          </a:xfrm>
          <a:custGeom>
            <a:avLst/>
            <a:gdLst/>
            <a:ahLst/>
            <a:cxnLst/>
            <a:rect l="l" t="t" r="r" b="b"/>
            <a:pathLst>
              <a:path w="67671" h="18595" extrusionOk="0">
                <a:moveTo>
                  <a:pt x="60254" y="11993"/>
                </a:moveTo>
                <a:cubicBezTo>
                  <a:pt x="58545" y="11967"/>
                  <a:pt x="56862" y="12519"/>
                  <a:pt x="55494" y="13519"/>
                </a:cubicBezTo>
                <a:cubicBezTo>
                  <a:pt x="52969" y="9916"/>
                  <a:pt x="48209" y="8706"/>
                  <a:pt x="44290" y="10652"/>
                </a:cubicBezTo>
                <a:cubicBezTo>
                  <a:pt x="42712" y="5050"/>
                  <a:pt x="37820" y="1026"/>
                  <a:pt x="32034" y="500"/>
                </a:cubicBezTo>
                <a:cubicBezTo>
                  <a:pt x="26222" y="0"/>
                  <a:pt x="20725" y="3130"/>
                  <a:pt x="18174" y="8364"/>
                </a:cubicBezTo>
                <a:cubicBezTo>
                  <a:pt x="17701" y="8285"/>
                  <a:pt x="17227" y="8259"/>
                  <a:pt x="16780" y="8259"/>
                </a:cubicBezTo>
                <a:cubicBezTo>
                  <a:pt x="13651" y="8259"/>
                  <a:pt x="10705" y="9653"/>
                  <a:pt x="8759" y="12072"/>
                </a:cubicBezTo>
                <a:cubicBezTo>
                  <a:pt x="8312" y="11993"/>
                  <a:pt x="7865" y="11967"/>
                  <a:pt x="7417" y="11967"/>
                </a:cubicBezTo>
                <a:cubicBezTo>
                  <a:pt x="3315" y="11967"/>
                  <a:pt x="1" y="14939"/>
                  <a:pt x="1" y="18595"/>
                </a:cubicBezTo>
                <a:lnTo>
                  <a:pt x="67671" y="18595"/>
                </a:lnTo>
                <a:cubicBezTo>
                  <a:pt x="67671" y="14965"/>
                  <a:pt x="64331" y="11993"/>
                  <a:pt x="60254" y="1199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4309399" y="1257625"/>
            <a:ext cx="1515014" cy="416712"/>
          </a:xfrm>
          <a:custGeom>
            <a:avLst/>
            <a:gdLst/>
            <a:ahLst/>
            <a:cxnLst/>
            <a:rect l="l" t="t" r="r" b="b"/>
            <a:pathLst>
              <a:path w="59570" h="16385" extrusionOk="0">
                <a:moveTo>
                  <a:pt x="6549" y="10546"/>
                </a:moveTo>
                <a:cubicBezTo>
                  <a:pt x="8048" y="10520"/>
                  <a:pt x="9521" y="10993"/>
                  <a:pt x="10730" y="11888"/>
                </a:cubicBezTo>
                <a:cubicBezTo>
                  <a:pt x="12177" y="9810"/>
                  <a:pt x="14570" y="8574"/>
                  <a:pt x="17121" y="8574"/>
                </a:cubicBezTo>
                <a:cubicBezTo>
                  <a:pt x="18305" y="8548"/>
                  <a:pt x="19515" y="8837"/>
                  <a:pt x="20593" y="9363"/>
                </a:cubicBezTo>
                <a:cubicBezTo>
                  <a:pt x="21987" y="4445"/>
                  <a:pt x="26274" y="868"/>
                  <a:pt x="31376" y="447"/>
                </a:cubicBezTo>
                <a:cubicBezTo>
                  <a:pt x="36478" y="0"/>
                  <a:pt x="41344" y="2735"/>
                  <a:pt x="43553" y="7364"/>
                </a:cubicBezTo>
                <a:cubicBezTo>
                  <a:pt x="43974" y="7285"/>
                  <a:pt x="44394" y="7259"/>
                  <a:pt x="44789" y="7259"/>
                </a:cubicBezTo>
                <a:cubicBezTo>
                  <a:pt x="47524" y="7259"/>
                  <a:pt x="50128" y="8495"/>
                  <a:pt x="51864" y="10625"/>
                </a:cubicBezTo>
                <a:cubicBezTo>
                  <a:pt x="52232" y="10546"/>
                  <a:pt x="52626" y="10520"/>
                  <a:pt x="53021" y="10520"/>
                </a:cubicBezTo>
                <a:cubicBezTo>
                  <a:pt x="56650" y="10520"/>
                  <a:pt x="59570" y="13150"/>
                  <a:pt x="59570" y="16385"/>
                </a:cubicBezTo>
                <a:lnTo>
                  <a:pt x="0" y="16385"/>
                </a:lnTo>
                <a:cubicBezTo>
                  <a:pt x="0" y="13150"/>
                  <a:pt x="2946" y="10546"/>
                  <a:pt x="6549" y="10546"/>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3"/>
          <p:cNvSpPr/>
          <p:nvPr/>
        </p:nvSpPr>
        <p:spPr>
          <a:xfrm>
            <a:off x="575800" y="3081264"/>
            <a:ext cx="875324" cy="215997"/>
          </a:xfrm>
          <a:custGeom>
            <a:avLst/>
            <a:gdLst/>
            <a:ahLst/>
            <a:cxnLst/>
            <a:rect l="l" t="t" r="r" b="b"/>
            <a:pathLst>
              <a:path w="49024" h="12099" extrusionOk="0">
                <a:moveTo>
                  <a:pt x="49024" y="12073"/>
                </a:moveTo>
                <a:lnTo>
                  <a:pt x="0" y="12073"/>
                </a:lnTo>
                <a:cubicBezTo>
                  <a:pt x="632" y="7575"/>
                  <a:pt x="4971" y="4603"/>
                  <a:pt x="9416" y="5603"/>
                </a:cubicBezTo>
                <a:cubicBezTo>
                  <a:pt x="14097" y="1"/>
                  <a:pt x="22697" y="1"/>
                  <a:pt x="27405" y="5603"/>
                </a:cubicBezTo>
                <a:cubicBezTo>
                  <a:pt x="31823" y="2315"/>
                  <a:pt x="38135" y="3525"/>
                  <a:pt x="41028" y="8207"/>
                </a:cubicBezTo>
                <a:cubicBezTo>
                  <a:pt x="44316" y="6523"/>
                  <a:pt x="48314" y="8470"/>
                  <a:pt x="49024" y="1209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spd="slow">
    <p:push/>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9"/>
        <p:cNvGrpSpPr/>
        <p:nvPr/>
      </p:nvGrpSpPr>
      <p:grpSpPr>
        <a:xfrm>
          <a:off x="0" y="0"/>
          <a:ext cx="0" cy="0"/>
          <a:chOff x="0" y="0"/>
          <a:chExt cx="0" cy="0"/>
        </a:xfrm>
      </p:grpSpPr>
      <p:sp>
        <p:nvSpPr>
          <p:cNvPr id="80" name="Google Shape;80;p6"/>
          <p:cNvSpPr txBox="1">
            <a:spLocks noGrp="1"/>
          </p:cNvSpPr>
          <p:nvPr>
            <p:ph type="title"/>
          </p:nvPr>
        </p:nvSpPr>
        <p:spPr>
          <a:xfrm>
            <a:off x="711725" y="445025"/>
            <a:ext cx="77205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33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81" name="Google Shape;81;p6"/>
          <p:cNvGrpSpPr/>
          <p:nvPr/>
        </p:nvGrpSpPr>
        <p:grpSpPr>
          <a:xfrm flipH="1">
            <a:off x="2489786" y="1980291"/>
            <a:ext cx="8612913" cy="6820461"/>
            <a:chOff x="105897" y="2478041"/>
            <a:chExt cx="8612913" cy="6820461"/>
          </a:xfrm>
        </p:grpSpPr>
        <p:sp>
          <p:nvSpPr>
            <p:cNvPr id="82" name="Google Shape;82;p6"/>
            <p:cNvSpPr/>
            <p:nvPr/>
          </p:nvSpPr>
          <p:spPr>
            <a:xfrm rot="-7373547" flipH="1">
              <a:off x="780755" y="3521967"/>
              <a:ext cx="4775683" cy="4205847"/>
            </a:xfrm>
            <a:prstGeom prst="ellipse">
              <a:avLst/>
            </a:prstGeom>
            <a:gradFill>
              <a:gsLst>
                <a:gs pos="0">
                  <a:srgbClr val="4E909E">
                    <a:alpha val="81176"/>
                  </a:srgbClr>
                </a:gs>
                <a:gs pos="5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6"/>
            <p:cNvSpPr/>
            <p:nvPr/>
          </p:nvSpPr>
          <p:spPr>
            <a:xfrm rot="-7373547" flipH="1">
              <a:off x="3268269" y="4048729"/>
              <a:ext cx="4775683" cy="4205847"/>
            </a:xfrm>
            <a:prstGeom prst="ellipse">
              <a:avLst/>
            </a:prstGeom>
            <a:gradFill>
              <a:gsLst>
                <a:gs pos="0">
                  <a:srgbClr val="80C8D8">
                    <a:alpha val="68235"/>
                  </a:srgbClr>
                </a:gs>
                <a:gs pos="5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 name="Google Shape;84;p6"/>
          <p:cNvGrpSpPr/>
          <p:nvPr/>
        </p:nvGrpSpPr>
        <p:grpSpPr>
          <a:xfrm flipH="1">
            <a:off x="-3563219" y="-3467298"/>
            <a:ext cx="7418870" cy="7678213"/>
            <a:chOff x="11683645" y="2355302"/>
            <a:chExt cx="7418870" cy="7678213"/>
          </a:xfrm>
        </p:grpSpPr>
        <p:sp>
          <p:nvSpPr>
            <p:cNvPr id="85" name="Google Shape;85;p6"/>
            <p:cNvSpPr/>
            <p:nvPr/>
          </p:nvSpPr>
          <p:spPr>
            <a:xfrm rot="-9479323">
              <a:off x="13712973" y="5085957"/>
              <a:ext cx="4775485" cy="4205916"/>
            </a:xfrm>
            <a:prstGeom prst="ellipse">
              <a:avLst/>
            </a:prstGeom>
            <a:gradFill>
              <a:gsLst>
                <a:gs pos="0">
                  <a:srgbClr val="80C8D8">
                    <a:alpha val="68235"/>
                  </a:srgbClr>
                </a:gs>
                <a:gs pos="5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6"/>
            <p:cNvSpPr/>
            <p:nvPr/>
          </p:nvSpPr>
          <p:spPr>
            <a:xfrm rot="-9479323">
              <a:off x="12297703" y="3096944"/>
              <a:ext cx="4775485" cy="4205916"/>
            </a:xfrm>
            <a:prstGeom prst="ellipse">
              <a:avLst/>
            </a:prstGeom>
            <a:gradFill>
              <a:gsLst>
                <a:gs pos="0">
                  <a:srgbClr val="4E909E">
                    <a:alpha val="68235"/>
                  </a:srgbClr>
                </a:gs>
                <a:gs pos="5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 name="Google Shape;87;p6"/>
          <p:cNvGrpSpPr/>
          <p:nvPr/>
        </p:nvGrpSpPr>
        <p:grpSpPr>
          <a:xfrm flipH="1">
            <a:off x="4544801" y="-3994000"/>
            <a:ext cx="8308564" cy="6479858"/>
            <a:chOff x="-8619394" y="1263425"/>
            <a:chExt cx="8308564" cy="6479858"/>
          </a:xfrm>
        </p:grpSpPr>
        <p:sp>
          <p:nvSpPr>
            <p:cNvPr id="88" name="Google Shape;88;p6"/>
            <p:cNvSpPr/>
            <p:nvPr/>
          </p:nvSpPr>
          <p:spPr>
            <a:xfrm rot="8937730" flipH="1">
              <a:off x="-5828760" y="2607233"/>
              <a:ext cx="4775759" cy="4205800"/>
            </a:xfrm>
            <a:prstGeom prst="ellipse">
              <a:avLst/>
            </a:prstGeom>
            <a:gradFill>
              <a:gsLst>
                <a:gs pos="0">
                  <a:srgbClr val="80C8D8">
                    <a:alpha val="68235"/>
                  </a:srgbClr>
                </a:gs>
                <a:gs pos="5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6"/>
            <p:cNvSpPr/>
            <p:nvPr/>
          </p:nvSpPr>
          <p:spPr>
            <a:xfrm rot="8937730" flipH="1">
              <a:off x="-7877224" y="2193675"/>
              <a:ext cx="4775759" cy="4205800"/>
            </a:xfrm>
            <a:prstGeom prst="ellipse">
              <a:avLst/>
            </a:prstGeom>
            <a:gradFill>
              <a:gsLst>
                <a:gs pos="0">
                  <a:srgbClr val="4E909E">
                    <a:alpha val="68235"/>
                  </a:srgbClr>
                </a:gs>
                <a:gs pos="5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ustDataLst>
      <p:tags r:id="rId1"/>
    </p:custDataLst>
  </p:cSld>
  <p:clrMapOvr>
    <a:masterClrMapping/>
  </p:clrMapOvr>
  <p:transition spd="slow">
    <p:push/>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72"/>
        <p:cNvGrpSpPr/>
        <p:nvPr/>
      </p:nvGrpSpPr>
      <p:grpSpPr>
        <a:xfrm>
          <a:off x="0" y="0"/>
          <a:ext cx="0" cy="0"/>
          <a:chOff x="0" y="0"/>
          <a:chExt cx="0" cy="0"/>
        </a:xfrm>
      </p:grpSpPr>
    </p:spTree>
  </p:cSld>
  <p:clrMapOvr>
    <a:masterClrMapping/>
  </p:clrMapOvr>
  <p:transition spd="slow">
    <p:push/>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hree columns 2">
  <p:cSld name="CUSTOM_2_4_1">
    <p:spTree>
      <p:nvGrpSpPr>
        <p:cNvPr id="1" name="Shape 239"/>
        <p:cNvGrpSpPr/>
        <p:nvPr/>
      </p:nvGrpSpPr>
      <p:grpSpPr>
        <a:xfrm>
          <a:off x="0" y="0"/>
          <a:ext cx="0" cy="0"/>
          <a:chOff x="0" y="0"/>
          <a:chExt cx="0" cy="0"/>
        </a:xfrm>
      </p:grpSpPr>
      <p:sp>
        <p:nvSpPr>
          <p:cNvPr id="240" name="Google Shape;240;p16"/>
          <p:cNvSpPr/>
          <p:nvPr/>
        </p:nvSpPr>
        <p:spPr>
          <a:xfrm>
            <a:off x="7593125" y="2480186"/>
            <a:ext cx="1232503" cy="339006"/>
          </a:xfrm>
          <a:custGeom>
            <a:avLst/>
            <a:gdLst/>
            <a:ahLst/>
            <a:cxnLst/>
            <a:rect l="l" t="t" r="r" b="b"/>
            <a:pathLst>
              <a:path w="59570" h="16385" extrusionOk="0">
                <a:moveTo>
                  <a:pt x="6549" y="10546"/>
                </a:moveTo>
                <a:cubicBezTo>
                  <a:pt x="8048" y="10520"/>
                  <a:pt x="9521" y="10993"/>
                  <a:pt x="10730" y="11888"/>
                </a:cubicBezTo>
                <a:cubicBezTo>
                  <a:pt x="12177" y="9810"/>
                  <a:pt x="14570" y="8574"/>
                  <a:pt x="17121" y="8574"/>
                </a:cubicBezTo>
                <a:cubicBezTo>
                  <a:pt x="18305" y="8548"/>
                  <a:pt x="19515" y="8837"/>
                  <a:pt x="20593" y="9363"/>
                </a:cubicBezTo>
                <a:cubicBezTo>
                  <a:pt x="21987" y="4445"/>
                  <a:pt x="26274" y="868"/>
                  <a:pt x="31376" y="447"/>
                </a:cubicBezTo>
                <a:cubicBezTo>
                  <a:pt x="36478" y="0"/>
                  <a:pt x="41344" y="2735"/>
                  <a:pt x="43553" y="7364"/>
                </a:cubicBezTo>
                <a:cubicBezTo>
                  <a:pt x="43974" y="7285"/>
                  <a:pt x="44394" y="7259"/>
                  <a:pt x="44789" y="7259"/>
                </a:cubicBezTo>
                <a:cubicBezTo>
                  <a:pt x="47524" y="7259"/>
                  <a:pt x="50128" y="8495"/>
                  <a:pt x="51864" y="10625"/>
                </a:cubicBezTo>
                <a:cubicBezTo>
                  <a:pt x="52232" y="10546"/>
                  <a:pt x="52626" y="10520"/>
                  <a:pt x="53021" y="10520"/>
                </a:cubicBezTo>
                <a:cubicBezTo>
                  <a:pt x="56650" y="10520"/>
                  <a:pt x="59570" y="13150"/>
                  <a:pt x="59570" y="16385"/>
                </a:cubicBezTo>
                <a:lnTo>
                  <a:pt x="0" y="16385"/>
                </a:lnTo>
                <a:cubicBezTo>
                  <a:pt x="0" y="13150"/>
                  <a:pt x="2946" y="10546"/>
                  <a:pt x="6549" y="10546"/>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1" name="Google Shape;241;p16"/>
          <p:cNvGrpSpPr/>
          <p:nvPr/>
        </p:nvGrpSpPr>
        <p:grpSpPr>
          <a:xfrm>
            <a:off x="3797298" y="2319577"/>
            <a:ext cx="8540749" cy="6545489"/>
            <a:chOff x="2810973" y="6645577"/>
            <a:chExt cx="8540749" cy="6545489"/>
          </a:xfrm>
        </p:grpSpPr>
        <p:sp>
          <p:nvSpPr>
            <p:cNvPr id="242" name="Google Shape;242;p16"/>
            <p:cNvSpPr/>
            <p:nvPr/>
          </p:nvSpPr>
          <p:spPr>
            <a:xfrm rot="-7373547" flipH="1">
              <a:off x="5901180" y="7941292"/>
              <a:ext cx="4775683" cy="4205847"/>
            </a:xfrm>
            <a:prstGeom prst="ellipse">
              <a:avLst/>
            </a:prstGeom>
            <a:gradFill>
              <a:gsLst>
                <a:gs pos="0">
                  <a:srgbClr val="4E909E">
                    <a:alpha val="81176"/>
                  </a:srgbClr>
                </a:gs>
                <a:gs pos="5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rot="-7373547" flipH="1">
              <a:off x="3485831" y="7689504"/>
              <a:ext cx="4775683" cy="4205847"/>
            </a:xfrm>
            <a:prstGeom prst="ellipse">
              <a:avLst/>
            </a:prstGeom>
            <a:gradFill>
              <a:gsLst>
                <a:gs pos="0">
                  <a:srgbClr val="80C8D8">
                    <a:alpha val="68235"/>
                  </a:srgbClr>
                </a:gs>
                <a:gs pos="5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4" name="Google Shape;244;p16"/>
          <p:cNvGrpSpPr/>
          <p:nvPr/>
        </p:nvGrpSpPr>
        <p:grpSpPr>
          <a:xfrm>
            <a:off x="4961715" y="-3783460"/>
            <a:ext cx="7808105" cy="7141912"/>
            <a:chOff x="-16071160" y="5014390"/>
            <a:chExt cx="7808105" cy="7141912"/>
          </a:xfrm>
        </p:grpSpPr>
        <p:sp>
          <p:nvSpPr>
            <p:cNvPr id="245" name="Google Shape;245;p16"/>
            <p:cNvSpPr/>
            <p:nvPr/>
          </p:nvSpPr>
          <p:spPr>
            <a:xfrm rot="-9479323">
              <a:off x="-15457102" y="5756032"/>
              <a:ext cx="4775485" cy="4205916"/>
            </a:xfrm>
            <a:prstGeom prst="ellipse">
              <a:avLst/>
            </a:prstGeom>
            <a:gradFill>
              <a:gsLst>
                <a:gs pos="0">
                  <a:srgbClr val="80C8D8">
                    <a:alpha val="68235"/>
                  </a:srgbClr>
                </a:gs>
                <a:gs pos="5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6"/>
            <p:cNvSpPr/>
            <p:nvPr/>
          </p:nvSpPr>
          <p:spPr>
            <a:xfrm rot="-9479323">
              <a:off x="-13652597" y="7208744"/>
              <a:ext cx="4775485" cy="4205916"/>
            </a:xfrm>
            <a:prstGeom prst="ellipse">
              <a:avLst/>
            </a:prstGeom>
            <a:gradFill>
              <a:gsLst>
                <a:gs pos="0">
                  <a:srgbClr val="4E909E">
                    <a:alpha val="68235"/>
                  </a:srgbClr>
                </a:gs>
                <a:gs pos="5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7" name="Google Shape;247;p16"/>
          <p:cNvGrpSpPr/>
          <p:nvPr/>
        </p:nvGrpSpPr>
        <p:grpSpPr>
          <a:xfrm>
            <a:off x="-3757180" y="226408"/>
            <a:ext cx="7179586" cy="8386867"/>
            <a:chOff x="-9622530" y="-1457817"/>
            <a:chExt cx="7179586" cy="8386867"/>
          </a:xfrm>
        </p:grpSpPr>
        <p:sp>
          <p:nvSpPr>
            <p:cNvPr id="248" name="Google Shape;248;p16"/>
            <p:cNvSpPr/>
            <p:nvPr/>
          </p:nvSpPr>
          <p:spPr>
            <a:xfrm rot="8937730" flipH="1">
              <a:off x="-8880360" y="-527567"/>
              <a:ext cx="4775759" cy="4205800"/>
            </a:xfrm>
            <a:prstGeom prst="ellipse">
              <a:avLst/>
            </a:prstGeom>
            <a:gradFill>
              <a:gsLst>
                <a:gs pos="0">
                  <a:srgbClr val="80C8D8">
                    <a:alpha val="68235"/>
                  </a:srgbClr>
                </a:gs>
                <a:gs pos="5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6"/>
            <p:cNvSpPr/>
            <p:nvPr/>
          </p:nvSpPr>
          <p:spPr>
            <a:xfrm rot="8937730" flipH="1">
              <a:off x="-7960874" y="1793000"/>
              <a:ext cx="4775759" cy="4205800"/>
            </a:xfrm>
            <a:prstGeom prst="ellipse">
              <a:avLst/>
            </a:prstGeom>
            <a:gradFill>
              <a:gsLst>
                <a:gs pos="0">
                  <a:srgbClr val="4E909E">
                    <a:alpha val="68235"/>
                  </a:srgbClr>
                </a:gs>
                <a:gs pos="5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0" name="Google Shape;250;p16"/>
          <p:cNvSpPr txBox="1">
            <a:spLocks noGrp="1"/>
          </p:cNvSpPr>
          <p:nvPr>
            <p:ph type="title"/>
          </p:nvPr>
        </p:nvSpPr>
        <p:spPr>
          <a:xfrm>
            <a:off x="4284385" y="1405410"/>
            <a:ext cx="2121300" cy="4116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800"/>
              <a:buNone/>
              <a:defRPr sz="21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251" name="Google Shape;251;p16"/>
          <p:cNvSpPr txBox="1">
            <a:spLocks noGrp="1"/>
          </p:cNvSpPr>
          <p:nvPr>
            <p:ph type="subTitle" idx="1"/>
          </p:nvPr>
        </p:nvSpPr>
        <p:spPr>
          <a:xfrm>
            <a:off x="4189345" y="1888800"/>
            <a:ext cx="3803100" cy="292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5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52" name="Google Shape;252;p16"/>
          <p:cNvSpPr txBox="1">
            <a:spLocks noGrp="1"/>
          </p:cNvSpPr>
          <p:nvPr>
            <p:ph type="title" idx="2"/>
          </p:nvPr>
        </p:nvSpPr>
        <p:spPr>
          <a:xfrm>
            <a:off x="4284385" y="2558485"/>
            <a:ext cx="2121300" cy="4116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2800"/>
              <a:buNone/>
              <a:defRPr sz="21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253" name="Google Shape;253;p16"/>
          <p:cNvSpPr txBox="1">
            <a:spLocks noGrp="1"/>
          </p:cNvSpPr>
          <p:nvPr>
            <p:ph type="subTitle" idx="3"/>
          </p:nvPr>
        </p:nvSpPr>
        <p:spPr>
          <a:xfrm>
            <a:off x="4189345" y="3041875"/>
            <a:ext cx="3803100" cy="292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5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54" name="Google Shape;254;p16"/>
          <p:cNvSpPr txBox="1">
            <a:spLocks noGrp="1"/>
          </p:cNvSpPr>
          <p:nvPr>
            <p:ph type="title" idx="4"/>
          </p:nvPr>
        </p:nvSpPr>
        <p:spPr>
          <a:xfrm>
            <a:off x="4284385" y="3711560"/>
            <a:ext cx="2121300" cy="4116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2800"/>
              <a:buNone/>
              <a:defRPr sz="21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255" name="Google Shape;255;p16"/>
          <p:cNvSpPr txBox="1">
            <a:spLocks noGrp="1"/>
          </p:cNvSpPr>
          <p:nvPr>
            <p:ph type="subTitle" idx="5"/>
          </p:nvPr>
        </p:nvSpPr>
        <p:spPr>
          <a:xfrm>
            <a:off x="4189345" y="4194950"/>
            <a:ext cx="3803100" cy="292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5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56" name="Google Shape;256;p16"/>
          <p:cNvSpPr txBox="1">
            <a:spLocks noGrp="1"/>
          </p:cNvSpPr>
          <p:nvPr>
            <p:ph type="title" idx="6"/>
          </p:nvPr>
        </p:nvSpPr>
        <p:spPr>
          <a:xfrm>
            <a:off x="711725" y="445025"/>
            <a:ext cx="77205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33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cxnSp>
        <p:nvCxnSpPr>
          <p:cNvPr id="257" name="Google Shape;257;p16"/>
          <p:cNvCxnSpPr/>
          <p:nvPr/>
        </p:nvCxnSpPr>
        <p:spPr>
          <a:xfrm rot="10800000">
            <a:off x="-47050" y="1105950"/>
            <a:ext cx="9249900" cy="0"/>
          </a:xfrm>
          <a:prstGeom prst="straightConnector1">
            <a:avLst/>
          </a:prstGeom>
          <a:noFill/>
          <a:ln w="9525" cap="flat" cmpd="sng">
            <a:solidFill>
              <a:schemeClr val="dk1"/>
            </a:solidFill>
            <a:prstDash val="solid"/>
            <a:round/>
            <a:headEnd type="none" w="med" len="med"/>
            <a:tailEnd type="none" w="med" len="med"/>
          </a:ln>
        </p:spPr>
      </p:cxnSp>
      <p:cxnSp>
        <p:nvCxnSpPr>
          <p:cNvPr id="258" name="Google Shape;258;p16"/>
          <p:cNvCxnSpPr/>
          <p:nvPr/>
        </p:nvCxnSpPr>
        <p:spPr>
          <a:xfrm>
            <a:off x="8432275" y="-291425"/>
            <a:ext cx="0" cy="6006600"/>
          </a:xfrm>
          <a:prstGeom prst="straightConnector1">
            <a:avLst/>
          </a:prstGeom>
          <a:noFill/>
          <a:ln w="9525" cap="flat" cmpd="sng">
            <a:solidFill>
              <a:schemeClr val="dk1"/>
            </a:solidFill>
            <a:prstDash val="solid"/>
            <a:round/>
            <a:headEnd type="none" w="med" len="med"/>
            <a:tailEnd type="none" w="med" len="med"/>
          </a:ln>
        </p:spPr>
      </p:cxnSp>
      <p:cxnSp>
        <p:nvCxnSpPr>
          <p:cNvPr id="259" name="Google Shape;259;p16"/>
          <p:cNvCxnSpPr/>
          <p:nvPr/>
        </p:nvCxnSpPr>
        <p:spPr>
          <a:xfrm rot="10800000">
            <a:off x="-47050" y="4608478"/>
            <a:ext cx="9249900" cy="0"/>
          </a:xfrm>
          <a:prstGeom prst="straightConnector1">
            <a:avLst/>
          </a:prstGeom>
          <a:noFill/>
          <a:ln w="9525" cap="flat" cmpd="sng">
            <a:solidFill>
              <a:schemeClr val="dk1"/>
            </a:solidFill>
            <a:prstDash val="solid"/>
            <a:round/>
            <a:headEnd type="none" w="med" len="med"/>
            <a:tailEnd type="none" w="med" len="med"/>
          </a:ln>
        </p:spPr>
      </p:cxnSp>
      <p:sp>
        <p:nvSpPr>
          <p:cNvPr id="260" name="Google Shape;260;p16"/>
          <p:cNvSpPr/>
          <p:nvPr/>
        </p:nvSpPr>
        <p:spPr>
          <a:xfrm>
            <a:off x="2087275" y="1905536"/>
            <a:ext cx="1497221" cy="411414"/>
          </a:xfrm>
          <a:custGeom>
            <a:avLst/>
            <a:gdLst/>
            <a:ahLst/>
            <a:cxnLst/>
            <a:rect l="l" t="t" r="r" b="b"/>
            <a:pathLst>
              <a:path w="67671" h="18595" extrusionOk="0">
                <a:moveTo>
                  <a:pt x="60254" y="11993"/>
                </a:moveTo>
                <a:cubicBezTo>
                  <a:pt x="58545" y="11967"/>
                  <a:pt x="56862" y="12519"/>
                  <a:pt x="55494" y="13519"/>
                </a:cubicBezTo>
                <a:cubicBezTo>
                  <a:pt x="52969" y="9916"/>
                  <a:pt x="48209" y="8706"/>
                  <a:pt x="44290" y="10652"/>
                </a:cubicBezTo>
                <a:cubicBezTo>
                  <a:pt x="42712" y="5050"/>
                  <a:pt x="37820" y="1026"/>
                  <a:pt x="32034" y="500"/>
                </a:cubicBezTo>
                <a:cubicBezTo>
                  <a:pt x="26222" y="0"/>
                  <a:pt x="20725" y="3130"/>
                  <a:pt x="18174" y="8364"/>
                </a:cubicBezTo>
                <a:cubicBezTo>
                  <a:pt x="17701" y="8285"/>
                  <a:pt x="17227" y="8259"/>
                  <a:pt x="16780" y="8259"/>
                </a:cubicBezTo>
                <a:cubicBezTo>
                  <a:pt x="13651" y="8259"/>
                  <a:pt x="10705" y="9653"/>
                  <a:pt x="8759" y="12072"/>
                </a:cubicBezTo>
                <a:cubicBezTo>
                  <a:pt x="8312" y="11993"/>
                  <a:pt x="7865" y="11967"/>
                  <a:pt x="7417" y="11967"/>
                </a:cubicBezTo>
                <a:cubicBezTo>
                  <a:pt x="3315" y="11967"/>
                  <a:pt x="1" y="14939"/>
                  <a:pt x="1" y="18595"/>
                </a:cubicBezTo>
                <a:lnTo>
                  <a:pt x="67671" y="18595"/>
                </a:lnTo>
                <a:cubicBezTo>
                  <a:pt x="67671" y="14965"/>
                  <a:pt x="64331" y="11993"/>
                  <a:pt x="60254" y="1199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6"/>
          <p:cNvSpPr/>
          <p:nvPr/>
        </p:nvSpPr>
        <p:spPr>
          <a:xfrm>
            <a:off x="191361" y="3788148"/>
            <a:ext cx="1048378" cy="258737"/>
          </a:xfrm>
          <a:custGeom>
            <a:avLst/>
            <a:gdLst/>
            <a:ahLst/>
            <a:cxnLst/>
            <a:rect l="l" t="t" r="r" b="b"/>
            <a:pathLst>
              <a:path w="49024" h="12099" extrusionOk="0">
                <a:moveTo>
                  <a:pt x="49024" y="12073"/>
                </a:moveTo>
                <a:lnTo>
                  <a:pt x="0" y="12073"/>
                </a:lnTo>
                <a:cubicBezTo>
                  <a:pt x="632" y="7575"/>
                  <a:pt x="4971" y="4603"/>
                  <a:pt x="9416" y="5603"/>
                </a:cubicBezTo>
                <a:cubicBezTo>
                  <a:pt x="14097" y="1"/>
                  <a:pt x="22697" y="1"/>
                  <a:pt x="27405" y="5603"/>
                </a:cubicBezTo>
                <a:cubicBezTo>
                  <a:pt x="31823" y="2315"/>
                  <a:pt x="38135" y="3525"/>
                  <a:pt x="41028" y="8207"/>
                </a:cubicBezTo>
                <a:cubicBezTo>
                  <a:pt x="44316" y="6523"/>
                  <a:pt x="48314" y="8470"/>
                  <a:pt x="49024" y="1209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spd="slow">
    <p:push/>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ext 1">
  <p:cSld name="CUSTOM_3_1">
    <p:spTree>
      <p:nvGrpSpPr>
        <p:cNvPr id="1" name="Shape 385"/>
        <p:cNvGrpSpPr/>
        <p:nvPr/>
      </p:nvGrpSpPr>
      <p:grpSpPr>
        <a:xfrm>
          <a:off x="0" y="0"/>
          <a:ext cx="0" cy="0"/>
          <a:chOff x="0" y="0"/>
          <a:chExt cx="0" cy="0"/>
        </a:xfrm>
      </p:grpSpPr>
      <p:cxnSp>
        <p:nvCxnSpPr>
          <p:cNvPr id="387" name="Google Shape;387;p23"/>
          <p:cNvCxnSpPr/>
          <p:nvPr/>
        </p:nvCxnSpPr>
        <p:spPr>
          <a:xfrm>
            <a:off x="-47050" y="551367"/>
            <a:ext cx="9249900" cy="0"/>
          </a:xfrm>
          <a:prstGeom prst="straightConnector1">
            <a:avLst/>
          </a:prstGeom>
          <a:noFill/>
          <a:ln w="9525" cap="flat" cmpd="sng">
            <a:solidFill>
              <a:schemeClr val="dk1"/>
            </a:solidFill>
            <a:prstDash val="solid"/>
            <a:round/>
            <a:headEnd type="none" w="med" len="med"/>
            <a:tailEnd type="none" w="med" len="med"/>
          </a:ln>
        </p:spPr>
      </p:cxnSp>
      <p:grpSp>
        <p:nvGrpSpPr>
          <p:cNvPr id="388" name="Google Shape;388;p23"/>
          <p:cNvGrpSpPr/>
          <p:nvPr/>
        </p:nvGrpSpPr>
        <p:grpSpPr>
          <a:xfrm>
            <a:off x="5131060" y="1199191"/>
            <a:ext cx="7634337" cy="7776286"/>
            <a:chOff x="5131060" y="1199191"/>
            <a:chExt cx="7634337" cy="7776286"/>
          </a:xfrm>
        </p:grpSpPr>
        <p:sp>
          <p:nvSpPr>
            <p:cNvPr id="389" name="Google Shape;389;p23"/>
            <p:cNvSpPr/>
            <p:nvPr/>
          </p:nvSpPr>
          <p:spPr>
            <a:xfrm rot="-7373547" flipH="1">
              <a:off x="7314855" y="2243117"/>
              <a:ext cx="4775683" cy="4205847"/>
            </a:xfrm>
            <a:prstGeom prst="ellipse">
              <a:avLst/>
            </a:prstGeom>
            <a:gradFill>
              <a:gsLst>
                <a:gs pos="0">
                  <a:srgbClr val="4E909E">
                    <a:alpha val="81176"/>
                  </a:srgbClr>
                </a:gs>
                <a:gs pos="5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3"/>
            <p:cNvSpPr/>
            <p:nvPr/>
          </p:nvSpPr>
          <p:spPr>
            <a:xfrm rot="-7373547" flipH="1">
              <a:off x="5805919" y="3725704"/>
              <a:ext cx="4775683" cy="4205847"/>
            </a:xfrm>
            <a:prstGeom prst="ellipse">
              <a:avLst/>
            </a:prstGeom>
            <a:gradFill>
              <a:gsLst>
                <a:gs pos="0">
                  <a:srgbClr val="80C8D8">
                    <a:alpha val="68235"/>
                  </a:srgbClr>
                </a:gs>
                <a:gs pos="5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1" name="Google Shape;391;p23"/>
          <p:cNvGrpSpPr/>
          <p:nvPr/>
        </p:nvGrpSpPr>
        <p:grpSpPr>
          <a:xfrm>
            <a:off x="-3360060" y="239715"/>
            <a:ext cx="6864805" cy="7906762"/>
            <a:chOff x="-3360060" y="239715"/>
            <a:chExt cx="6864805" cy="7906762"/>
          </a:xfrm>
        </p:grpSpPr>
        <p:sp>
          <p:nvSpPr>
            <p:cNvPr id="392" name="Google Shape;392;p23"/>
            <p:cNvSpPr/>
            <p:nvPr/>
          </p:nvSpPr>
          <p:spPr>
            <a:xfrm rot="-9479323">
              <a:off x="-2746002" y="981357"/>
              <a:ext cx="4775485" cy="4205916"/>
            </a:xfrm>
            <a:prstGeom prst="ellipse">
              <a:avLst/>
            </a:prstGeom>
            <a:gradFill>
              <a:gsLst>
                <a:gs pos="0">
                  <a:srgbClr val="80C8D8">
                    <a:alpha val="68235"/>
                  </a:srgbClr>
                </a:gs>
                <a:gs pos="5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3"/>
            <p:cNvSpPr/>
            <p:nvPr/>
          </p:nvSpPr>
          <p:spPr>
            <a:xfrm rot="-9479323">
              <a:off x="-1884797" y="3198919"/>
              <a:ext cx="4775485" cy="4205916"/>
            </a:xfrm>
            <a:prstGeom prst="ellipse">
              <a:avLst/>
            </a:prstGeom>
            <a:gradFill>
              <a:gsLst>
                <a:gs pos="0">
                  <a:srgbClr val="4E909E">
                    <a:alpha val="68235"/>
                  </a:srgbClr>
                </a:gs>
                <a:gs pos="5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4" name="Google Shape;394;p23"/>
          <p:cNvGrpSpPr/>
          <p:nvPr/>
        </p:nvGrpSpPr>
        <p:grpSpPr>
          <a:xfrm>
            <a:off x="3713745" y="-3325550"/>
            <a:ext cx="8211561" cy="6465808"/>
            <a:chOff x="3713745" y="-3325550"/>
            <a:chExt cx="8211561" cy="6465808"/>
          </a:xfrm>
        </p:grpSpPr>
        <p:sp>
          <p:nvSpPr>
            <p:cNvPr id="395" name="Google Shape;395;p23"/>
            <p:cNvSpPr/>
            <p:nvPr/>
          </p:nvSpPr>
          <p:spPr>
            <a:xfrm rot="8937730" flipH="1">
              <a:off x="4455915" y="-1995792"/>
              <a:ext cx="4775759" cy="4205800"/>
            </a:xfrm>
            <a:prstGeom prst="ellipse">
              <a:avLst/>
            </a:prstGeom>
            <a:gradFill>
              <a:gsLst>
                <a:gs pos="0">
                  <a:srgbClr val="80C8D8">
                    <a:alpha val="68235"/>
                  </a:srgbClr>
                </a:gs>
                <a:gs pos="5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3"/>
            <p:cNvSpPr/>
            <p:nvPr/>
          </p:nvSpPr>
          <p:spPr>
            <a:xfrm rot="8937730" flipH="1">
              <a:off x="6407376" y="-2395300"/>
              <a:ext cx="4775759" cy="4205800"/>
            </a:xfrm>
            <a:prstGeom prst="ellipse">
              <a:avLst/>
            </a:prstGeom>
            <a:gradFill>
              <a:gsLst>
                <a:gs pos="0">
                  <a:srgbClr val="4E909E">
                    <a:alpha val="68235"/>
                  </a:srgbClr>
                </a:gs>
                <a:gs pos="5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7" name="Google Shape;397;p23"/>
          <p:cNvSpPr txBox="1">
            <a:spLocks noGrp="1"/>
          </p:cNvSpPr>
          <p:nvPr>
            <p:ph type="title"/>
          </p:nvPr>
        </p:nvSpPr>
        <p:spPr>
          <a:xfrm>
            <a:off x="1033725" y="2156250"/>
            <a:ext cx="2840100" cy="5883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2800"/>
              <a:buNone/>
              <a:defRPr sz="3300" i="1"/>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398" name="Google Shape;398;p23"/>
          <p:cNvSpPr txBox="1">
            <a:spLocks noGrp="1"/>
          </p:cNvSpPr>
          <p:nvPr>
            <p:ph type="subTitle" idx="1"/>
          </p:nvPr>
        </p:nvSpPr>
        <p:spPr>
          <a:xfrm>
            <a:off x="929338" y="2901662"/>
            <a:ext cx="2598600" cy="893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5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99" name="Google Shape;399;p23"/>
          <p:cNvSpPr/>
          <p:nvPr/>
        </p:nvSpPr>
        <p:spPr>
          <a:xfrm>
            <a:off x="-35925" y="4608025"/>
            <a:ext cx="9250022" cy="588294"/>
          </a:xfrm>
          <a:custGeom>
            <a:avLst/>
            <a:gdLst/>
            <a:ahLst/>
            <a:cxnLst/>
            <a:rect l="l" t="t" r="r" b="b"/>
            <a:pathLst>
              <a:path w="151789" h="7566" extrusionOk="0">
                <a:moveTo>
                  <a:pt x="0" y="1"/>
                </a:moveTo>
                <a:lnTo>
                  <a:pt x="151789" y="1"/>
                </a:lnTo>
                <a:lnTo>
                  <a:pt x="151789" y="7565"/>
                </a:lnTo>
                <a:lnTo>
                  <a:pt x="0" y="7565"/>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3"/>
          <p:cNvSpPr/>
          <p:nvPr/>
        </p:nvSpPr>
        <p:spPr>
          <a:xfrm>
            <a:off x="6398076" y="2325763"/>
            <a:ext cx="1790405" cy="491977"/>
          </a:xfrm>
          <a:custGeom>
            <a:avLst/>
            <a:gdLst/>
            <a:ahLst/>
            <a:cxnLst/>
            <a:rect l="l" t="t" r="r" b="b"/>
            <a:pathLst>
              <a:path w="67671" h="18595" extrusionOk="0">
                <a:moveTo>
                  <a:pt x="60254" y="11993"/>
                </a:moveTo>
                <a:cubicBezTo>
                  <a:pt x="58545" y="11967"/>
                  <a:pt x="56862" y="12519"/>
                  <a:pt x="55494" y="13519"/>
                </a:cubicBezTo>
                <a:cubicBezTo>
                  <a:pt x="52969" y="9916"/>
                  <a:pt x="48209" y="8706"/>
                  <a:pt x="44290" y="10652"/>
                </a:cubicBezTo>
                <a:cubicBezTo>
                  <a:pt x="42712" y="5050"/>
                  <a:pt x="37820" y="1026"/>
                  <a:pt x="32034" y="500"/>
                </a:cubicBezTo>
                <a:cubicBezTo>
                  <a:pt x="26222" y="0"/>
                  <a:pt x="20725" y="3130"/>
                  <a:pt x="18174" y="8364"/>
                </a:cubicBezTo>
                <a:cubicBezTo>
                  <a:pt x="17701" y="8285"/>
                  <a:pt x="17227" y="8259"/>
                  <a:pt x="16780" y="8259"/>
                </a:cubicBezTo>
                <a:cubicBezTo>
                  <a:pt x="13651" y="8259"/>
                  <a:pt x="10705" y="9653"/>
                  <a:pt x="8759" y="12072"/>
                </a:cubicBezTo>
                <a:cubicBezTo>
                  <a:pt x="8312" y="11993"/>
                  <a:pt x="7865" y="11967"/>
                  <a:pt x="7417" y="11967"/>
                </a:cubicBezTo>
                <a:cubicBezTo>
                  <a:pt x="3315" y="11967"/>
                  <a:pt x="1" y="14939"/>
                  <a:pt x="1" y="18595"/>
                </a:cubicBezTo>
                <a:lnTo>
                  <a:pt x="67671" y="18595"/>
                </a:lnTo>
                <a:cubicBezTo>
                  <a:pt x="67671" y="14965"/>
                  <a:pt x="64331" y="11993"/>
                  <a:pt x="60254" y="1199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3"/>
          <p:cNvSpPr/>
          <p:nvPr/>
        </p:nvSpPr>
        <p:spPr>
          <a:xfrm>
            <a:off x="4769024" y="973575"/>
            <a:ext cx="1515014" cy="416712"/>
          </a:xfrm>
          <a:custGeom>
            <a:avLst/>
            <a:gdLst/>
            <a:ahLst/>
            <a:cxnLst/>
            <a:rect l="l" t="t" r="r" b="b"/>
            <a:pathLst>
              <a:path w="59570" h="16385" extrusionOk="0">
                <a:moveTo>
                  <a:pt x="6549" y="10546"/>
                </a:moveTo>
                <a:cubicBezTo>
                  <a:pt x="8048" y="10520"/>
                  <a:pt x="9521" y="10993"/>
                  <a:pt x="10730" y="11888"/>
                </a:cubicBezTo>
                <a:cubicBezTo>
                  <a:pt x="12177" y="9810"/>
                  <a:pt x="14570" y="8574"/>
                  <a:pt x="17121" y="8574"/>
                </a:cubicBezTo>
                <a:cubicBezTo>
                  <a:pt x="18305" y="8548"/>
                  <a:pt x="19515" y="8837"/>
                  <a:pt x="20593" y="9363"/>
                </a:cubicBezTo>
                <a:cubicBezTo>
                  <a:pt x="21987" y="4445"/>
                  <a:pt x="26274" y="868"/>
                  <a:pt x="31376" y="447"/>
                </a:cubicBezTo>
                <a:cubicBezTo>
                  <a:pt x="36478" y="0"/>
                  <a:pt x="41344" y="2735"/>
                  <a:pt x="43553" y="7364"/>
                </a:cubicBezTo>
                <a:cubicBezTo>
                  <a:pt x="43974" y="7285"/>
                  <a:pt x="44394" y="7259"/>
                  <a:pt x="44789" y="7259"/>
                </a:cubicBezTo>
                <a:cubicBezTo>
                  <a:pt x="47524" y="7259"/>
                  <a:pt x="50128" y="8495"/>
                  <a:pt x="51864" y="10625"/>
                </a:cubicBezTo>
                <a:cubicBezTo>
                  <a:pt x="52232" y="10546"/>
                  <a:pt x="52626" y="10520"/>
                  <a:pt x="53021" y="10520"/>
                </a:cubicBezTo>
                <a:cubicBezTo>
                  <a:pt x="56650" y="10520"/>
                  <a:pt x="59570" y="13150"/>
                  <a:pt x="59570" y="16385"/>
                </a:cubicBezTo>
                <a:lnTo>
                  <a:pt x="0" y="16385"/>
                </a:lnTo>
                <a:cubicBezTo>
                  <a:pt x="0" y="13150"/>
                  <a:pt x="2946" y="10546"/>
                  <a:pt x="6549" y="10546"/>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3"/>
          <p:cNvSpPr/>
          <p:nvPr/>
        </p:nvSpPr>
        <p:spPr>
          <a:xfrm>
            <a:off x="1923900" y="894314"/>
            <a:ext cx="875324" cy="215997"/>
          </a:xfrm>
          <a:custGeom>
            <a:avLst/>
            <a:gdLst/>
            <a:ahLst/>
            <a:cxnLst/>
            <a:rect l="l" t="t" r="r" b="b"/>
            <a:pathLst>
              <a:path w="49024" h="12099" extrusionOk="0">
                <a:moveTo>
                  <a:pt x="49024" y="12073"/>
                </a:moveTo>
                <a:lnTo>
                  <a:pt x="0" y="12073"/>
                </a:lnTo>
                <a:cubicBezTo>
                  <a:pt x="632" y="7575"/>
                  <a:pt x="4971" y="4603"/>
                  <a:pt x="9416" y="5603"/>
                </a:cubicBezTo>
                <a:cubicBezTo>
                  <a:pt x="14097" y="1"/>
                  <a:pt x="22697" y="1"/>
                  <a:pt x="27405" y="5603"/>
                </a:cubicBezTo>
                <a:cubicBezTo>
                  <a:pt x="31823" y="2315"/>
                  <a:pt x="38135" y="3525"/>
                  <a:pt x="41028" y="8207"/>
                </a:cubicBezTo>
                <a:cubicBezTo>
                  <a:pt x="44316" y="6523"/>
                  <a:pt x="48314" y="8470"/>
                  <a:pt x="49024" y="1209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ustDataLst>
      <p:tags r:id="rId1"/>
    </p:custDataLst>
  </p:cSld>
  <p:clrMapOvr>
    <a:masterClrMapping/>
  </p:clrMapOvr>
  <p:transition spd="slow">
    <p:push/>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3">
  <p:cSld name="CUSTOM_2_2_1_1_1">
    <p:spTree>
      <p:nvGrpSpPr>
        <p:cNvPr id="1" name="Shape 479"/>
        <p:cNvGrpSpPr/>
        <p:nvPr/>
      </p:nvGrpSpPr>
      <p:grpSpPr>
        <a:xfrm>
          <a:off x="0" y="0"/>
          <a:ext cx="0" cy="0"/>
          <a:chOff x="0" y="0"/>
          <a:chExt cx="0" cy="0"/>
        </a:xfrm>
      </p:grpSpPr>
      <p:grpSp>
        <p:nvGrpSpPr>
          <p:cNvPr id="480" name="Google Shape;480;p29"/>
          <p:cNvGrpSpPr/>
          <p:nvPr/>
        </p:nvGrpSpPr>
        <p:grpSpPr>
          <a:xfrm>
            <a:off x="-3757180" y="226408"/>
            <a:ext cx="7179586" cy="8386867"/>
            <a:chOff x="-9622530" y="-1457817"/>
            <a:chExt cx="7179586" cy="8386867"/>
          </a:xfrm>
        </p:grpSpPr>
        <p:sp>
          <p:nvSpPr>
            <p:cNvPr id="481" name="Google Shape;481;p29"/>
            <p:cNvSpPr/>
            <p:nvPr/>
          </p:nvSpPr>
          <p:spPr>
            <a:xfrm rot="8937730" flipH="1">
              <a:off x="-8880360" y="-527567"/>
              <a:ext cx="4775759" cy="4205800"/>
            </a:xfrm>
            <a:prstGeom prst="ellipse">
              <a:avLst/>
            </a:prstGeom>
            <a:gradFill>
              <a:gsLst>
                <a:gs pos="0">
                  <a:srgbClr val="80C8D8">
                    <a:alpha val="68235"/>
                  </a:srgbClr>
                </a:gs>
                <a:gs pos="5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9"/>
            <p:cNvSpPr/>
            <p:nvPr/>
          </p:nvSpPr>
          <p:spPr>
            <a:xfrm rot="8937730" flipH="1">
              <a:off x="-7960874" y="1793000"/>
              <a:ext cx="4775759" cy="4205800"/>
            </a:xfrm>
            <a:prstGeom prst="ellipse">
              <a:avLst/>
            </a:prstGeom>
            <a:gradFill>
              <a:gsLst>
                <a:gs pos="0">
                  <a:srgbClr val="4E909E">
                    <a:alpha val="68235"/>
                  </a:srgbClr>
                </a:gs>
                <a:gs pos="5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3" name="Google Shape;483;p29"/>
          <p:cNvSpPr txBox="1">
            <a:spLocks noGrp="1"/>
          </p:cNvSpPr>
          <p:nvPr>
            <p:ph type="title"/>
          </p:nvPr>
        </p:nvSpPr>
        <p:spPr>
          <a:xfrm>
            <a:off x="711725" y="445025"/>
            <a:ext cx="77205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33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485" name="Google Shape;485;p29"/>
          <p:cNvGrpSpPr/>
          <p:nvPr/>
        </p:nvGrpSpPr>
        <p:grpSpPr>
          <a:xfrm>
            <a:off x="3797298" y="2319577"/>
            <a:ext cx="8540749" cy="6545489"/>
            <a:chOff x="2810973" y="6645577"/>
            <a:chExt cx="8540749" cy="6545489"/>
          </a:xfrm>
        </p:grpSpPr>
        <p:sp>
          <p:nvSpPr>
            <p:cNvPr id="486" name="Google Shape;486;p29"/>
            <p:cNvSpPr/>
            <p:nvPr/>
          </p:nvSpPr>
          <p:spPr>
            <a:xfrm rot="-7373547" flipH="1">
              <a:off x="5901180" y="7941292"/>
              <a:ext cx="4775683" cy="4205847"/>
            </a:xfrm>
            <a:prstGeom prst="ellipse">
              <a:avLst/>
            </a:prstGeom>
            <a:gradFill>
              <a:gsLst>
                <a:gs pos="0">
                  <a:srgbClr val="4E909E">
                    <a:alpha val="81176"/>
                  </a:srgbClr>
                </a:gs>
                <a:gs pos="5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9"/>
            <p:cNvSpPr/>
            <p:nvPr/>
          </p:nvSpPr>
          <p:spPr>
            <a:xfrm rot="-7373547" flipH="1">
              <a:off x="3485831" y="7689504"/>
              <a:ext cx="4775683" cy="4205847"/>
            </a:xfrm>
            <a:prstGeom prst="ellipse">
              <a:avLst/>
            </a:prstGeom>
            <a:gradFill>
              <a:gsLst>
                <a:gs pos="0">
                  <a:srgbClr val="80C8D8">
                    <a:alpha val="68235"/>
                  </a:srgbClr>
                </a:gs>
                <a:gs pos="5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8" name="Google Shape;488;p29"/>
          <p:cNvGrpSpPr/>
          <p:nvPr/>
        </p:nvGrpSpPr>
        <p:grpSpPr>
          <a:xfrm>
            <a:off x="4961715" y="-3783460"/>
            <a:ext cx="7808105" cy="7141912"/>
            <a:chOff x="-16071160" y="5014390"/>
            <a:chExt cx="7808105" cy="7141912"/>
          </a:xfrm>
        </p:grpSpPr>
        <p:sp>
          <p:nvSpPr>
            <p:cNvPr id="489" name="Google Shape;489;p29"/>
            <p:cNvSpPr/>
            <p:nvPr/>
          </p:nvSpPr>
          <p:spPr>
            <a:xfrm rot="-9479323">
              <a:off x="-15457102" y="5756032"/>
              <a:ext cx="4775485" cy="4205916"/>
            </a:xfrm>
            <a:prstGeom prst="ellipse">
              <a:avLst/>
            </a:prstGeom>
            <a:gradFill>
              <a:gsLst>
                <a:gs pos="0">
                  <a:srgbClr val="80C8D8">
                    <a:alpha val="68235"/>
                  </a:srgbClr>
                </a:gs>
                <a:gs pos="5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9"/>
            <p:cNvSpPr/>
            <p:nvPr/>
          </p:nvSpPr>
          <p:spPr>
            <a:xfrm rot="-9479323">
              <a:off x="-13652597" y="7208744"/>
              <a:ext cx="4775485" cy="4205916"/>
            </a:xfrm>
            <a:prstGeom prst="ellipse">
              <a:avLst/>
            </a:prstGeom>
            <a:gradFill>
              <a:gsLst>
                <a:gs pos="0">
                  <a:srgbClr val="4E909E">
                    <a:alpha val="68235"/>
                  </a:srgbClr>
                </a:gs>
                <a:gs pos="5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ustDataLst>
      <p:tags r:id="rId1"/>
    </p:custDataLst>
  </p:cSld>
  <p:clrMapOvr>
    <a:masterClrMapping/>
  </p:clrMapOvr>
  <p:transition spd="slow">
    <p:push/>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hanks">
  <p:cSld name="CUSTOM_3_1_1_1_1_1">
    <p:spTree>
      <p:nvGrpSpPr>
        <p:cNvPr id="1" name="Shape 549"/>
        <p:cNvGrpSpPr/>
        <p:nvPr/>
      </p:nvGrpSpPr>
      <p:grpSpPr>
        <a:xfrm>
          <a:off x="0" y="0"/>
          <a:ext cx="0" cy="0"/>
          <a:chOff x="0" y="0"/>
          <a:chExt cx="0" cy="0"/>
        </a:xfrm>
      </p:grpSpPr>
      <p:grpSp>
        <p:nvGrpSpPr>
          <p:cNvPr id="550" name="Google Shape;550;p34"/>
          <p:cNvGrpSpPr/>
          <p:nvPr/>
        </p:nvGrpSpPr>
        <p:grpSpPr>
          <a:xfrm>
            <a:off x="5131060" y="1199191"/>
            <a:ext cx="7634337" cy="7776286"/>
            <a:chOff x="5131060" y="1199191"/>
            <a:chExt cx="7634337" cy="7776286"/>
          </a:xfrm>
        </p:grpSpPr>
        <p:sp>
          <p:nvSpPr>
            <p:cNvPr id="551" name="Google Shape;551;p34"/>
            <p:cNvSpPr/>
            <p:nvPr/>
          </p:nvSpPr>
          <p:spPr>
            <a:xfrm rot="-7373547" flipH="1">
              <a:off x="7314855" y="2243117"/>
              <a:ext cx="4775683" cy="4205847"/>
            </a:xfrm>
            <a:prstGeom prst="ellipse">
              <a:avLst/>
            </a:prstGeom>
            <a:gradFill>
              <a:gsLst>
                <a:gs pos="0">
                  <a:srgbClr val="4E909E">
                    <a:alpha val="81176"/>
                  </a:srgbClr>
                </a:gs>
                <a:gs pos="5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4"/>
            <p:cNvSpPr/>
            <p:nvPr/>
          </p:nvSpPr>
          <p:spPr>
            <a:xfrm rot="-7373547" flipH="1">
              <a:off x="5805919" y="3725704"/>
              <a:ext cx="4775683" cy="4205847"/>
            </a:xfrm>
            <a:prstGeom prst="ellipse">
              <a:avLst/>
            </a:prstGeom>
            <a:gradFill>
              <a:gsLst>
                <a:gs pos="0">
                  <a:srgbClr val="80C8D8">
                    <a:alpha val="68235"/>
                  </a:srgbClr>
                </a:gs>
                <a:gs pos="5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3" name="Google Shape;553;p34"/>
          <p:cNvGrpSpPr/>
          <p:nvPr/>
        </p:nvGrpSpPr>
        <p:grpSpPr>
          <a:xfrm>
            <a:off x="-3360060" y="239715"/>
            <a:ext cx="6864805" cy="7906762"/>
            <a:chOff x="-3360060" y="239715"/>
            <a:chExt cx="6864805" cy="7906762"/>
          </a:xfrm>
        </p:grpSpPr>
        <p:sp>
          <p:nvSpPr>
            <p:cNvPr id="554" name="Google Shape;554;p34"/>
            <p:cNvSpPr/>
            <p:nvPr/>
          </p:nvSpPr>
          <p:spPr>
            <a:xfrm rot="-9479323">
              <a:off x="-2746002" y="981357"/>
              <a:ext cx="4775485" cy="4205916"/>
            </a:xfrm>
            <a:prstGeom prst="ellipse">
              <a:avLst/>
            </a:prstGeom>
            <a:gradFill>
              <a:gsLst>
                <a:gs pos="0">
                  <a:srgbClr val="80C8D8">
                    <a:alpha val="68235"/>
                  </a:srgbClr>
                </a:gs>
                <a:gs pos="5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4"/>
            <p:cNvSpPr/>
            <p:nvPr/>
          </p:nvSpPr>
          <p:spPr>
            <a:xfrm rot="-9479323">
              <a:off x="-1884797" y="3198919"/>
              <a:ext cx="4775485" cy="4205916"/>
            </a:xfrm>
            <a:prstGeom prst="ellipse">
              <a:avLst/>
            </a:prstGeom>
            <a:gradFill>
              <a:gsLst>
                <a:gs pos="0">
                  <a:srgbClr val="4E909E">
                    <a:alpha val="68235"/>
                  </a:srgbClr>
                </a:gs>
                <a:gs pos="5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6" name="Google Shape;556;p34"/>
          <p:cNvGrpSpPr/>
          <p:nvPr/>
        </p:nvGrpSpPr>
        <p:grpSpPr>
          <a:xfrm>
            <a:off x="3713745" y="-3325550"/>
            <a:ext cx="8211561" cy="6465808"/>
            <a:chOff x="3713745" y="-3325550"/>
            <a:chExt cx="8211561" cy="6465808"/>
          </a:xfrm>
        </p:grpSpPr>
        <p:sp>
          <p:nvSpPr>
            <p:cNvPr id="557" name="Google Shape;557;p34"/>
            <p:cNvSpPr/>
            <p:nvPr/>
          </p:nvSpPr>
          <p:spPr>
            <a:xfrm rot="8937730" flipH="1">
              <a:off x="4455915" y="-1995792"/>
              <a:ext cx="4775759" cy="4205800"/>
            </a:xfrm>
            <a:prstGeom prst="ellipse">
              <a:avLst/>
            </a:prstGeom>
            <a:gradFill>
              <a:gsLst>
                <a:gs pos="0">
                  <a:srgbClr val="80C8D8">
                    <a:alpha val="68235"/>
                  </a:srgbClr>
                </a:gs>
                <a:gs pos="5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4"/>
            <p:cNvSpPr/>
            <p:nvPr/>
          </p:nvSpPr>
          <p:spPr>
            <a:xfrm rot="8937730" flipH="1">
              <a:off x="6407376" y="-2395300"/>
              <a:ext cx="4775759" cy="4205800"/>
            </a:xfrm>
            <a:prstGeom prst="ellipse">
              <a:avLst/>
            </a:prstGeom>
            <a:gradFill>
              <a:gsLst>
                <a:gs pos="0">
                  <a:srgbClr val="4E909E">
                    <a:alpha val="68235"/>
                  </a:srgbClr>
                </a:gs>
                <a:gs pos="5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59" name="Google Shape;559;p34"/>
          <p:cNvCxnSpPr/>
          <p:nvPr/>
        </p:nvCxnSpPr>
        <p:spPr>
          <a:xfrm rot="10800000">
            <a:off x="-47050" y="4352446"/>
            <a:ext cx="9249900" cy="0"/>
          </a:xfrm>
          <a:prstGeom prst="straightConnector1">
            <a:avLst/>
          </a:prstGeom>
          <a:noFill/>
          <a:ln w="9525" cap="flat" cmpd="sng">
            <a:solidFill>
              <a:schemeClr val="dk1"/>
            </a:solidFill>
            <a:prstDash val="solid"/>
            <a:round/>
            <a:headEnd type="none" w="med" len="med"/>
            <a:tailEnd type="none" w="med" len="med"/>
          </a:ln>
        </p:spPr>
      </p:cxnSp>
      <p:sp>
        <p:nvSpPr>
          <p:cNvPr id="560" name="Google Shape;560;p34"/>
          <p:cNvSpPr txBox="1">
            <a:spLocks noGrp="1"/>
          </p:cNvSpPr>
          <p:nvPr>
            <p:ph type="title"/>
          </p:nvPr>
        </p:nvSpPr>
        <p:spPr>
          <a:xfrm>
            <a:off x="872400" y="538250"/>
            <a:ext cx="3146100" cy="6360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2800"/>
              <a:buNone/>
              <a:defRPr sz="61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561" name="Google Shape;561;p34"/>
          <p:cNvSpPr txBox="1">
            <a:spLocks noGrp="1"/>
          </p:cNvSpPr>
          <p:nvPr>
            <p:ph type="subTitle" idx="1"/>
          </p:nvPr>
        </p:nvSpPr>
        <p:spPr>
          <a:xfrm>
            <a:off x="867950" y="1346300"/>
            <a:ext cx="2967900" cy="96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5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562" name="Google Shape;562;p34"/>
          <p:cNvSpPr/>
          <p:nvPr/>
        </p:nvSpPr>
        <p:spPr>
          <a:xfrm>
            <a:off x="4490473" y="3850650"/>
            <a:ext cx="1790405" cy="491977"/>
          </a:xfrm>
          <a:custGeom>
            <a:avLst/>
            <a:gdLst/>
            <a:ahLst/>
            <a:cxnLst/>
            <a:rect l="l" t="t" r="r" b="b"/>
            <a:pathLst>
              <a:path w="67671" h="18595" extrusionOk="0">
                <a:moveTo>
                  <a:pt x="60254" y="11993"/>
                </a:moveTo>
                <a:cubicBezTo>
                  <a:pt x="58545" y="11967"/>
                  <a:pt x="56862" y="12519"/>
                  <a:pt x="55494" y="13519"/>
                </a:cubicBezTo>
                <a:cubicBezTo>
                  <a:pt x="52969" y="9916"/>
                  <a:pt x="48209" y="8706"/>
                  <a:pt x="44290" y="10652"/>
                </a:cubicBezTo>
                <a:cubicBezTo>
                  <a:pt x="42712" y="5050"/>
                  <a:pt x="37820" y="1026"/>
                  <a:pt x="32034" y="500"/>
                </a:cubicBezTo>
                <a:cubicBezTo>
                  <a:pt x="26222" y="0"/>
                  <a:pt x="20725" y="3130"/>
                  <a:pt x="18174" y="8364"/>
                </a:cubicBezTo>
                <a:cubicBezTo>
                  <a:pt x="17701" y="8285"/>
                  <a:pt x="17227" y="8259"/>
                  <a:pt x="16780" y="8259"/>
                </a:cubicBezTo>
                <a:cubicBezTo>
                  <a:pt x="13651" y="8259"/>
                  <a:pt x="10705" y="9653"/>
                  <a:pt x="8759" y="12072"/>
                </a:cubicBezTo>
                <a:cubicBezTo>
                  <a:pt x="8312" y="11993"/>
                  <a:pt x="7865" y="11967"/>
                  <a:pt x="7417" y="11967"/>
                </a:cubicBezTo>
                <a:cubicBezTo>
                  <a:pt x="3315" y="11967"/>
                  <a:pt x="1" y="14939"/>
                  <a:pt x="1" y="18595"/>
                </a:cubicBezTo>
                <a:lnTo>
                  <a:pt x="67671" y="18595"/>
                </a:lnTo>
                <a:cubicBezTo>
                  <a:pt x="67671" y="14965"/>
                  <a:pt x="64331" y="11993"/>
                  <a:pt x="60254" y="1199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4"/>
          <p:cNvSpPr/>
          <p:nvPr/>
        </p:nvSpPr>
        <p:spPr>
          <a:xfrm>
            <a:off x="5908009" y="757675"/>
            <a:ext cx="1515014" cy="416712"/>
          </a:xfrm>
          <a:custGeom>
            <a:avLst/>
            <a:gdLst/>
            <a:ahLst/>
            <a:cxnLst/>
            <a:rect l="l" t="t" r="r" b="b"/>
            <a:pathLst>
              <a:path w="59570" h="16385" extrusionOk="0">
                <a:moveTo>
                  <a:pt x="6549" y="10546"/>
                </a:moveTo>
                <a:cubicBezTo>
                  <a:pt x="8048" y="10520"/>
                  <a:pt x="9521" y="10993"/>
                  <a:pt x="10730" y="11888"/>
                </a:cubicBezTo>
                <a:cubicBezTo>
                  <a:pt x="12177" y="9810"/>
                  <a:pt x="14570" y="8574"/>
                  <a:pt x="17121" y="8574"/>
                </a:cubicBezTo>
                <a:cubicBezTo>
                  <a:pt x="18305" y="8548"/>
                  <a:pt x="19515" y="8837"/>
                  <a:pt x="20593" y="9363"/>
                </a:cubicBezTo>
                <a:cubicBezTo>
                  <a:pt x="21987" y="4445"/>
                  <a:pt x="26274" y="868"/>
                  <a:pt x="31376" y="447"/>
                </a:cubicBezTo>
                <a:cubicBezTo>
                  <a:pt x="36478" y="0"/>
                  <a:pt x="41344" y="2735"/>
                  <a:pt x="43553" y="7364"/>
                </a:cubicBezTo>
                <a:cubicBezTo>
                  <a:pt x="43974" y="7285"/>
                  <a:pt x="44394" y="7259"/>
                  <a:pt x="44789" y="7259"/>
                </a:cubicBezTo>
                <a:cubicBezTo>
                  <a:pt x="47524" y="7259"/>
                  <a:pt x="50128" y="8495"/>
                  <a:pt x="51864" y="10625"/>
                </a:cubicBezTo>
                <a:cubicBezTo>
                  <a:pt x="52232" y="10546"/>
                  <a:pt x="52626" y="10520"/>
                  <a:pt x="53021" y="10520"/>
                </a:cubicBezTo>
                <a:cubicBezTo>
                  <a:pt x="56650" y="10520"/>
                  <a:pt x="59570" y="13150"/>
                  <a:pt x="59570" y="16385"/>
                </a:cubicBezTo>
                <a:lnTo>
                  <a:pt x="0" y="16385"/>
                </a:lnTo>
                <a:cubicBezTo>
                  <a:pt x="0" y="13150"/>
                  <a:pt x="2946" y="10546"/>
                  <a:pt x="6549" y="10546"/>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4"/>
          <p:cNvSpPr/>
          <p:nvPr/>
        </p:nvSpPr>
        <p:spPr>
          <a:xfrm>
            <a:off x="3683450" y="1987914"/>
            <a:ext cx="875324" cy="215997"/>
          </a:xfrm>
          <a:custGeom>
            <a:avLst/>
            <a:gdLst/>
            <a:ahLst/>
            <a:cxnLst/>
            <a:rect l="l" t="t" r="r" b="b"/>
            <a:pathLst>
              <a:path w="49024" h="12099" extrusionOk="0">
                <a:moveTo>
                  <a:pt x="49024" y="12073"/>
                </a:moveTo>
                <a:lnTo>
                  <a:pt x="0" y="12073"/>
                </a:lnTo>
                <a:cubicBezTo>
                  <a:pt x="632" y="7575"/>
                  <a:pt x="4971" y="4603"/>
                  <a:pt x="9416" y="5603"/>
                </a:cubicBezTo>
                <a:cubicBezTo>
                  <a:pt x="14097" y="1"/>
                  <a:pt x="22697" y="1"/>
                  <a:pt x="27405" y="5603"/>
                </a:cubicBezTo>
                <a:cubicBezTo>
                  <a:pt x="31823" y="2315"/>
                  <a:pt x="38135" y="3525"/>
                  <a:pt x="41028" y="8207"/>
                </a:cubicBezTo>
                <a:cubicBezTo>
                  <a:pt x="44316" y="6523"/>
                  <a:pt x="48314" y="8470"/>
                  <a:pt x="49024" y="1209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66" name="Google Shape;566;p34"/>
          <p:cNvCxnSpPr/>
          <p:nvPr/>
        </p:nvCxnSpPr>
        <p:spPr>
          <a:xfrm>
            <a:off x="723525" y="-291425"/>
            <a:ext cx="0" cy="6006600"/>
          </a:xfrm>
          <a:prstGeom prst="straightConnector1">
            <a:avLst/>
          </a:prstGeom>
          <a:noFill/>
          <a:ln w="9525" cap="flat" cmpd="sng">
            <a:solidFill>
              <a:schemeClr val="dk1"/>
            </a:solidFill>
            <a:prstDash val="solid"/>
            <a:round/>
            <a:headEnd type="none" w="med" len="med"/>
            <a:tailEnd type="none" w="med" len="med"/>
          </a:ln>
        </p:spPr>
      </p:cxnSp>
    </p:spTree>
    <p:custDataLst>
      <p:tags r:id="rId1"/>
    </p:custDataLst>
  </p:cSld>
  <p:clrMapOvr>
    <a:masterClrMapping/>
  </p:clrMapOvr>
  <p:transition spd="slow">
    <p:push/>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_3_1_1_1_1_1_1">
    <p:spTree>
      <p:nvGrpSpPr>
        <p:cNvPr id="1" name="Shape 567"/>
        <p:cNvGrpSpPr/>
        <p:nvPr/>
      </p:nvGrpSpPr>
      <p:grpSpPr>
        <a:xfrm>
          <a:off x="0" y="0"/>
          <a:ext cx="0" cy="0"/>
          <a:chOff x="0" y="0"/>
          <a:chExt cx="0" cy="0"/>
        </a:xfrm>
      </p:grpSpPr>
      <p:grpSp>
        <p:nvGrpSpPr>
          <p:cNvPr id="568" name="Google Shape;568;p35"/>
          <p:cNvGrpSpPr/>
          <p:nvPr/>
        </p:nvGrpSpPr>
        <p:grpSpPr>
          <a:xfrm>
            <a:off x="5131060" y="1199191"/>
            <a:ext cx="7634337" cy="7776286"/>
            <a:chOff x="5131060" y="1199191"/>
            <a:chExt cx="7634337" cy="7776286"/>
          </a:xfrm>
        </p:grpSpPr>
        <p:sp>
          <p:nvSpPr>
            <p:cNvPr id="569" name="Google Shape;569;p35"/>
            <p:cNvSpPr/>
            <p:nvPr/>
          </p:nvSpPr>
          <p:spPr>
            <a:xfrm rot="-7373547" flipH="1">
              <a:off x="7314855" y="2243117"/>
              <a:ext cx="4775683" cy="4205847"/>
            </a:xfrm>
            <a:prstGeom prst="ellipse">
              <a:avLst/>
            </a:prstGeom>
            <a:gradFill>
              <a:gsLst>
                <a:gs pos="0">
                  <a:srgbClr val="4E909E">
                    <a:alpha val="81176"/>
                  </a:srgbClr>
                </a:gs>
                <a:gs pos="5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5"/>
            <p:cNvSpPr/>
            <p:nvPr/>
          </p:nvSpPr>
          <p:spPr>
            <a:xfrm rot="-7373547" flipH="1">
              <a:off x="5805919" y="3725704"/>
              <a:ext cx="4775683" cy="4205847"/>
            </a:xfrm>
            <a:prstGeom prst="ellipse">
              <a:avLst/>
            </a:prstGeom>
            <a:gradFill>
              <a:gsLst>
                <a:gs pos="0">
                  <a:srgbClr val="80C8D8">
                    <a:alpha val="68235"/>
                  </a:srgbClr>
                </a:gs>
                <a:gs pos="5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1" name="Google Shape;571;p35"/>
          <p:cNvGrpSpPr/>
          <p:nvPr/>
        </p:nvGrpSpPr>
        <p:grpSpPr>
          <a:xfrm>
            <a:off x="-3360060" y="239715"/>
            <a:ext cx="6864805" cy="7906762"/>
            <a:chOff x="-3360060" y="239715"/>
            <a:chExt cx="6864805" cy="7906762"/>
          </a:xfrm>
        </p:grpSpPr>
        <p:sp>
          <p:nvSpPr>
            <p:cNvPr id="572" name="Google Shape;572;p35"/>
            <p:cNvSpPr/>
            <p:nvPr/>
          </p:nvSpPr>
          <p:spPr>
            <a:xfrm rot="-9479323">
              <a:off x="-2746002" y="981357"/>
              <a:ext cx="4775485" cy="4205916"/>
            </a:xfrm>
            <a:prstGeom prst="ellipse">
              <a:avLst/>
            </a:prstGeom>
            <a:gradFill>
              <a:gsLst>
                <a:gs pos="0">
                  <a:srgbClr val="80C8D8">
                    <a:alpha val="68235"/>
                  </a:srgbClr>
                </a:gs>
                <a:gs pos="5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5"/>
            <p:cNvSpPr/>
            <p:nvPr/>
          </p:nvSpPr>
          <p:spPr>
            <a:xfrm rot="-9479323">
              <a:off x="-1884797" y="3198919"/>
              <a:ext cx="4775485" cy="4205916"/>
            </a:xfrm>
            <a:prstGeom prst="ellipse">
              <a:avLst/>
            </a:prstGeom>
            <a:gradFill>
              <a:gsLst>
                <a:gs pos="0">
                  <a:srgbClr val="4E909E">
                    <a:alpha val="68235"/>
                  </a:srgbClr>
                </a:gs>
                <a:gs pos="5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4" name="Google Shape;574;p35"/>
          <p:cNvGrpSpPr/>
          <p:nvPr/>
        </p:nvGrpSpPr>
        <p:grpSpPr>
          <a:xfrm>
            <a:off x="3713745" y="-3325550"/>
            <a:ext cx="8211561" cy="6465808"/>
            <a:chOff x="3713745" y="-3325550"/>
            <a:chExt cx="8211561" cy="6465808"/>
          </a:xfrm>
        </p:grpSpPr>
        <p:sp>
          <p:nvSpPr>
            <p:cNvPr id="575" name="Google Shape;575;p35"/>
            <p:cNvSpPr/>
            <p:nvPr/>
          </p:nvSpPr>
          <p:spPr>
            <a:xfrm rot="8937730" flipH="1">
              <a:off x="4455915" y="-1995792"/>
              <a:ext cx="4775759" cy="4205800"/>
            </a:xfrm>
            <a:prstGeom prst="ellipse">
              <a:avLst/>
            </a:prstGeom>
            <a:gradFill>
              <a:gsLst>
                <a:gs pos="0">
                  <a:srgbClr val="80C8D8">
                    <a:alpha val="68235"/>
                  </a:srgbClr>
                </a:gs>
                <a:gs pos="5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5"/>
            <p:cNvSpPr/>
            <p:nvPr/>
          </p:nvSpPr>
          <p:spPr>
            <a:xfrm rot="8937730" flipH="1">
              <a:off x="6407376" y="-2395300"/>
              <a:ext cx="4775759" cy="4205800"/>
            </a:xfrm>
            <a:prstGeom prst="ellipse">
              <a:avLst/>
            </a:prstGeom>
            <a:gradFill>
              <a:gsLst>
                <a:gs pos="0">
                  <a:srgbClr val="4E909E">
                    <a:alpha val="68235"/>
                  </a:srgbClr>
                </a:gs>
                <a:gs pos="5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77" name="Google Shape;577;p35"/>
          <p:cNvCxnSpPr/>
          <p:nvPr/>
        </p:nvCxnSpPr>
        <p:spPr>
          <a:xfrm rot="10800000">
            <a:off x="-47050" y="4608478"/>
            <a:ext cx="9249900" cy="0"/>
          </a:xfrm>
          <a:prstGeom prst="straightConnector1">
            <a:avLst/>
          </a:prstGeom>
          <a:noFill/>
          <a:ln w="9525" cap="flat" cmpd="sng">
            <a:solidFill>
              <a:schemeClr val="dk1"/>
            </a:solidFill>
            <a:prstDash val="solid"/>
            <a:round/>
            <a:headEnd type="none" w="med" len="med"/>
            <a:tailEnd type="none" w="med" len="med"/>
          </a:ln>
        </p:spPr>
      </p:cxnSp>
      <p:cxnSp>
        <p:nvCxnSpPr>
          <p:cNvPr id="578" name="Google Shape;578;p35"/>
          <p:cNvCxnSpPr/>
          <p:nvPr/>
        </p:nvCxnSpPr>
        <p:spPr>
          <a:xfrm rot="10800000">
            <a:off x="8432275" y="-291425"/>
            <a:ext cx="0" cy="6006600"/>
          </a:xfrm>
          <a:prstGeom prst="straightConnector1">
            <a:avLst/>
          </a:prstGeom>
          <a:noFill/>
          <a:ln w="9525" cap="flat" cmpd="sng">
            <a:solidFill>
              <a:schemeClr val="dk1"/>
            </a:solidFill>
            <a:prstDash val="solid"/>
            <a:round/>
            <a:headEnd type="none" w="med" len="med"/>
            <a:tailEnd type="none" w="med" len="med"/>
          </a:ln>
        </p:spPr>
      </p:cxnSp>
    </p:spTree>
    <p:custDataLst>
      <p:tags r:id="rId1"/>
    </p:custDataLst>
  </p:cSld>
  <p:clrMapOvr>
    <a:masterClrMapping/>
  </p:clrMapOvr>
  <p:transition spd="slow">
    <p:push/>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400" y="538250"/>
            <a:ext cx="7713000" cy="4794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Archivo ExtraBold"/>
              <a:buNone/>
              <a:defRPr sz="2800">
                <a:solidFill>
                  <a:schemeClr val="dk1"/>
                </a:solidFill>
                <a:latin typeface="Archivo ExtraBold"/>
                <a:ea typeface="Archivo ExtraBold"/>
                <a:cs typeface="Archivo ExtraBold"/>
                <a:sym typeface="Archivo ExtraBold"/>
              </a:defRPr>
            </a:lvl1pPr>
            <a:lvl2pPr lvl="1">
              <a:spcBef>
                <a:spcPts val="0"/>
              </a:spcBef>
              <a:spcAft>
                <a:spcPts val="0"/>
              </a:spcAft>
              <a:buClr>
                <a:schemeClr val="dk1"/>
              </a:buClr>
              <a:buSzPts val="2800"/>
              <a:buFont typeface="Archivo ExtraBold"/>
              <a:buNone/>
              <a:defRPr sz="2800">
                <a:solidFill>
                  <a:schemeClr val="dk1"/>
                </a:solidFill>
                <a:latin typeface="Archivo ExtraBold"/>
                <a:ea typeface="Archivo ExtraBold"/>
                <a:cs typeface="Archivo ExtraBold"/>
                <a:sym typeface="Archivo ExtraBold"/>
              </a:defRPr>
            </a:lvl2pPr>
            <a:lvl3pPr lvl="2">
              <a:spcBef>
                <a:spcPts val="0"/>
              </a:spcBef>
              <a:spcAft>
                <a:spcPts val="0"/>
              </a:spcAft>
              <a:buClr>
                <a:schemeClr val="dk1"/>
              </a:buClr>
              <a:buSzPts val="2800"/>
              <a:buFont typeface="Archivo ExtraBold"/>
              <a:buNone/>
              <a:defRPr sz="2800">
                <a:solidFill>
                  <a:schemeClr val="dk1"/>
                </a:solidFill>
                <a:latin typeface="Archivo ExtraBold"/>
                <a:ea typeface="Archivo ExtraBold"/>
                <a:cs typeface="Archivo ExtraBold"/>
                <a:sym typeface="Archivo ExtraBold"/>
              </a:defRPr>
            </a:lvl3pPr>
            <a:lvl4pPr lvl="3">
              <a:spcBef>
                <a:spcPts val="0"/>
              </a:spcBef>
              <a:spcAft>
                <a:spcPts val="0"/>
              </a:spcAft>
              <a:buClr>
                <a:schemeClr val="dk1"/>
              </a:buClr>
              <a:buSzPts val="2800"/>
              <a:buFont typeface="Archivo ExtraBold"/>
              <a:buNone/>
              <a:defRPr sz="2800">
                <a:solidFill>
                  <a:schemeClr val="dk1"/>
                </a:solidFill>
                <a:latin typeface="Archivo ExtraBold"/>
                <a:ea typeface="Archivo ExtraBold"/>
                <a:cs typeface="Archivo ExtraBold"/>
                <a:sym typeface="Archivo ExtraBold"/>
              </a:defRPr>
            </a:lvl4pPr>
            <a:lvl5pPr lvl="4">
              <a:spcBef>
                <a:spcPts val="0"/>
              </a:spcBef>
              <a:spcAft>
                <a:spcPts val="0"/>
              </a:spcAft>
              <a:buClr>
                <a:schemeClr val="dk1"/>
              </a:buClr>
              <a:buSzPts val="2800"/>
              <a:buFont typeface="Archivo ExtraBold"/>
              <a:buNone/>
              <a:defRPr sz="2800">
                <a:solidFill>
                  <a:schemeClr val="dk1"/>
                </a:solidFill>
                <a:latin typeface="Archivo ExtraBold"/>
                <a:ea typeface="Archivo ExtraBold"/>
                <a:cs typeface="Archivo ExtraBold"/>
                <a:sym typeface="Archivo ExtraBold"/>
              </a:defRPr>
            </a:lvl5pPr>
            <a:lvl6pPr lvl="5">
              <a:spcBef>
                <a:spcPts val="0"/>
              </a:spcBef>
              <a:spcAft>
                <a:spcPts val="0"/>
              </a:spcAft>
              <a:buClr>
                <a:schemeClr val="dk1"/>
              </a:buClr>
              <a:buSzPts val="2800"/>
              <a:buFont typeface="Archivo ExtraBold"/>
              <a:buNone/>
              <a:defRPr sz="2800">
                <a:solidFill>
                  <a:schemeClr val="dk1"/>
                </a:solidFill>
                <a:latin typeface="Archivo ExtraBold"/>
                <a:ea typeface="Archivo ExtraBold"/>
                <a:cs typeface="Archivo ExtraBold"/>
                <a:sym typeface="Archivo ExtraBold"/>
              </a:defRPr>
            </a:lvl6pPr>
            <a:lvl7pPr lvl="6">
              <a:spcBef>
                <a:spcPts val="0"/>
              </a:spcBef>
              <a:spcAft>
                <a:spcPts val="0"/>
              </a:spcAft>
              <a:buClr>
                <a:schemeClr val="dk1"/>
              </a:buClr>
              <a:buSzPts val="2800"/>
              <a:buFont typeface="Archivo ExtraBold"/>
              <a:buNone/>
              <a:defRPr sz="2800">
                <a:solidFill>
                  <a:schemeClr val="dk1"/>
                </a:solidFill>
                <a:latin typeface="Archivo ExtraBold"/>
                <a:ea typeface="Archivo ExtraBold"/>
                <a:cs typeface="Archivo ExtraBold"/>
                <a:sym typeface="Archivo ExtraBold"/>
              </a:defRPr>
            </a:lvl7pPr>
            <a:lvl8pPr lvl="7">
              <a:spcBef>
                <a:spcPts val="0"/>
              </a:spcBef>
              <a:spcAft>
                <a:spcPts val="0"/>
              </a:spcAft>
              <a:buClr>
                <a:schemeClr val="dk1"/>
              </a:buClr>
              <a:buSzPts val="2800"/>
              <a:buFont typeface="Archivo ExtraBold"/>
              <a:buNone/>
              <a:defRPr sz="2800">
                <a:solidFill>
                  <a:schemeClr val="dk1"/>
                </a:solidFill>
                <a:latin typeface="Archivo ExtraBold"/>
                <a:ea typeface="Archivo ExtraBold"/>
                <a:cs typeface="Archivo ExtraBold"/>
                <a:sym typeface="Archivo ExtraBold"/>
              </a:defRPr>
            </a:lvl8pPr>
            <a:lvl9pPr lvl="8">
              <a:spcBef>
                <a:spcPts val="0"/>
              </a:spcBef>
              <a:spcAft>
                <a:spcPts val="0"/>
              </a:spcAft>
              <a:buClr>
                <a:schemeClr val="dk1"/>
              </a:buClr>
              <a:buSzPts val="2800"/>
              <a:buFont typeface="Archivo ExtraBold"/>
              <a:buNone/>
              <a:defRPr sz="2800">
                <a:solidFill>
                  <a:schemeClr val="dk1"/>
                </a:solidFill>
                <a:latin typeface="Archivo ExtraBold"/>
                <a:ea typeface="Archivo ExtraBold"/>
                <a:cs typeface="Archivo ExtraBold"/>
                <a:sym typeface="Archivo ExtraBold"/>
              </a:defRPr>
            </a:lvl9pPr>
          </a:lstStyle>
          <a:p>
            <a:endParaRPr/>
          </a:p>
        </p:txBody>
      </p:sp>
      <p:sp>
        <p:nvSpPr>
          <p:cNvPr id="7" name="Google Shape;7;p1"/>
          <p:cNvSpPr txBox="1">
            <a:spLocks noGrp="1"/>
          </p:cNvSpPr>
          <p:nvPr>
            <p:ph type="body" idx="1"/>
          </p:nvPr>
        </p:nvSpPr>
        <p:spPr>
          <a:xfrm>
            <a:off x="715550" y="1152475"/>
            <a:ext cx="7713000" cy="34527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Assistant"/>
              <a:buChar char="●"/>
              <a:defRPr sz="1800">
                <a:solidFill>
                  <a:schemeClr val="dk1"/>
                </a:solidFill>
                <a:latin typeface="Assistant"/>
                <a:ea typeface="Assistant"/>
                <a:cs typeface="Assistant"/>
                <a:sym typeface="Assistant"/>
              </a:defRPr>
            </a:lvl1pPr>
            <a:lvl2pPr marL="914400" lvl="1" indent="-317500">
              <a:lnSpc>
                <a:spcPct val="115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2pPr>
            <a:lvl3pPr marL="1371600" lvl="2" indent="-317500">
              <a:lnSpc>
                <a:spcPct val="115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3pPr>
            <a:lvl4pPr marL="1828800" lvl="3" indent="-317500">
              <a:lnSpc>
                <a:spcPct val="115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4pPr>
            <a:lvl5pPr marL="2286000" lvl="4" indent="-317500">
              <a:lnSpc>
                <a:spcPct val="115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5pPr>
            <a:lvl6pPr marL="2743200" lvl="5" indent="-317500">
              <a:lnSpc>
                <a:spcPct val="115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6pPr>
            <a:lvl7pPr marL="3200400" lvl="6" indent="-317500">
              <a:lnSpc>
                <a:spcPct val="115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7pPr>
            <a:lvl8pPr marL="3657600" lvl="7" indent="-317500">
              <a:lnSpc>
                <a:spcPct val="115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8pPr>
            <a:lvl9pPr marL="4114800" lvl="8" indent="-317500">
              <a:lnSpc>
                <a:spcPct val="115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8" r:id="rId4"/>
    <p:sldLayoutId id="2147483662" r:id="rId5"/>
    <p:sldLayoutId id="2147483669" r:id="rId6"/>
    <p:sldLayoutId id="2147483675" r:id="rId7"/>
    <p:sldLayoutId id="2147483680" r:id="rId8"/>
    <p:sldLayoutId id="2147483681" r:id="rId9"/>
    <p:sldLayoutId id="2147483682" r:id="rId10"/>
    <p:sldLayoutId id="2147483683" r:id="rId11"/>
    <p:sldLayoutId id="2147483684" r:id="rId12"/>
  </p:sldLayoutIdLst>
  <p:transition spd="slow">
    <p:push/>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8.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8.xml"/><Relationship Id="rId1" Type="http://schemas.openxmlformats.org/officeDocument/2006/relationships/tags" Target="../tags/tag17.xml"/><Relationship Id="rId6" Type="http://schemas.openxmlformats.org/officeDocument/2006/relationships/hyperlink" Target="https://www.pulsus.com/scholarly-articles/application-of-graph-theory-in-airtransportation-network.pdf" TargetMode="External"/><Relationship Id="rId5" Type="http://schemas.openxmlformats.org/officeDocument/2006/relationships/hyperlink" Target="https://core.ac.uk/download/pdf/84913826.pdf" TargetMode="External"/><Relationship Id="rId4" Type="http://schemas.openxmlformats.org/officeDocument/2006/relationships/hyperlink" Target="https://www.britannica.com/topic/graph-theory" TargetMode="Externa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3.xml"/><Relationship Id="rId1" Type="http://schemas.openxmlformats.org/officeDocument/2006/relationships/tags" Target="../tags/tag10.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6.xml"/><Relationship Id="rId1" Type="http://schemas.openxmlformats.org/officeDocument/2006/relationships/tags" Target="../tags/tag1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7.xml"/><Relationship Id="rId1" Type="http://schemas.openxmlformats.org/officeDocument/2006/relationships/tags" Target="../tags/tag1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3.xml"/><Relationship Id="rId1" Type="http://schemas.openxmlformats.org/officeDocument/2006/relationships/tags" Target="../tags/tag1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3.xml"/><Relationship Id="rId1" Type="http://schemas.openxmlformats.org/officeDocument/2006/relationships/tags" Target="../tags/tag14.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6.xml"/><Relationship Id="rId1" Type="http://schemas.openxmlformats.org/officeDocument/2006/relationships/tags" Target="../tags/tag15.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tags" Target="../tags/tag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5"/>
        <p:cNvGrpSpPr/>
        <p:nvPr/>
      </p:nvGrpSpPr>
      <p:grpSpPr>
        <a:xfrm>
          <a:off x="0" y="0"/>
          <a:ext cx="0" cy="0"/>
          <a:chOff x="0" y="0"/>
          <a:chExt cx="0" cy="0"/>
        </a:xfrm>
      </p:grpSpPr>
      <p:sp>
        <p:nvSpPr>
          <p:cNvPr id="626" name="Google Shape;626;p42"/>
          <p:cNvSpPr txBox="1">
            <a:spLocks noGrp="1"/>
          </p:cNvSpPr>
          <p:nvPr>
            <p:ph type="ctrTitle"/>
          </p:nvPr>
        </p:nvSpPr>
        <p:spPr>
          <a:xfrm>
            <a:off x="817617" y="371328"/>
            <a:ext cx="7912812" cy="1897500"/>
          </a:xfrm>
          <a:prstGeom prst="rect">
            <a:avLst/>
          </a:prstGeom>
        </p:spPr>
        <p:txBody>
          <a:bodyPr spcFirstLastPara="1" wrap="square" lIns="91425" tIns="91425" rIns="91425" bIns="91425" anchor="ctr" anchorCtr="0">
            <a:noAutofit/>
          </a:bodyPr>
          <a:lstStyle/>
          <a:p>
            <a:pPr marL="0" lvl="0" indent="0" algn="l" rtl="0">
              <a:spcBef>
                <a:spcPts val="0"/>
              </a:spcBef>
              <a:spcAft>
                <a:spcPts val="200"/>
              </a:spcAft>
              <a:buNone/>
            </a:pPr>
            <a:r>
              <a:rPr lang="en-US" b="1" dirty="0">
                <a:solidFill>
                  <a:schemeClr val="dk1"/>
                </a:solidFill>
                <a:latin typeface="Goudy Old Style" panose="02020502050305020303" pitchFamily="18" charset="0"/>
              </a:rPr>
              <a:t>Application of Graph Theory in Air-Transportation Network</a:t>
            </a:r>
            <a:endParaRPr lang="en-US" b="1" i="1" dirty="0">
              <a:solidFill>
                <a:schemeClr val="dk1"/>
              </a:solidFill>
              <a:latin typeface="Goudy Old Style" panose="02020502050305020303" pitchFamily="18" charset="0"/>
            </a:endParaRPr>
          </a:p>
        </p:txBody>
      </p:sp>
      <p:sp>
        <p:nvSpPr>
          <p:cNvPr id="628" name="Google Shape;628;p42"/>
          <p:cNvSpPr/>
          <p:nvPr/>
        </p:nvSpPr>
        <p:spPr>
          <a:xfrm>
            <a:off x="4698954" y="2490949"/>
            <a:ext cx="582572" cy="588330"/>
          </a:xfrm>
          <a:custGeom>
            <a:avLst/>
            <a:gdLst/>
            <a:ahLst/>
            <a:cxnLst/>
            <a:rect l="l" t="t" r="r" b="b"/>
            <a:pathLst>
              <a:path w="207321" h="209370" extrusionOk="0">
                <a:moveTo>
                  <a:pt x="37537" y="0"/>
                </a:moveTo>
                <a:lnTo>
                  <a:pt x="0" y="36794"/>
                </a:lnTo>
                <a:lnTo>
                  <a:pt x="117677" y="156836"/>
                </a:lnTo>
                <a:lnTo>
                  <a:pt x="14344" y="156836"/>
                </a:lnTo>
                <a:lnTo>
                  <a:pt x="14344" y="209370"/>
                </a:lnTo>
                <a:lnTo>
                  <a:pt x="207320" y="209370"/>
                </a:lnTo>
                <a:lnTo>
                  <a:pt x="207320" y="16731"/>
                </a:lnTo>
                <a:lnTo>
                  <a:pt x="154787" y="16731"/>
                </a:lnTo>
                <a:lnTo>
                  <a:pt x="154787" y="119637"/>
                </a:lnTo>
                <a:lnTo>
                  <a:pt x="375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9" name="Google Shape;629;p42"/>
          <p:cNvGrpSpPr/>
          <p:nvPr/>
        </p:nvGrpSpPr>
        <p:grpSpPr>
          <a:xfrm>
            <a:off x="3947021" y="2172722"/>
            <a:ext cx="5196828" cy="3200879"/>
            <a:chOff x="3653417" y="1991899"/>
            <a:chExt cx="5490574" cy="3381806"/>
          </a:xfrm>
        </p:grpSpPr>
        <p:sp>
          <p:nvSpPr>
            <p:cNvPr id="630" name="Google Shape;630;p42"/>
            <p:cNvSpPr/>
            <p:nvPr/>
          </p:nvSpPr>
          <p:spPr>
            <a:xfrm flipH="1">
              <a:off x="7831559" y="2378137"/>
              <a:ext cx="990375" cy="291099"/>
            </a:xfrm>
            <a:custGeom>
              <a:avLst/>
              <a:gdLst/>
              <a:ahLst/>
              <a:cxnLst/>
              <a:rect l="l" t="t" r="r" b="b"/>
              <a:pathLst>
                <a:path w="46263" h="13598" extrusionOk="0">
                  <a:moveTo>
                    <a:pt x="42396" y="13597"/>
                  </a:moveTo>
                  <a:lnTo>
                    <a:pt x="3893" y="13597"/>
                  </a:lnTo>
                  <a:cubicBezTo>
                    <a:pt x="3498" y="13597"/>
                    <a:pt x="3183" y="13334"/>
                    <a:pt x="3077" y="12992"/>
                  </a:cubicBezTo>
                  <a:lnTo>
                    <a:pt x="132" y="1026"/>
                  </a:lnTo>
                  <a:cubicBezTo>
                    <a:pt x="0" y="500"/>
                    <a:pt x="395" y="0"/>
                    <a:pt x="947" y="0"/>
                  </a:cubicBezTo>
                  <a:lnTo>
                    <a:pt x="45315" y="0"/>
                  </a:lnTo>
                  <a:cubicBezTo>
                    <a:pt x="45868" y="0"/>
                    <a:pt x="46262" y="500"/>
                    <a:pt x="46131" y="1026"/>
                  </a:cubicBezTo>
                  <a:lnTo>
                    <a:pt x="43185" y="12992"/>
                  </a:lnTo>
                  <a:cubicBezTo>
                    <a:pt x="43106" y="13361"/>
                    <a:pt x="42764" y="13597"/>
                    <a:pt x="42396" y="1359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42"/>
            <p:cNvSpPr/>
            <p:nvPr/>
          </p:nvSpPr>
          <p:spPr>
            <a:xfrm flipH="1">
              <a:off x="7992028" y="2669218"/>
              <a:ext cx="669455" cy="109799"/>
            </a:xfrm>
            <a:custGeom>
              <a:avLst/>
              <a:gdLst/>
              <a:ahLst/>
              <a:cxnLst/>
              <a:rect l="l" t="t" r="r" b="b"/>
              <a:pathLst>
                <a:path w="31272" h="5129" extrusionOk="0">
                  <a:moveTo>
                    <a:pt x="1" y="0"/>
                  </a:moveTo>
                  <a:lnTo>
                    <a:pt x="1132" y="5129"/>
                  </a:lnTo>
                  <a:lnTo>
                    <a:pt x="30167" y="5129"/>
                  </a:lnTo>
                  <a:lnTo>
                    <a:pt x="312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42"/>
            <p:cNvSpPr/>
            <p:nvPr/>
          </p:nvSpPr>
          <p:spPr>
            <a:xfrm flipH="1">
              <a:off x="8053402" y="2778997"/>
              <a:ext cx="517997" cy="2111893"/>
            </a:xfrm>
            <a:custGeom>
              <a:avLst/>
              <a:gdLst/>
              <a:ahLst/>
              <a:cxnLst/>
              <a:rect l="l" t="t" r="r" b="b"/>
              <a:pathLst>
                <a:path w="24197" h="98652" extrusionOk="0">
                  <a:moveTo>
                    <a:pt x="24197" y="98652"/>
                  </a:moveTo>
                  <a:lnTo>
                    <a:pt x="1" y="98652"/>
                  </a:lnTo>
                  <a:lnTo>
                    <a:pt x="1631" y="1"/>
                  </a:lnTo>
                  <a:lnTo>
                    <a:pt x="2122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42"/>
            <p:cNvSpPr/>
            <p:nvPr/>
          </p:nvSpPr>
          <p:spPr>
            <a:xfrm flipH="1">
              <a:off x="8003288" y="2322391"/>
              <a:ext cx="646357" cy="55189"/>
            </a:xfrm>
            <a:custGeom>
              <a:avLst/>
              <a:gdLst/>
              <a:ahLst/>
              <a:cxnLst/>
              <a:rect l="l" t="t" r="r" b="b"/>
              <a:pathLst>
                <a:path w="30193" h="2578" extrusionOk="0">
                  <a:moveTo>
                    <a:pt x="0" y="0"/>
                  </a:moveTo>
                  <a:lnTo>
                    <a:pt x="0" y="2578"/>
                  </a:lnTo>
                  <a:lnTo>
                    <a:pt x="30193" y="2578"/>
                  </a:lnTo>
                  <a:lnTo>
                    <a:pt x="301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42"/>
            <p:cNvSpPr/>
            <p:nvPr/>
          </p:nvSpPr>
          <p:spPr>
            <a:xfrm flipH="1">
              <a:off x="7952617" y="2279597"/>
              <a:ext cx="747700" cy="43372"/>
            </a:xfrm>
            <a:custGeom>
              <a:avLst/>
              <a:gdLst/>
              <a:ahLst/>
              <a:cxnLst/>
              <a:rect l="l" t="t" r="r" b="b"/>
              <a:pathLst>
                <a:path w="34927" h="2026" extrusionOk="0">
                  <a:moveTo>
                    <a:pt x="999" y="1"/>
                  </a:moveTo>
                  <a:cubicBezTo>
                    <a:pt x="447" y="1"/>
                    <a:pt x="0" y="448"/>
                    <a:pt x="0" y="1000"/>
                  </a:cubicBezTo>
                  <a:cubicBezTo>
                    <a:pt x="0" y="1552"/>
                    <a:pt x="447" y="2026"/>
                    <a:pt x="999" y="2026"/>
                  </a:cubicBezTo>
                  <a:lnTo>
                    <a:pt x="33901" y="2026"/>
                  </a:lnTo>
                  <a:cubicBezTo>
                    <a:pt x="34453" y="2026"/>
                    <a:pt x="34927" y="1552"/>
                    <a:pt x="34927" y="1000"/>
                  </a:cubicBezTo>
                  <a:cubicBezTo>
                    <a:pt x="34927" y="448"/>
                    <a:pt x="34453" y="1"/>
                    <a:pt x="339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42"/>
            <p:cNvSpPr/>
            <p:nvPr/>
          </p:nvSpPr>
          <p:spPr>
            <a:xfrm flipH="1">
              <a:off x="8019622" y="2085365"/>
              <a:ext cx="614267" cy="169483"/>
            </a:xfrm>
            <a:custGeom>
              <a:avLst/>
              <a:gdLst/>
              <a:ahLst/>
              <a:cxnLst/>
              <a:rect l="l" t="t" r="r" b="b"/>
              <a:pathLst>
                <a:path w="28694" h="7917" extrusionOk="0">
                  <a:moveTo>
                    <a:pt x="26458" y="7916"/>
                  </a:moveTo>
                  <a:lnTo>
                    <a:pt x="2815" y="7916"/>
                  </a:lnTo>
                  <a:lnTo>
                    <a:pt x="0" y="0"/>
                  </a:lnTo>
                  <a:lnTo>
                    <a:pt x="2869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42"/>
            <p:cNvSpPr/>
            <p:nvPr/>
          </p:nvSpPr>
          <p:spPr>
            <a:xfrm flipH="1">
              <a:off x="7975137" y="1991899"/>
              <a:ext cx="702658" cy="93487"/>
            </a:xfrm>
            <a:custGeom>
              <a:avLst/>
              <a:gdLst/>
              <a:ahLst/>
              <a:cxnLst/>
              <a:rect l="l" t="t" r="r" b="b"/>
              <a:pathLst>
                <a:path w="32823" h="4367" extrusionOk="0">
                  <a:moveTo>
                    <a:pt x="0" y="0"/>
                  </a:moveTo>
                  <a:lnTo>
                    <a:pt x="1105" y="4366"/>
                  </a:lnTo>
                  <a:lnTo>
                    <a:pt x="31692" y="4366"/>
                  </a:lnTo>
                  <a:lnTo>
                    <a:pt x="328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42"/>
            <p:cNvSpPr/>
            <p:nvPr/>
          </p:nvSpPr>
          <p:spPr>
            <a:xfrm flipH="1">
              <a:off x="8048329" y="2254828"/>
              <a:ext cx="556274" cy="49558"/>
            </a:xfrm>
            <a:custGeom>
              <a:avLst/>
              <a:gdLst/>
              <a:ahLst/>
              <a:cxnLst/>
              <a:rect l="l" t="t" r="r" b="b"/>
              <a:pathLst>
                <a:path w="25985" h="2315" extrusionOk="0">
                  <a:moveTo>
                    <a:pt x="0" y="0"/>
                  </a:moveTo>
                  <a:lnTo>
                    <a:pt x="0" y="2315"/>
                  </a:lnTo>
                  <a:lnTo>
                    <a:pt x="25985" y="2315"/>
                  </a:lnTo>
                  <a:lnTo>
                    <a:pt x="2598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42"/>
            <p:cNvSpPr/>
            <p:nvPr/>
          </p:nvSpPr>
          <p:spPr>
            <a:xfrm flipH="1">
              <a:off x="8521819" y="2084787"/>
              <a:ext cx="46754" cy="170061"/>
            </a:xfrm>
            <a:custGeom>
              <a:avLst/>
              <a:gdLst/>
              <a:ahLst/>
              <a:cxnLst/>
              <a:rect l="l" t="t" r="r" b="b"/>
              <a:pathLst>
                <a:path w="2184" h="7944" fill="none" extrusionOk="0">
                  <a:moveTo>
                    <a:pt x="0" y="1"/>
                  </a:moveTo>
                  <a:lnTo>
                    <a:pt x="2183" y="7943"/>
                  </a:lnTo>
                </a:path>
              </a:pathLst>
            </a:custGeom>
            <a:noFill/>
            <a:ln w="10525" cap="flat" cmpd="sng">
              <a:solidFill>
                <a:schemeClr val="dk2"/>
              </a:solidFill>
              <a:prstDash val="solid"/>
              <a:miter lim="263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42"/>
            <p:cNvSpPr/>
            <p:nvPr/>
          </p:nvSpPr>
          <p:spPr>
            <a:xfrm flipH="1">
              <a:off x="8373185" y="2084787"/>
              <a:ext cx="21" cy="170061"/>
            </a:xfrm>
            <a:custGeom>
              <a:avLst/>
              <a:gdLst/>
              <a:ahLst/>
              <a:cxnLst/>
              <a:rect l="l" t="t" r="r" b="b"/>
              <a:pathLst>
                <a:path w="1" h="7944" fill="none" extrusionOk="0">
                  <a:moveTo>
                    <a:pt x="0" y="1"/>
                  </a:moveTo>
                  <a:lnTo>
                    <a:pt x="0" y="7943"/>
                  </a:lnTo>
                </a:path>
              </a:pathLst>
            </a:custGeom>
            <a:noFill/>
            <a:ln w="10525" cap="flat" cmpd="sng">
              <a:solidFill>
                <a:schemeClr val="dk2"/>
              </a:solidFill>
              <a:prstDash val="solid"/>
              <a:miter lim="263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42"/>
            <p:cNvSpPr/>
            <p:nvPr/>
          </p:nvSpPr>
          <p:spPr>
            <a:xfrm flipH="1">
              <a:off x="8096748" y="2084787"/>
              <a:ext cx="46754" cy="170061"/>
            </a:xfrm>
            <a:custGeom>
              <a:avLst/>
              <a:gdLst/>
              <a:ahLst/>
              <a:cxnLst/>
              <a:rect l="l" t="t" r="r" b="b"/>
              <a:pathLst>
                <a:path w="2184" h="7944" fill="none" extrusionOk="0">
                  <a:moveTo>
                    <a:pt x="2184" y="1"/>
                  </a:moveTo>
                  <a:lnTo>
                    <a:pt x="1" y="7943"/>
                  </a:lnTo>
                </a:path>
              </a:pathLst>
            </a:custGeom>
            <a:noFill/>
            <a:ln w="10525" cap="flat" cmpd="sng">
              <a:solidFill>
                <a:schemeClr val="dk2"/>
              </a:solidFill>
              <a:prstDash val="solid"/>
              <a:miter lim="263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42"/>
            <p:cNvSpPr/>
            <p:nvPr/>
          </p:nvSpPr>
          <p:spPr>
            <a:xfrm flipH="1">
              <a:off x="8280297" y="2084787"/>
              <a:ext cx="21" cy="170061"/>
            </a:xfrm>
            <a:custGeom>
              <a:avLst/>
              <a:gdLst/>
              <a:ahLst/>
              <a:cxnLst/>
              <a:rect l="l" t="t" r="r" b="b"/>
              <a:pathLst>
                <a:path w="1" h="7944" fill="none" extrusionOk="0">
                  <a:moveTo>
                    <a:pt x="1" y="1"/>
                  </a:moveTo>
                  <a:lnTo>
                    <a:pt x="1" y="7943"/>
                  </a:lnTo>
                </a:path>
              </a:pathLst>
            </a:custGeom>
            <a:noFill/>
            <a:ln w="10525" cap="flat" cmpd="sng">
              <a:solidFill>
                <a:schemeClr val="dk2"/>
              </a:solidFill>
              <a:prstDash val="solid"/>
              <a:miter lim="263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42"/>
            <p:cNvSpPr/>
            <p:nvPr/>
          </p:nvSpPr>
          <p:spPr>
            <a:xfrm flipH="1">
              <a:off x="8579257" y="2378137"/>
              <a:ext cx="74348" cy="291099"/>
            </a:xfrm>
            <a:custGeom>
              <a:avLst/>
              <a:gdLst/>
              <a:ahLst/>
              <a:cxnLst/>
              <a:rect l="l" t="t" r="r" b="b"/>
              <a:pathLst>
                <a:path w="3473" h="13598" fill="none" extrusionOk="0">
                  <a:moveTo>
                    <a:pt x="1" y="0"/>
                  </a:moveTo>
                  <a:lnTo>
                    <a:pt x="3473" y="13597"/>
                  </a:lnTo>
                </a:path>
              </a:pathLst>
            </a:custGeom>
            <a:noFill/>
            <a:ln w="10525" cap="flat" cmpd="sng">
              <a:solidFill>
                <a:schemeClr val="dk2"/>
              </a:solidFill>
              <a:prstDash val="solid"/>
              <a:miter lim="263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42"/>
            <p:cNvSpPr/>
            <p:nvPr/>
          </p:nvSpPr>
          <p:spPr>
            <a:xfrm flipH="1">
              <a:off x="8373185" y="2378137"/>
              <a:ext cx="21" cy="291099"/>
            </a:xfrm>
            <a:custGeom>
              <a:avLst/>
              <a:gdLst/>
              <a:ahLst/>
              <a:cxnLst/>
              <a:rect l="l" t="t" r="r" b="b"/>
              <a:pathLst>
                <a:path w="1" h="13598" fill="none" extrusionOk="0">
                  <a:moveTo>
                    <a:pt x="0" y="0"/>
                  </a:moveTo>
                  <a:lnTo>
                    <a:pt x="0" y="13597"/>
                  </a:lnTo>
                </a:path>
              </a:pathLst>
            </a:custGeom>
            <a:noFill/>
            <a:ln w="10525" cap="flat" cmpd="sng">
              <a:solidFill>
                <a:schemeClr val="dk2"/>
              </a:solidFill>
              <a:prstDash val="solid"/>
              <a:miter lim="263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42"/>
            <p:cNvSpPr/>
            <p:nvPr/>
          </p:nvSpPr>
          <p:spPr>
            <a:xfrm flipH="1">
              <a:off x="7999900" y="2378137"/>
              <a:ext cx="74348" cy="291099"/>
            </a:xfrm>
            <a:custGeom>
              <a:avLst/>
              <a:gdLst/>
              <a:ahLst/>
              <a:cxnLst/>
              <a:rect l="l" t="t" r="r" b="b"/>
              <a:pathLst>
                <a:path w="3473" h="13598" fill="none" extrusionOk="0">
                  <a:moveTo>
                    <a:pt x="3472" y="0"/>
                  </a:moveTo>
                  <a:lnTo>
                    <a:pt x="1" y="13597"/>
                  </a:lnTo>
                </a:path>
              </a:pathLst>
            </a:custGeom>
            <a:noFill/>
            <a:ln w="10525" cap="flat" cmpd="sng">
              <a:solidFill>
                <a:schemeClr val="dk2"/>
              </a:solidFill>
              <a:prstDash val="solid"/>
              <a:miter lim="263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42"/>
            <p:cNvSpPr/>
            <p:nvPr/>
          </p:nvSpPr>
          <p:spPr>
            <a:xfrm flipH="1">
              <a:off x="8280297" y="2378137"/>
              <a:ext cx="21" cy="291099"/>
            </a:xfrm>
            <a:custGeom>
              <a:avLst/>
              <a:gdLst/>
              <a:ahLst/>
              <a:cxnLst/>
              <a:rect l="l" t="t" r="r" b="b"/>
              <a:pathLst>
                <a:path w="1" h="13598" fill="none" extrusionOk="0">
                  <a:moveTo>
                    <a:pt x="1" y="0"/>
                  </a:moveTo>
                  <a:lnTo>
                    <a:pt x="1" y="13597"/>
                  </a:lnTo>
                </a:path>
              </a:pathLst>
            </a:custGeom>
            <a:noFill/>
            <a:ln w="10525" cap="flat" cmpd="sng">
              <a:solidFill>
                <a:schemeClr val="dk2"/>
              </a:solidFill>
              <a:prstDash val="solid"/>
              <a:miter lim="263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42"/>
            <p:cNvSpPr/>
            <p:nvPr/>
          </p:nvSpPr>
          <p:spPr>
            <a:xfrm flipH="1">
              <a:off x="4007549" y="2875267"/>
              <a:ext cx="3928747" cy="2015623"/>
            </a:xfrm>
            <a:custGeom>
              <a:avLst/>
              <a:gdLst/>
              <a:ahLst/>
              <a:cxnLst/>
              <a:rect l="l" t="t" r="r" b="b"/>
              <a:pathLst>
                <a:path w="183522" h="94155" extrusionOk="0">
                  <a:moveTo>
                    <a:pt x="183522" y="22882"/>
                  </a:moveTo>
                  <a:lnTo>
                    <a:pt x="183522" y="94155"/>
                  </a:lnTo>
                  <a:lnTo>
                    <a:pt x="0" y="94155"/>
                  </a:lnTo>
                  <a:lnTo>
                    <a:pt x="0" y="11047"/>
                  </a:lnTo>
                  <a:cubicBezTo>
                    <a:pt x="17569" y="6655"/>
                    <a:pt x="56098" y="1"/>
                    <a:pt x="87606" y="15571"/>
                  </a:cubicBezTo>
                  <a:cubicBezTo>
                    <a:pt x="124820" y="33954"/>
                    <a:pt x="172581" y="25223"/>
                    <a:pt x="183522" y="2288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42"/>
            <p:cNvSpPr/>
            <p:nvPr/>
          </p:nvSpPr>
          <p:spPr>
            <a:xfrm flipH="1">
              <a:off x="6898284" y="3008075"/>
              <a:ext cx="1001992" cy="1945907"/>
            </a:xfrm>
            <a:custGeom>
              <a:avLst/>
              <a:gdLst/>
              <a:ahLst/>
              <a:cxnLst/>
              <a:rect l="l" t="t" r="r" b="b"/>
              <a:pathLst>
                <a:path w="45842" h="130554" extrusionOk="0">
                  <a:moveTo>
                    <a:pt x="45841" y="128055"/>
                  </a:moveTo>
                  <a:lnTo>
                    <a:pt x="37215" y="130553"/>
                  </a:lnTo>
                  <a:lnTo>
                    <a:pt x="0" y="2499"/>
                  </a:lnTo>
                  <a:lnTo>
                    <a:pt x="86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42"/>
            <p:cNvSpPr/>
            <p:nvPr/>
          </p:nvSpPr>
          <p:spPr>
            <a:xfrm flipH="1">
              <a:off x="6774118" y="2983375"/>
              <a:ext cx="887021" cy="1923177"/>
            </a:xfrm>
            <a:custGeom>
              <a:avLst/>
              <a:gdLst/>
              <a:ahLst/>
              <a:cxnLst/>
              <a:rect l="l" t="t" r="r" b="b"/>
              <a:pathLst>
                <a:path w="40582" h="129029" extrusionOk="0">
                  <a:moveTo>
                    <a:pt x="40581" y="128055"/>
                  </a:moveTo>
                  <a:lnTo>
                    <a:pt x="37241" y="129028"/>
                  </a:lnTo>
                  <a:lnTo>
                    <a:pt x="0" y="974"/>
                  </a:lnTo>
                  <a:lnTo>
                    <a:pt x="334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42"/>
            <p:cNvSpPr/>
            <p:nvPr/>
          </p:nvSpPr>
          <p:spPr>
            <a:xfrm flipH="1">
              <a:off x="5974278" y="3042291"/>
              <a:ext cx="1054621" cy="1945520"/>
            </a:xfrm>
            <a:custGeom>
              <a:avLst/>
              <a:gdLst/>
              <a:ahLst/>
              <a:cxnLst/>
              <a:rect l="l" t="t" r="r" b="b"/>
              <a:pathLst>
                <a:path w="45948" h="130528" extrusionOk="0">
                  <a:moveTo>
                    <a:pt x="45947" y="128029"/>
                  </a:moveTo>
                  <a:lnTo>
                    <a:pt x="37347" y="130528"/>
                  </a:lnTo>
                  <a:lnTo>
                    <a:pt x="1" y="2499"/>
                  </a:lnTo>
                  <a:lnTo>
                    <a:pt x="86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42"/>
            <p:cNvSpPr/>
            <p:nvPr/>
          </p:nvSpPr>
          <p:spPr>
            <a:xfrm flipH="1">
              <a:off x="5843286" y="3015250"/>
              <a:ext cx="930862" cy="1923565"/>
            </a:xfrm>
            <a:custGeom>
              <a:avLst/>
              <a:gdLst/>
              <a:ahLst/>
              <a:cxnLst/>
              <a:rect l="l" t="t" r="r" b="b"/>
              <a:pathLst>
                <a:path w="40556" h="129055" extrusionOk="0">
                  <a:moveTo>
                    <a:pt x="40555" y="128081"/>
                  </a:moveTo>
                  <a:lnTo>
                    <a:pt x="37215" y="129054"/>
                  </a:lnTo>
                  <a:lnTo>
                    <a:pt x="1" y="973"/>
                  </a:lnTo>
                  <a:lnTo>
                    <a:pt x="33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42"/>
            <p:cNvSpPr/>
            <p:nvPr/>
          </p:nvSpPr>
          <p:spPr>
            <a:xfrm flipH="1">
              <a:off x="4961604" y="3309250"/>
              <a:ext cx="1050371" cy="1843422"/>
            </a:xfrm>
            <a:custGeom>
              <a:avLst/>
              <a:gdLst/>
              <a:ahLst/>
              <a:cxnLst/>
              <a:rect l="l" t="t" r="r" b="b"/>
              <a:pathLst>
                <a:path w="45948" h="130554" extrusionOk="0">
                  <a:moveTo>
                    <a:pt x="45947" y="128029"/>
                  </a:moveTo>
                  <a:lnTo>
                    <a:pt x="37347" y="130554"/>
                  </a:lnTo>
                  <a:lnTo>
                    <a:pt x="1" y="2526"/>
                  </a:lnTo>
                  <a:lnTo>
                    <a:pt x="86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2"/>
            <p:cNvSpPr/>
            <p:nvPr/>
          </p:nvSpPr>
          <p:spPr>
            <a:xfrm flipH="1">
              <a:off x="4839391" y="3390389"/>
              <a:ext cx="868759" cy="1717699"/>
            </a:xfrm>
            <a:custGeom>
              <a:avLst/>
              <a:gdLst/>
              <a:ahLst/>
              <a:cxnLst/>
              <a:rect l="l" t="t" r="r" b="b"/>
              <a:pathLst>
                <a:path w="40582" h="129029" extrusionOk="0">
                  <a:moveTo>
                    <a:pt x="40581" y="128055"/>
                  </a:moveTo>
                  <a:lnTo>
                    <a:pt x="37241" y="129028"/>
                  </a:lnTo>
                  <a:lnTo>
                    <a:pt x="0" y="974"/>
                  </a:lnTo>
                  <a:lnTo>
                    <a:pt x="334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2"/>
            <p:cNvSpPr/>
            <p:nvPr/>
          </p:nvSpPr>
          <p:spPr>
            <a:xfrm flipH="1">
              <a:off x="4054393" y="3424829"/>
              <a:ext cx="983632" cy="1718727"/>
            </a:xfrm>
            <a:custGeom>
              <a:avLst/>
              <a:gdLst/>
              <a:ahLst/>
              <a:cxnLst/>
              <a:rect l="l" t="t" r="r" b="b"/>
              <a:pathLst>
                <a:path w="45948" h="130528" extrusionOk="0">
                  <a:moveTo>
                    <a:pt x="45947" y="128029"/>
                  </a:moveTo>
                  <a:lnTo>
                    <a:pt x="37347" y="130528"/>
                  </a:lnTo>
                  <a:lnTo>
                    <a:pt x="1" y="2499"/>
                  </a:lnTo>
                  <a:lnTo>
                    <a:pt x="86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2"/>
            <p:cNvSpPr/>
            <p:nvPr/>
          </p:nvSpPr>
          <p:spPr>
            <a:xfrm flipH="1">
              <a:off x="3932220" y="3399900"/>
              <a:ext cx="868759" cy="1698976"/>
            </a:xfrm>
            <a:custGeom>
              <a:avLst/>
              <a:gdLst/>
              <a:ahLst/>
              <a:cxnLst/>
              <a:rect l="l" t="t" r="r" b="b"/>
              <a:pathLst>
                <a:path w="40582" h="129028" extrusionOk="0">
                  <a:moveTo>
                    <a:pt x="40581" y="128055"/>
                  </a:moveTo>
                  <a:lnTo>
                    <a:pt x="37215" y="129028"/>
                  </a:lnTo>
                  <a:lnTo>
                    <a:pt x="0" y="973"/>
                  </a:lnTo>
                  <a:lnTo>
                    <a:pt x="334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2"/>
            <p:cNvSpPr/>
            <p:nvPr/>
          </p:nvSpPr>
          <p:spPr>
            <a:xfrm flipH="1">
              <a:off x="7522453" y="3116163"/>
              <a:ext cx="2944" cy="2015791"/>
            </a:xfrm>
            <a:custGeom>
              <a:avLst/>
              <a:gdLst/>
              <a:ahLst/>
              <a:cxnLst/>
              <a:rect l="l" t="t" r="r" b="b"/>
              <a:pathLst>
                <a:path w="1" h="115221" fill="none" extrusionOk="0">
                  <a:moveTo>
                    <a:pt x="1" y="1"/>
                  </a:moveTo>
                  <a:lnTo>
                    <a:pt x="1" y="115221"/>
                  </a:lnTo>
                </a:path>
              </a:pathLst>
            </a:custGeom>
            <a:noFill/>
            <a:ln w="8550" cap="flat" cmpd="sng">
              <a:solidFill>
                <a:schemeClr val="dk2"/>
              </a:solidFill>
              <a:prstDash val="solid"/>
              <a:miter lim="263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42"/>
            <p:cNvSpPr/>
            <p:nvPr/>
          </p:nvSpPr>
          <p:spPr>
            <a:xfrm flipH="1">
              <a:off x="6988706" y="3088296"/>
              <a:ext cx="21" cy="2285409"/>
            </a:xfrm>
            <a:custGeom>
              <a:avLst/>
              <a:gdLst/>
              <a:ahLst/>
              <a:cxnLst/>
              <a:rect l="l" t="t" r="r" b="b"/>
              <a:pathLst>
                <a:path w="1" h="115221" fill="none" extrusionOk="0">
                  <a:moveTo>
                    <a:pt x="0" y="1"/>
                  </a:moveTo>
                  <a:lnTo>
                    <a:pt x="0" y="115221"/>
                  </a:lnTo>
                </a:path>
              </a:pathLst>
            </a:custGeom>
            <a:noFill/>
            <a:ln w="8550" cap="flat" cmpd="sng">
              <a:solidFill>
                <a:schemeClr val="dk2"/>
              </a:solidFill>
              <a:prstDash val="solid"/>
              <a:miter lim="263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42"/>
            <p:cNvSpPr/>
            <p:nvPr/>
          </p:nvSpPr>
          <p:spPr>
            <a:xfrm flipH="1">
              <a:off x="6454969" y="3153546"/>
              <a:ext cx="21" cy="1660335"/>
            </a:xfrm>
            <a:custGeom>
              <a:avLst/>
              <a:gdLst/>
              <a:ahLst/>
              <a:cxnLst/>
              <a:rect l="l" t="t" r="r" b="b"/>
              <a:pathLst>
                <a:path w="1" h="115221" fill="none" extrusionOk="0">
                  <a:moveTo>
                    <a:pt x="1" y="1"/>
                  </a:moveTo>
                  <a:lnTo>
                    <a:pt x="1" y="115221"/>
                  </a:lnTo>
                </a:path>
              </a:pathLst>
            </a:custGeom>
            <a:noFill/>
            <a:ln w="8550" cap="flat" cmpd="sng">
              <a:solidFill>
                <a:schemeClr val="dk2"/>
              </a:solidFill>
              <a:prstDash val="solid"/>
              <a:miter lim="263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2"/>
            <p:cNvSpPr/>
            <p:nvPr/>
          </p:nvSpPr>
          <p:spPr>
            <a:xfrm flipH="1">
              <a:off x="5921210" y="3285302"/>
              <a:ext cx="21" cy="1660335"/>
            </a:xfrm>
            <a:custGeom>
              <a:avLst/>
              <a:gdLst/>
              <a:ahLst/>
              <a:cxnLst/>
              <a:rect l="l" t="t" r="r" b="b"/>
              <a:pathLst>
                <a:path w="1" h="115221" fill="none" extrusionOk="0">
                  <a:moveTo>
                    <a:pt x="0" y="1"/>
                  </a:moveTo>
                  <a:lnTo>
                    <a:pt x="0" y="115221"/>
                  </a:lnTo>
                </a:path>
              </a:pathLst>
            </a:custGeom>
            <a:noFill/>
            <a:ln w="8550" cap="flat" cmpd="sng">
              <a:solidFill>
                <a:schemeClr val="dk2"/>
              </a:solidFill>
              <a:prstDash val="solid"/>
              <a:miter lim="263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2"/>
            <p:cNvSpPr/>
            <p:nvPr/>
          </p:nvSpPr>
          <p:spPr>
            <a:xfrm flipH="1">
              <a:off x="5387473" y="3373138"/>
              <a:ext cx="21" cy="1660335"/>
            </a:xfrm>
            <a:custGeom>
              <a:avLst/>
              <a:gdLst/>
              <a:ahLst/>
              <a:cxnLst/>
              <a:rect l="l" t="t" r="r" b="b"/>
              <a:pathLst>
                <a:path w="1" h="115221" fill="none" extrusionOk="0">
                  <a:moveTo>
                    <a:pt x="1" y="1"/>
                  </a:moveTo>
                  <a:lnTo>
                    <a:pt x="1" y="115221"/>
                  </a:lnTo>
                </a:path>
              </a:pathLst>
            </a:custGeom>
            <a:noFill/>
            <a:ln w="8550" cap="flat" cmpd="sng">
              <a:solidFill>
                <a:schemeClr val="dk2"/>
              </a:solidFill>
              <a:prstDash val="solid"/>
              <a:miter lim="263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2"/>
            <p:cNvSpPr/>
            <p:nvPr/>
          </p:nvSpPr>
          <p:spPr>
            <a:xfrm flipH="1">
              <a:off x="4853736" y="3417057"/>
              <a:ext cx="21" cy="1660335"/>
            </a:xfrm>
            <a:custGeom>
              <a:avLst/>
              <a:gdLst/>
              <a:ahLst/>
              <a:cxnLst/>
              <a:rect l="l" t="t" r="r" b="b"/>
              <a:pathLst>
                <a:path w="1" h="115221" fill="none" extrusionOk="0">
                  <a:moveTo>
                    <a:pt x="1" y="1"/>
                  </a:moveTo>
                  <a:lnTo>
                    <a:pt x="1" y="115221"/>
                  </a:lnTo>
                </a:path>
              </a:pathLst>
            </a:custGeom>
            <a:noFill/>
            <a:ln w="8550" cap="flat" cmpd="sng">
              <a:solidFill>
                <a:schemeClr val="dk2"/>
              </a:solidFill>
              <a:prstDash val="solid"/>
              <a:miter lim="263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2"/>
            <p:cNvSpPr/>
            <p:nvPr/>
          </p:nvSpPr>
          <p:spPr>
            <a:xfrm flipH="1">
              <a:off x="4313212" y="3417057"/>
              <a:ext cx="21" cy="1660335"/>
            </a:xfrm>
            <a:custGeom>
              <a:avLst/>
              <a:gdLst/>
              <a:ahLst/>
              <a:cxnLst/>
              <a:rect l="l" t="t" r="r" b="b"/>
              <a:pathLst>
                <a:path w="1" h="115221" fill="none" extrusionOk="0">
                  <a:moveTo>
                    <a:pt x="0" y="1"/>
                  </a:moveTo>
                  <a:lnTo>
                    <a:pt x="0" y="115221"/>
                  </a:lnTo>
                </a:path>
              </a:pathLst>
            </a:custGeom>
            <a:noFill/>
            <a:ln w="8550" cap="flat" cmpd="sng">
              <a:solidFill>
                <a:schemeClr val="dk2"/>
              </a:solidFill>
              <a:prstDash val="solid"/>
              <a:miter lim="263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42"/>
            <p:cNvSpPr/>
            <p:nvPr/>
          </p:nvSpPr>
          <p:spPr>
            <a:xfrm flipH="1">
              <a:off x="4007632" y="5001248"/>
              <a:ext cx="3947803" cy="21"/>
            </a:xfrm>
            <a:custGeom>
              <a:avLst/>
              <a:gdLst/>
              <a:ahLst/>
              <a:cxnLst/>
              <a:rect l="l" t="t" r="r" b="b"/>
              <a:pathLst>
                <a:path w="188125" h="1" fill="none" extrusionOk="0">
                  <a:moveTo>
                    <a:pt x="0" y="1"/>
                  </a:moveTo>
                  <a:lnTo>
                    <a:pt x="188124" y="1"/>
                  </a:lnTo>
                </a:path>
              </a:pathLst>
            </a:custGeom>
            <a:noFill/>
            <a:ln w="8550" cap="flat" cmpd="sng">
              <a:solidFill>
                <a:srgbClr val="3B869D"/>
              </a:solidFill>
              <a:prstDash val="solid"/>
              <a:miter lim="263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2"/>
            <p:cNvSpPr/>
            <p:nvPr/>
          </p:nvSpPr>
          <p:spPr>
            <a:xfrm flipH="1">
              <a:off x="4007349" y="4572793"/>
              <a:ext cx="3929461" cy="21"/>
            </a:xfrm>
            <a:custGeom>
              <a:avLst/>
              <a:gdLst/>
              <a:ahLst/>
              <a:cxnLst/>
              <a:rect l="l" t="t" r="r" b="b"/>
              <a:pathLst>
                <a:path w="188125" h="1" fill="none" extrusionOk="0">
                  <a:moveTo>
                    <a:pt x="0" y="0"/>
                  </a:moveTo>
                  <a:lnTo>
                    <a:pt x="188124" y="0"/>
                  </a:lnTo>
                </a:path>
              </a:pathLst>
            </a:custGeom>
            <a:noFill/>
            <a:ln w="8550" cap="flat" cmpd="sng">
              <a:solidFill>
                <a:schemeClr val="dk2"/>
              </a:solidFill>
              <a:prstDash val="solid"/>
              <a:miter lim="263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2"/>
            <p:cNvSpPr/>
            <p:nvPr/>
          </p:nvSpPr>
          <p:spPr>
            <a:xfrm flipH="1">
              <a:off x="4007349" y="4039035"/>
              <a:ext cx="3929461" cy="21"/>
            </a:xfrm>
            <a:custGeom>
              <a:avLst/>
              <a:gdLst/>
              <a:ahLst/>
              <a:cxnLst/>
              <a:rect l="l" t="t" r="r" b="b"/>
              <a:pathLst>
                <a:path w="188125" h="1" fill="none" extrusionOk="0">
                  <a:moveTo>
                    <a:pt x="0" y="1"/>
                  </a:moveTo>
                  <a:lnTo>
                    <a:pt x="188124" y="1"/>
                  </a:lnTo>
                </a:path>
              </a:pathLst>
            </a:custGeom>
            <a:noFill/>
            <a:ln w="8550" cap="flat" cmpd="sng">
              <a:solidFill>
                <a:schemeClr val="dk2"/>
              </a:solidFill>
              <a:prstDash val="solid"/>
              <a:miter lim="263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2"/>
            <p:cNvSpPr/>
            <p:nvPr/>
          </p:nvSpPr>
          <p:spPr>
            <a:xfrm flipH="1">
              <a:off x="4007349" y="3505854"/>
              <a:ext cx="3929461" cy="21"/>
            </a:xfrm>
            <a:custGeom>
              <a:avLst/>
              <a:gdLst/>
              <a:ahLst/>
              <a:cxnLst/>
              <a:rect l="l" t="t" r="r" b="b"/>
              <a:pathLst>
                <a:path w="188125" h="1" fill="none" extrusionOk="0">
                  <a:moveTo>
                    <a:pt x="0" y="1"/>
                  </a:moveTo>
                  <a:lnTo>
                    <a:pt x="188124" y="1"/>
                  </a:lnTo>
                </a:path>
              </a:pathLst>
            </a:custGeom>
            <a:noFill/>
            <a:ln w="8550" cap="flat" cmpd="sng">
              <a:solidFill>
                <a:schemeClr val="dk2"/>
              </a:solidFill>
              <a:prstDash val="solid"/>
              <a:miter lim="263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2"/>
            <p:cNvSpPr/>
            <p:nvPr/>
          </p:nvSpPr>
          <p:spPr>
            <a:xfrm flipH="1">
              <a:off x="3653417" y="4879074"/>
              <a:ext cx="5490574" cy="273652"/>
            </a:xfrm>
            <a:custGeom>
              <a:avLst/>
              <a:gdLst/>
              <a:ahLst/>
              <a:cxnLst/>
              <a:rect l="l" t="t" r="r" b="b"/>
              <a:pathLst>
                <a:path w="256479" h="12783" extrusionOk="0">
                  <a:moveTo>
                    <a:pt x="1" y="0"/>
                  </a:moveTo>
                  <a:lnTo>
                    <a:pt x="1" y="12782"/>
                  </a:lnTo>
                  <a:lnTo>
                    <a:pt x="256479" y="12782"/>
                  </a:lnTo>
                  <a:lnTo>
                    <a:pt x="25647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2"/>
            <p:cNvSpPr/>
            <p:nvPr/>
          </p:nvSpPr>
          <p:spPr>
            <a:xfrm flipH="1">
              <a:off x="4007549" y="3006518"/>
              <a:ext cx="3929325" cy="566357"/>
            </a:xfrm>
            <a:custGeom>
              <a:avLst/>
              <a:gdLst/>
              <a:ahLst/>
              <a:cxnLst/>
              <a:rect l="l" t="t" r="r" b="b"/>
              <a:pathLst>
                <a:path w="183549" h="26456" extrusionOk="0">
                  <a:moveTo>
                    <a:pt x="41162" y="1"/>
                  </a:moveTo>
                  <a:cubicBezTo>
                    <a:pt x="40290" y="1"/>
                    <a:pt x="39413" y="9"/>
                    <a:pt x="38530" y="24"/>
                  </a:cubicBezTo>
                  <a:cubicBezTo>
                    <a:pt x="22987" y="287"/>
                    <a:pt x="9101" y="2917"/>
                    <a:pt x="1" y="5153"/>
                  </a:cubicBezTo>
                  <a:lnTo>
                    <a:pt x="1" y="10492"/>
                  </a:lnTo>
                  <a:cubicBezTo>
                    <a:pt x="211" y="10492"/>
                    <a:pt x="422" y="10465"/>
                    <a:pt x="632" y="10413"/>
                  </a:cubicBezTo>
                  <a:cubicBezTo>
                    <a:pt x="8880" y="8354"/>
                    <a:pt x="23961" y="5313"/>
                    <a:pt x="41000" y="5313"/>
                  </a:cubicBezTo>
                  <a:cubicBezTo>
                    <a:pt x="55745" y="5313"/>
                    <a:pt x="71957" y="7590"/>
                    <a:pt x="86475" y="14752"/>
                  </a:cubicBezTo>
                  <a:cubicBezTo>
                    <a:pt x="102203" y="22537"/>
                    <a:pt x="121428" y="26456"/>
                    <a:pt x="143625" y="26456"/>
                  </a:cubicBezTo>
                  <a:lnTo>
                    <a:pt x="145466" y="26456"/>
                  </a:lnTo>
                  <a:cubicBezTo>
                    <a:pt x="158275" y="26324"/>
                    <a:pt x="171004" y="24957"/>
                    <a:pt x="183549" y="22405"/>
                  </a:cubicBezTo>
                  <a:lnTo>
                    <a:pt x="183549" y="17067"/>
                  </a:lnTo>
                  <a:cubicBezTo>
                    <a:pt x="183365" y="17067"/>
                    <a:pt x="183181" y="17093"/>
                    <a:pt x="182997" y="17145"/>
                  </a:cubicBezTo>
                  <a:cubicBezTo>
                    <a:pt x="178139" y="18191"/>
                    <a:pt x="162639" y="21167"/>
                    <a:pt x="143697" y="21167"/>
                  </a:cubicBezTo>
                  <a:cubicBezTo>
                    <a:pt x="126437" y="21167"/>
                    <a:pt x="106319" y="18696"/>
                    <a:pt x="88790" y="10044"/>
                  </a:cubicBezTo>
                  <a:cubicBezTo>
                    <a:pt x="75314" y="3394"/>
                    <a:pt x="59324" y="1"/>
                    <a:pt x="4116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2"/>
            <p:cNvSpPr/>
            <p:nvPr/>
          </p:nvSpPr>
          <p:spPr>
            <a:xfrm flipH="1">
              <a:off x="3943349" y="2943472"/>
              <a:ext cx="4059397" cy="566357"/>
            </a:xfrm>
            <a:custGeom>
              <a:avLst/>
              <a:gdLst/>
              <a:ahLst/>
              <a:cxnLst/>
              <a:rect l="l" t="t" r="r" b="b"/>
              <a:pathLst>
                <a:path w="189625" h="26456" extrusionOk="0">
                  <a:moveTo>
                    <a:pt x="44236" y="0"/>
                  </a:moveTo>
                  <a:cubicBezTo>
                    <a:pt x="43364" y="0"/>
                    <a:pt x="42488" y="8"/>
                    <a:pt x="41607" y="24"/>
                  </a:cubicBezTo>
                  <a:cubicBezTo>
                    <a:pt x="25696" y="287"/>
                    <a:pt x="11520" y="3048"/>
                    <a:pt x="2447" y="5310"/>
                  </a:cubicBezTo>
                  <a:cubicBezTo>
                    <a:pt x="948" y="5599"/>
                    <a:pt x="1" y="7072"/>
                    <a:pt x="369" y="8545"/>
                  </a:cubicBezTo>
                  <a:cubicBezTo>
                    <a:pt x="671" y="9732"/>
                    <a:pt x="1754" y="10530"/>
                    <a:pt x="2932" y="10530"/>
                  </a:cubicBezTo>
                  <a:cubicBezTo>
                    <a:pt x="3189" y="10530"/>
                    <a:pt x="3450" y="10492"/>
                    <a:pt x="3709" y="10412"/>
                  </a:cubicBezTo>
                  <a:cubicBezTo>
                    <a:pt x="11961" y="8353"/>
                    <a:pt x="27053" y="5302"/>
                    <a:pt x="44102" y="5302"/>
                  </a:cubicBezTo>
                  <a:cubicBezTo>
                    <a:pt x="58841" y="5302"/>
                    <a:pt x="75042" y="7582"/>
                    <a:pt x="89552" y="14752"/>
                  </a:cubicBezTo>
                  <a:cubicBezTo>
                    <a:pt x="105280" y="22510"/>
                    <a:pt x="124505" y="26455"/>
                    <a:pt x="146702" y="26455"/>
                  </a:cubicBezTo>
                  <a:lnTo>
                    <a:pt x="148570" y="26429"/>
                  </a:lnTo>
                  <a:cubicBezTo>
                    <a:pt x="161536" y="26297"/>
                    <a:pt x="174475" y="24903"/>
                    <a:pt x="187205" y="22273"/>
                  </a:cubicBezTo>
                  <a:cubicBezTo>
                    <a:pt x="188651" y="22010"/>
                    <a:pt x="189624" y="20564"/>
                    <a:pt x="189309" y="19117"/>
                  </a:cubicBezTo>
                  <a:cubicBezTo>
                    <a:pt x="189021" y="17880"/>
                    <a:pt x="187937" y="17052"/>
                    <a:pt x="186739" y="17052"/>
                  </a:cubicBezTo>
                  <a:cubicBezTo>
                    <a:pt x="186511" y="17052"/>
                    <a:pt x="186279" y="17082"/>
                    <a:pt x="186047" y="17145"/>
                  </a:cubicBezTo>
                  <a:cubicBezTo>
                    <a:pt x="181203" y="18191"/>
                    <a:pt x="165710" y="21166"/>
                    <a:pt x="146771" y="21166"/>
                  </a:cubicBezTo>
                  <a:cubicBezTo>
                    <a:pt x="129514" y="21166"/>
                    <a:pt x="109396" y="18696"/>
                    <a:pt x="91867" y="10044"/>
                  </a:cubicBezTo>
                  <a:cubicBezTo>
                    <a:pt x="78391" y="3394"/>
                    <a:pt x="62377" y="0"/>
                    <a:pt x="442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9" name="Google Shape;669;p42"/>
          <p:cNvSpPr/>
          <p:nvPr/>
        </p:nvSpPr>
        <p:spPr>
          <a:xfrm flipH="1">
            <a:off x="2935859" y="3904195"/>
            <a:ext cx="759417" cy="338998"/>
          </a:xfrm>
          <a:custGeom>
            <a:avLst/>
            <a:gdLst/>
            <a:ahLst/>
            <a:cxnLst/>
            <a:rect l="l" t="t" r="r" b="b"/>
            <a:pathLst>
              <a:path w="5367" h="2396" extrusionOk="0">
                <a:moveTo>
                  <a:pt x="4472" y="1"/>
                </a:moveTo>
                <a:cubicBezTo>
                  <a:pt x="4104" y="1"/>
                  <a:pt x="3762" y="132"/>
                  <a:pt x="3473" y="343"/>
                </a:cubicBezTo>
                <a:lnTo>
                  <a:pt x="3052" y="579"/>
                </a:lnTo>
                <a:lnTo>
                  <a:pt x="1632" y="343"/>
                </a:lnTo>
                <a:lnTo>
                  <a:pt x="1579" y="343"/>
                </a:lnTo>
                <a:lnTo>
                  <a:pt x="1342" y="448"/>
                </a:lnTo>
                <a:cubicBezTo>
                  <a:pt x="1290" y="474"/>
                  <a:pt x="1290" y="553"/>
                  <a:pt x="1342" y="579"/>
                </a:cubicBezTo>
                <a:lnTo>
                  <a:pt x="2289" y="1027"/>
                </a:lnTo>
                <a:lnTo>
                  <a:pt x="1316" y="1605"/>
                </a:lnTo>
                <a:cubicBezTo>
                  <a:pt x="1193" y="1675"/>
                  <a:pt x="1047" y="1710"/>
                  <a:pt x="901" y="1710"/>
                </a:cubicBezTo>
                <a:cubicBezTo>
                  <a:pt x="828" y="1710"/>
                  <a:pt x="755" y="1702"/>
                  <a:pt x="685" y="1684"/>
                </a:cubicBezTo>
                <a:lnTo>
                  <a:pt x="185" y="1579"/>
                </a:lnTo>
                <a:lnTo>
                  <a:pt x="106" y="1579"/>
                </a:lnTo>
                <a:cubicBezTo>
                  <a:pt x="27" y="1605"/>
                  <a:pt x="1" y="1737"/>
                  <a:pt x="80" y="1789"/>
                </a:cubicBezTo>
                <a:lnTo>
                  <a:pt x="632" y="2315"/>
                </a:lnTo>
                <a:cubicBezTo>
                  <a:pt x="700" y="2366"/>
                  <a:pt x="768" y="2395"/>
                  <a:pt x="843" y="2395"/>
                </a:cubicBezTo>
                <a:cubicBezTo>
                  <a:pt x="884" y="2395"/>
                  <a:pt x="927" y="2386"/>
                  <a:pt x="974" y="2368"/>
                </a:cubicBezTo>
                <a:lnTo>
                  <a:pt x="1237" y="2263"/>
                </a:lnTo>
                <a:lnTo>
                  <a:pt x="2841" y="1605"/>
                </a:lnTo>
                <a:lnTo>
                  <a:pt x="5077" y="658"/>
                </a:lnTo>
                <a:cubicBezTo>
                  <a:pt x="5287" y="579"/>
                  <a:pt x="5366" y="395"/>
                  <a:pt x="5287" y="238"/>
                </a:cubicBezTo>
                <a:cubicBezTo>
                  <a:pt x="5261" y="211"/>
                  <a:pt x="5235" y="185"/>
                  <a:pt x="5208" y="159"/>
                </a:cubicBezTo>
                <a:cubicBezTo>
                  <a:pt x="4972" y="80"/>
                  <a:pt x="4709" y="27"/>
                  <a:pt x="44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ustDataLst>
      <p:tags r:id="rId1"/>
    </p:custDataLst>
  </p:cSld>
  <p:clrMapOvr>
    <a:masterClrMapping/>
  </p:clrMapOvr>
  <p:transition spd="slow">
    <p:push/>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65"/>
        <p:cNvGrpSpPr/>
        <p:nvPr/>
      </p:nvGrpSpPr>
      <p:grpSpPr>
        <a:xfrm>
          <a:off x="0" y="0"/>
          <a:ext cx="0" cy="0"/>
          <a:chOff x="0" y="0"/>
          <a:chExt cx="0" cy="0"/>
        </a:xfrm>
      </p:grpSpPr>
      <p:sp>
        <p:nvSpPr>
          <p:cNvPr id="1969" name="Google Shape;1969;p74"/>
          <p:cNvSpPr txBox="1">
            <a:spLocks noGrp="1"/>
          </p:cNvSpPr>
          <p:nvPr>
            <p:ph type="title"/>
          </p:nvPr>
        </p:nvSpPr>
        <p:spPr>
          <a:xfrm>
            <a:off x="872399" y="538250"/>
            <a:ext cx="4214643" cy="63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latin typeface="Goudy Old Style" panose="02020502050305020303" pitchFamily="18" charset="0"/>
              </a:rPr>
              <a:t>Thank You</a:t>
            </a:r>
            <a:endParaRPr dirty="0">
              <a:latin typeface="Goudy Old Style" panose="02020502050305020303" pitchFamily="18" charset="0"/>
            </a:endParaRPr>
          </a:p>
        </p:txBody>
      </p:sp>
      <p:sp>
        <p:nvSpPr>
          <p:cNvPr id="1970" name="Google Shape;1970;p74"/>
          <p:cNvSpPr txBox="1">
            <a:spLocks noGrp="1"/>
          </p:cNvSpPr>
          <p:nvPr>
            <p:ph type="subTitle" idx="1"/>
          </p:nvPr>
        </p:nvSpPr>
        <p:spPr>
          <a:xfrm>
            <a:off x="872400" y="1318415"/>
            <a:ext cx="4025276" cy="96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accent5"/>
              </a:buClr>
              <a:buSzPts val="1100"/>
              <a:buFont typeface="Arial"/>
              <a:buNone/>
            </a:pPr>
            <a:r>
              <a:rPr lang="en-US" sz="1600" i="1" dirty="0"/>
              <a:t>Discrete Mathematics</a:t>
            </a:r>
          </a:p>
          <a:p>
            <a:pPr marL="0" lvl="0" indent="0" algn="l" rtl="0">
              <a:spcBef>
                <a:spcPts val="0"/>
              </a:spcBef>
              <a:spcAft>
                <a:spcPts val="0"/>
              </a:spcAft>
              <a:buClr>
                <a:schemeClr val="accent5"/>
              </a:buClr>
              <a:buSzPts val="1100"/>
              <a:buFont typeface="Arial"/>
              <a:buNone/>
            </a:pPr>
            <a:endParaRPr lang="en-US" sz="1600" i="1" dirty="0"/>
          </a:p>
          <a:p>
            <a:pPr marL="0" lvl="0" indent="0" algn="l" rtl="0">
              <a:spcBef>
                <a:spcPts val="0"/>
              </a:spcBef>
              <a:spcAft>
                <a:spcPts val="0"/>
              </a:spcAft>
              <a:buClr>
                <a:schemeClr val="accent5"/>
              </a:buClr>
              <a:buSzPts val="1100"/>
              <a:buFont typeface="Arial"/>
              <a:buNone/>
            </a:pPr>
            <a:r>
              <a:rPr lang="en-US" b="1" dirty="0"/>
              <a:t>Application of Graph Theory in Air Transportation Network</a:t>
            </a:r>
          </a:p>
        </p:txBody>
      </p:sp>
      <p:grpSp>
        <p:nvGrpSpPr>
          <p:cNvPr id="1972" name="Google Shape;1972;p74"/>
          <p:cNvGrpSpPr/>
          <p:nvPr/>
        </p:nvGrpSpPr>
        <p:grpSpPr>
          <a:xfrm>
            <a:off x="4941021" y="677250"/>
            <a:ext cx="4215726" cy="3665481"/>
            <a:chOff x="4941021" y="677250"/>
            <a:chExt cx="4215726" cy="3665481"/>
          </a:xfrm>
        </p:grpSpPr>
        <p:sp>
          <p:nvSpPr>
            <p:cNvPr id="1973" name="Google Shape;1973;p74"/>
            <p:cNvSpPr/>
            <p:nvPr/>
          </p:nvSpPr>
          <p:spPr>
            <a:xfrm flipH="1">
              <a:off x="8605215" y="677250"/>
              <a:ext cx="551532" cy="3665481"/>
            </a:xfrm>
            <a:custGeom>
              <a:avLst/>
              <a:gdLst/>
              <a:ahLst/>
              <a:cxnLst/>
              <a:rect l="l" t="t" r="r" b="b"/>
              <a:pathLst>
                <a:path w="7892" h="54165" extrusionOk="0">
                  <a:moveTo>
                    <a:pt x="0" y="1"/>
                  </a:moveTo>
                  <a:lnTo>
                    <a:pt x="0" y="54164"/>
                  </a:lnTo>
                  <a:lnTo>
                    <a:pt x="7891" y="54164"/>
                  </a:lnTo>
                  <a:lnTo>
                    <a:pt x="78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74"/>
            <p:cNvSpPr/>
            <p:nvPr/>
          </p:nvSpPr>
          <p:spPr>
            <a:xfrm flipH="1">
              <a:off x="4941026" y="677250"/>
              <a:ext cx="3680640" cy="3665481"/>
            </a:xfrm>
            <a:custGeom>
              <a:avLst/>
              <a:gdLst/>
              <a:ahLst/>
              <a:cxnLst/>
              <a:rect l="l" t="t" r="r" b="b"/>
              <a:pathLst>
                <a:path w="54389" h="54165" extrusionOk="0">
                  <a:moveTo>
                    <a:pt x="1" y="1"/>
                  </a:moveTo>
                  <a:lnTo>
                    <a:pt x="1" y="54164"/>
                  </a:lnTo>
                  <a:cubicBezTo>
                    <a:pt x="1" y="54164"/>
                    <a:pt x="8872" y="54084"/>
                    <a:pt x="20203" y="50725"/>
                  </a:cubicBezTo>
                  <a:cubicBezTo>
                    <a:pt x="26777" y="48780"/>
                    <a:pt x="37208" y="44585"/>
                    <a:pt x="44826" y="40246"/>
                  </a:cubicBezTo>
                  <a:cubicBezTo>
                    <a:pt x="50339" y="37080"/>
                    <a:pt x="54389" y="33849"/>
                    <a:pt x="54389" y="31310"/>
                  </a:cubicBezTo>
                  <a:cubicBezTo>
                    <a:pt x="54373" y="30699"/>
                    <a:pt x="54244" y="30104"/>
                    <a:pt x="54019" y="29542"/>
                  </a:cubicBezTo>
                  <a:cubicBezTo>
                    <a:pt x="53007" y="27050"/>
                    <a:pt x="49937" y="24752"/>
                    <a:pt x="45919" y="21988"/>
                  </a:cubicBezTo>
                  <a:cubicBezTo>
                    <a:pt x="41579" y="18998"/>
                    <a:pt x="36131" y="15478"/>
                    <a:pt x="31004" y="10592"/>
                  </a:cubicBezTo>
                  <a:cubicBezTo>
                    <a:pt x="20026" y="146"/>
                    <a:pt x="1" y="1"/>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74"/>
            <p:cNvSpPr/>
            <p:nvPr/>
          </p:nvSpPr>
          <p:spPr>
            <a:xfrm flipH="1">
              <a:off x="5774148" y="1344022"/>
              <a:ext cx="2099201" cy="643904"/>
            </a:xfrm>
            <a:custGeom>
              <a:avLst/>
              <a:gdLst/>
              <a:ahLst/>
              <a:cxnLst/>
              <a:rect l="l" t="t" r="r" b="b"/>
              <a:pathLst>
                <a:path w="31020" h="9515" extrusionOk="0">
                  <a:moveTo>
                    <a:pt x="2234" y="0"/>
                  </a:moveTo>
                  <a:lnTo>
                    <a:pt x="0" y="4291"/>
                  </a:lnTo>
                  <a:lnTo>
                    <a:pt x="0" y="9515"/>
                  </a:lnTo>
                  <a:lnTo>
                    <a:pt x="31020" y="9515"/>
                  </a:lnTo>
                  <a:cubicBezTo>
                    <a:pt x="27516" y="7088"/>
                    <a:pt x="23658" y="4259"/>
                    <a:pt x="19946" y="756"/>
                  </a:cubicBezTo>
                  <a:cubicBezTo>
                    <a:pt x="19673" y="498"/>
                    <a:pt x="19383" y="241"/>
                    <a:pt x="191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74"/>
            <p:cNvSpPr/>
            <p:nvPr/>
          </p:nvSpPr>
          <p:spPr>
            <a:xfrm flipH="1">
              <a:off x="6015614" y="1398362"/>
              <a:ext cx="658115" cy="529740"/>
            </a:xfrm>
            <a:custGeom>
              <a:avLst/>
              <a:gdLst/>
              <a:ahLst/>
              <a:cxnLst/>
              <a:rect l="l" t="t" r="r" b="b"/>
              <a:pathLst>
                <a:path w="9725" h="7828" extrusionOk="0">
                  <a:moveTo>
                    <a:pt x="1" y="1"/>
                  </a:moveTo>
                  <a:lnTo>
                    <a:pt x="371" y="997"/>
                  </a:lnTo>
                  <a:lnTo>
                    <a:pt x="2155" y="5964"/>
                  </a:lnTo>
                  <a:lnTo>
                    <a:pt x="2830" y="7828"/>
                  </a:lnTo>
                  <a:lnTo>
                    <a:pt x="9725" y="7828"/>
                  </a:lnTo>
                  <a:lnTo>
                    <a:pt x="7812" y="5964"/>
                  </a:lnTo>
                  <a:lnTo>
                    <a:pt x="2765" y="997"/>
                  </a:lnTo>
                  <a:lnTo>
                    <a:pt x="175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74"/>
            <p:cNvSpPr/>
            <p:nvPr/>
          </p:nvSpPr>
          <p:spPr>
            <a:xfrm flipH="1">
              <a:off x="6580066" y="1377722"/>
              <a:ext cx="575487" cy="550380"/>
            </a:xfrm>
            <a:custGeom>
              <a:avLst/>
              <a:gdLst/>
              <a:ahLst/>
              <a:cxnLst/>
              <a:rect l="l" t="t" r="r" b="b"/>
              <a:pathLst>
                <a:path w="8504" h="8133" extrusionOk="0">
                  <a:moveTo>
                    <a:pt x="1" y="0"/>
                  </a:moveTo>
                  <a:lnTo>
                    <a:pt x="1" y="8133"/>
                  </a:lnTo>
                  <a:lnTo>
                    <a:pt x="8503" y="8133"/>
                  </a:lnTo>
                  <a:lnTo>
                    <a:pt x="7973" y="6269"/>
                  </a:lnTo>
                  <a:lnTo>
                    <a:pt x="6574" y="1302"/>
                  </a:lnTo>
                  <a:lnTo>
                    <a:pt x="62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74"/>
            <p:cNvSpPr/>
            <p:nvPr/>
          </p:nvSpPr>
          <p:spPr>
            <a:xfrm flipH="1">
              <a:off x="7243522" y="1370075"/>
              <a:ext cx="551531" cy="558027"/>
            </a:xfrm>
            <a:custGeom>
              <a:avLst/>
              <a:gdLst/>
              <a:ahLst/>
              <a:cxnLst/>
              <a:rect l="l" t="t" r="r" b="b"/>
              <a:pathLst>
                <a:path w="8150" h="8246" extrusionOk="0">
                  <a:moveTo>
                    <a:pt x="1784" y="1"/>
                  </a:moveTo>
                  <a:lnTo>
                    <a:pt x="1045" y="1415"/>
                  </a:lnTo>
                  <a:lnTo>
                    <a:pt x="0" y="3408"/>
                  </a:lnTo>
                  <a:lnTo>
                    <a:pt x="0" y="8246"/>
                  </a:lnTo>
                  <a:lnTo>
                    <a:pt x="8149" y="8246"/>
                  </a:lnTo>
                  <a:lnTo>
                    <a:pt x="814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74"/>
            <p:cNvSpPr/>
            <p:nvPr/>
          </p:nvSpPr>
          <p:spPr>
            <a:xfrm flipH="1">
              <a:off x="7243522" y="1465831"/>
              <a:ext cx="551531" cy="336129"/>
            </a:xfrm>
            <a:custGeom>
              <a:avLst/>
              <a:gdLst/>
              <a:ahLst/>
              <a:cxnLst/>
              <a:rect l="l" t="t" r="r" b="b"/>
              <a:pathLst>
                <a:path w="8150" h="4967" extrusionOk="0">
                  <a:moveTo>
                    <a:pt x="1045" y="0"/>
                  </a:moveTo>
                  <a:lnTo>
                    <a:pt x="0" y="1993"/>
                  </a:lnTo>
                  <a:lnTo>
                    <a:pt x="0" y="4967"/>
                  </a:lnTo>
                  <a:lnTo>
                    <a:pt x="8149" y="4967"/>
                  </a:lnTo>
                  <a:lnTo>
                    <a:pt x="814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74"/>
            <p:cNvSpPr/>
            <p:nvPr/>
          </p:nvSpPr>
          <p:spPr>
            <a:xfrm flipH="1">
              <a:off x="6616000" y="1465831"/>
              <a:ext cx="539553" cy="336129"/>
            </a:xfrm>
            <a:custGeom>
              <a:avLst/>
              <a:gdLst/>
              <a:ahLst/>
              <a:cxnLst/>
              <a:rect l="l" t="t" r="r" b="b"/>
              <a:pathLst>
                <a:path w="7973" h="4967" extrusionOk="0">
                  <a:moveTo>
                    <a:pt x="1" y="0"/>
                  </a:moveTo>
                  <a:lnTo>
                    <a:pt x="1" y="4967"/>
                  </a:lnTo>
                  <a:lnTo>
                    <a:pt x="7973" y="4967"/>
                  </a:lnTo>
                  <a:lnTo>
                    <a:pt x="65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74"/>
            <p:cNvSpPr/>
            <p:nvPr/>
          </p:nvSpPr>
          <p:spPr>
            <a:xfrm flipH="1">
              <a:off x="6145071" y="1465831"/>
              <a:ext cx="503619" cy="336129"/>
            </a:xfrm>
            <a:custGeom>
              <a:avLst/>
              <a:gdLst/>
              <a:ahLst/>
              <a:cxnLst/>
              <a:rect l="l" t="t" r="r" b="b"/>
              <a:pathLst>
                <a:path w="7442" h="4967" extrusionOk="0">
                  <a:moveTo>
                    <a:pt x="1" y="0"/>
                  </a:moveTo>
                  <a:lnTo>
                    <a:pt x="1785" y="4967"/>
                  </a:lnTo>
                  <a:lnTo>
                    <a:pt x="7442" y="4967"/>
                  </a:lnTo>
                  <a:lnTo>
                    <a:pt x="23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74"/>
            <p:cNvSpPr/>
            <p:nvPr/>
          </p:nvSpPr>
          <p:spPr>
            <a:xfrm flipH="1">
              <a:off x="4985644" y="2157573"/>
              <a:ext cx="1049600" cy="1254107"/>
            </a:xfrm>
            <a:custGeom>
              <a:avLst/>
              <a:gdLst/>
              <a:ahLst/>
              <a:cxnLst/>
              <a:rect l="l" t="t" r="r" b="b"/>
              <a:pathLst>
                <a:path w="15510" h="18532" extrusionOk="0">
                  <a:moveTo>
                    <a:pt x="7506" y="0"/>
                  </a:moveTo>
                  <a:cubicBezTo>
                    <a:pt x="3440" y="1222"/>
                    <a:pt x="0" y="5047"/>
                    <a:pt x="0" y="9435"/>
                  </a:cubicBezTo>
                  <a:cubicBezTo>
                    <a:pt x="0" y="13421"/>
                    <a:pt x="2797" y="17021"/>
                    <a:pt x="6301" y="18531"/>
                  </a:cubicBezTo>
                  <a:cubicBezTo>
                    <a:pt x="11813" y="15381"/>
                    <a:pt x="15510" y="11974"/>
                    <a:pt x="15510" y="9435"/>
                  </a:cubicBezTo>
                  <a:cubicBezTo>
                    <a:pt x="15510" y="8824"/>
                    <a:pt x="15381" y="8229"/>
                    <a:pt x="15140" y="7667"/>
                  </a:cubicBezTo>
                  <a:cubicBezTo>
                    <a:pt x="14128" y="5192"/>
                    <a:pt x="11524" y="2765"/>
                    <a:pt x="75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74"/>
            <p:cNvSpPr/>
            <p:nvPr/>
          </p:nvSpPr>
          <p:spPr>
            <a:xfrm flipH="1">
              <a:off x="4942131" y="2165153"/>
              <a:ext cx="1049600" cy="1235632"/>
            </a:xfrm>
            <a:custGeom>
              <a:avLst/>
              <a:gdLst/>
              <a:ahLst/>
              <a:cxnLst/>
              <a:rect l="l" t="t" r="r" b="b"/>
              <a:pathLst>
                <a:path w="15510" h="18259" extrusionOk="0">
                  <a:moveTo>
                    <a:pt x="7040" y="1"/>
                  </a:moveTo>
                  <a:cubicBezTo>
                    <a:pt x="2973" y="1222"/>
                    <a:pt x="0" y="4935"/>
                    <a:pt x="0" y="9323"/>
                  </a:cubicBezTo>
                  <a:cubicBezTo>
                    <a:pt x="16" y="13228"/>
                    <a:pt x="2363" y="16732"/>
                    <a:pt x="5947" y="18259"/>
                  </a:cubicBezTo>
                  <a:cubicBezTo>
                    <a:pt x="9242" y="16362"/>
                    <a:pt x="12022" y="14466"/>
                    <a:pt x="13710" y="12682"/>
                  </a:cubicBezTo>
                  <a:lnTo>
                    <a:pt x="13935" y="12441"/>
                  </a:lnTo>
                  <a:cubicBezTo>
                    <a:pt x="14931" y="11332"/>
                    <a:pt x="15510" y="10287"/>
                    <a:pt x="15510" y="9323"/>
                  </a:cubicBezTo>
                  <a:cubicBezTo>
                    <a:pt x="15510" y="8712"/>
                    <a:pt x="15381" y="8117"/>
                    <a:pt x="15140" y="7555"/>
                  </a:cubicBezTo>
                  <a:cubicBezTo>
                    <a:pt x="14947" y="7072"/>
                    <a:pt x="14674" y="6606"/>
                    <a:pt x="14369" y="6189"/>
                  </a:cubicBezTo>
                  <a:cubicBezTo>
                    <a:pt x="14304" y="6092"/>
                    <a:pt x="14240" y="6012"/>
                    <a:pt x="14176" y="5915"/>
                  </a:cubicBezTo>
                  <a:cubicBezTo>
                    <a:pt x="12713" y="4019"/>
                    <a:pt x="10158" y="2154"/>
                    <a:pt x="70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74"/>
            <p:cNvSpPr/>
            <p:nvPr/>
          </p:nvSpPr>
          <p:spPr>
            <a:xfrm flipH="1">
              <a:off x="5006604" y="2565432"/>
              <a:ext cx="256749" cy="457940"/>
            </a:xfrm>
            <a:custGeom>
              <a:avLst/>
              <a:gdLst/>
              <a:ahLst/>
              <a:cxnLst/>
              <a:rect l="l" t="t" r="r" b="b"/>
              <a:pathLst>
                <a:path w="3794" h="6767" extrusionOk="0">
                  <a:moveTo>
                    <a:pt x="3601" y="0"/>
                  </a:moveTo>
                  <a:cubicBezTo>
                    <a:pt x="1592" y="129"/>
                    <a:pt x="1" y="1608"/>
                    <a:pt x="1" y="3408"/>
                  </a:cubicBezTo>
                  <a:cubicBezTo>
                    <a:pt x="1" y="5063"/>
                    <a:pt x="1351" y="6461"/>
                    <a:pt x="3135" y="6767"/>
                  </a:cubicBezTo>
                  <a:lnTo>
                    <a:pt x="3360" y="6526"/>
                  </a:lnTo>
                  <a:cubicBezTo>
                    <a:pt x="1608" y="6301"/>
                    <a:pt x="274" y="4999"/>
                    <a:pt x="274" y="3408"/>
                  </a:cubicBezTo>
                  <a:cubicBezTo>
                    <a:pt x="274" y="1704"/>
                    <a:pt x="1849" y="306"/>
                    <a:pt x="3794" y="274"/>
                  </a:cubicBezTo>
                  <a:cubicBezTo>
                    <a:pt x="3729" y="177"/>
                    <a:pt x="3665" y="97"/>
                    <a:pt x="36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74"/>
            <p:cNvSpPr/>
            <p:nvPr/>
          </p:nvSpPr>
          <p:spPr>
            <a:xfrm flipH="1">
              <a:off x="4941021" y="677250"/>
              <a:ext cx="4214643" cy="2118826"/>
            </a:xfrm>
            <a:custGeom>
              <a:avLst/>
              <a:gdLst/>
              <a:ahLst/>
              <a:cxnLst/>
              <a:rect l="l" t="t" r="r" b="b"/>
              <a:pathLst>
                <a:path w="62280" h="31310" extrusionOk="0">
                  <a:moveTo>
                    <a:pt x="0" y="1"/>
                  </a:moveTo>
                  <a:lnTo>
                    <a:pt x="0" y="1705"/>
                  </a:lnTo>
                  <a:lnTo>
                    <a:pt x="7892" y="1705"/>
                  </a:lnTo>
                  <a:cubicBezTo>
                    <a:pt x="7892" y="1705"/>
                    <a:pt x="19624" y="2010"/>
                    <a:pt x="29557" y="6157"/>
                  </a:cubicBezTo>
                  <a:cubicBezTo>
                    <a:pt x="40598" y="10769"/>
                    <a:pt x="44199" y="17680"/>
                    <a:pt x="50403" y="21747"/>
                  </a:cubicBezTo>
                  <a:cubicBezTo>
                    <a:pt x="56606" y="25829"/>
                    <a:pt x="61830" y="27243"/>
                    <a:pt x="62280" y="31310"/>
                  </a:cubicBezTo>
                  <a:cubicBezTo>
                    <a:pt x="62280" y="25299"/>
                    <a:pt x="49872" y="21039"/>
                    <a:pt x="38895" y="10592"/>
                  </a:cubicBezTo>
                  <a:cubicBezTo>
                    <a:pt x="27917" y="146"/>
                    <a:pt x="7875" y="1"/>
                    <a:pt x="7875" y="1"/>
                  </a:cubicBezTo>
                  <a:close/>
                </a:path>
              </a:pathLst>
            </a:custGeom>
            <a:solidFill>
              <a:srgbClr val="161519">
                <a:alpha val="11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extBox 2">
            <a:extLst>
              <a:ext uri="{FF2B5EF4-FFF2-40B4-BE49-F238E27FC236}">
                <a16:creationId xmlns:a16="http://schemas.microsoft.com/office/drawing/2014/main" id="{469B956C-02E1-E1C6-C160-E42005D45437}"/>
              </a:ext>
            </a:extLst>
          </p:cNvPr>
          <p:cNvSpPr txBox="1"/>
          <p:nvPr/>
        </p:nvSpPr>
        <p:spPr>
          <a:xfrm>
            <a:off x="755177" y="4430840"/>
            <a:ext cx="8400487" cy="584775"/>
          </a:xfrm>
          <a:prstGeom prst="rect">
            <a:avLst/>
          </a:prstGeom>
          <a:noFill/>
        </p:spPr>
        <p:txBody>
          <a:bodyPr wrap="square">
            <a:spAutoFit/>
          </a:bodyPr>
          <a:lstStyle/>
          <a:p>
            <a:pPr marL="171450" indent="-171450">
              <a:buFont typeface="Arial" panose="020B0604020202020204" pitchFamily="34" charset="0"/>
              <a:buChar char="•"/>
            </a:pPr>
            <a:r>
              <a:rPr lang="en-US" sz="800" dirty="0">
                <a:effectLst/>
                <a:latin typeface="Times New Roman" panose="02020603050405020304" pitchFamily="18" charset="0"/>
              </a:rPr>
              <a:t>Carlson, S. C. (2023, September 1). </a:t>
            </a:r>
            <a:r>
              <a:rPr lang="en-US" sz="800" i="1" dirty="0">
                <a:effectLst/>
                <a:latin typeface="Times New Roman" panose="02020603050405020304" pitchFamily="18" charset="0"/>
              </a:rPr>
              <a:t>Graph theory | Problems &amp; Applications</a:t>
            </a:r>
            <a:r>
              <a:rPr lang="en-US" sz="800" dirty="0">
                <a:effectLst/>
                <a:latin typeface="Times New Roman" panose="02020603050405020304" pitchFamily="18" charset="0"/>
              </a:rPr>
              <a:t>. Encyclopedia Britannica. </a:t>
            </a:r>
            <a:r>
              <a:rPr lang="en-US" sz="800" dirty="0">
                <a:effectLst/>
                <a:latin typeface="Times New Roman" panose="02020603050405020304" pitchFamily="18" charset="0"/>
                <a:hlinkClick r:id="rId4"/>
              </a:rPr>
              <a:t>https://www.britannica.com/topic/graph-theory</a:t>
            </a:r>
            <a:endParaRPr lang="en-US" sz="800" dirty="0">
              <a:effectLst/>
              <a:latin typeface="Times New Roman" panose="02020603050405020304" pitchFamily="18" charset="0"/>
            </a:endParaRPr>
          </a:p>
          <a:p>
            <a:pPr marL="171450" indent="-171450">
              <a:buFont typeface="Arial" panose="020B0604020202020204" pitchFamily="34" charset="0"/>
              <a:buChar char="•"/>
            </a:pPr>
            <a:r>
              <a:rPr lang="en-US" sz="800" dirty="0">
                <a:effectLst/>
                <a:latin typeface="Times New Roman" panose="02020603050405020304" pitchFamily="18" charset="0"/>
              </a:rPr>
              <a:t>A. </a:t>
            </a:r>
            <a:r>
              <a:rPr lang="en-US" sz="800" dirty="0" err="1">
                <a:effectLst/>
                <a:latin typeface="Times New Roman" panose="02020603050405020304" pitchFamily="18" charset="0"/>
              </a:rPr>
              <a:t>Farrahi</a:t>
            </a:r>
            <a:r>
              <a:rPr lang="en-US" sz="800" dirty="0">
                <a:effectLst/>
                <a:latin typeface="Times New Roman" panose="02020603050405020304" pitchFamily="18" charset="0"/>
              </a:rPr>
              <a:t>, A. Goldberg, L. </a:t>
            </a:r>
            <a:r>
              <a:rPr lang="en-US" sz="800" dirty="0" err="1">
                <a:effectLst/>
                <a:latin typeface="Times New Roman" panose="02020603050405020304" pitchFamily="18" charset="0"/>
              </a:rPr>
              <a:t>Bagasol</a:t>
            </a:r>
            <a:r>
              <a:rPr lang="en-US" sz="800" dirty="0">
                <a:effectLst/>
                <a:latin typeface="Times New Roman" panose="02020603050405020304" pitchFamily="18" charset="0"/>
              </a:rPr>
              <a:t>, and J. Jung, "Applying graph theory to Problems in air traffic Management" [Online]. Available: </a:t>
            </a:r>
            <a:r>
              <a:rPr lang="en-US" sz="800" dirty="0">
                <a:effectLst/>
                <a:latin typeface="Times New Roman" panose="02020603050405020304" pitchFamily="18" charset="0"/>
                <a:hlinkClick r:id="rId5"/>
              </a:rPr>
              <a:t>https://core.ac.uk/download/pdf/84913826.pdf</a:t>
            </a:r>
            <a:r>
              <a:rPr lang="en-US" sz="800" dirty="0">
                <a:effectLst/>
                <a:latin typeface="Times New Roman" panose="02020603050405020304" pitchFamily="18" charset="0"/>
              </a:rPr>
              <a:t>.</a:t>
            </a:r>
          </a:p>
          <a:p>
            <a:pPr marL="171450" indent="-171450">
              <a:buFont typeface="Arial" panose="020B0604020202020204" pitchFamily="34" charset="0"/>
              <a:buChar char="•"/>
            </a:pPr>
            <a:r>
              <a:rPr lang="en-US" sz="800" dirty="0">
                <a:effectLst/>
                <a:latin typeface="Times New Roman" panose="02020603050405020304" pitchFamily="18" charset="0"/>
              </a:rPr>
              <a:t>S. R. P. (</a:t>
            </a:r>
            <a:r>
              <a:rPr lang="en-US" sz="800" dirty="0" err="1">
                <a:effectLst/>
                <a:latin typeface="Times New Roman" panose="02020603050405020304" pitchFamily="18" charset="0"/>
              </a:rPr>
              <a:t>Solai</a:t>
            </a:r>
            <a:r>
              <a:rPr lang="en-US" sz="800" dirty="0">
                <a:effectLst/>
                <a:latin typeface="Times New Roman" panose="02020603050405020304" pitchFamily="18" charset="0"/>
              </a:rPr>
              <a:t> Rani P.), "Application of Graph Theory In Air-Transportation Network," J. </a:t>
            </a:r>
            <a:r>
              <a:rPr lang="en-US" sz="800" dirty="0" err="1">
                <a:effectLst/>
                <a:latin typeface="Times New Roman" panose="02020603050405020304" pitchFamily="18" charset="0"/>
              </a:rPr>
              <a:t>Pur</a:t>
            </a:r>
            <a:r>
              <a:rPr lang="en-US" sz="800" dirty="0">
                <a:effectLst/>
                <a:latin typeface="Times New Roman" panose="02020603050405020304" pitchFamily="18" charset="0"/>
              </a:rPr>
              <a:t> Appl Math, vol. 5, no. 1, pp. 1-4, 2021. Available: </a:t>
            </a:r>
            <a:r>
              <a:rPr lang="en-US" sz="800" dirty="0">
                <a:effectLst/>
                <a:latin typeface="Times New Roman" panose="02020603050405020304" pitchFamily="18" charset="0"/>
                <a:hlinkClick r:id="rId6"/>
              </a:rPr>
              <a:t>https://www.pulsus.com/scholarly-articles/application-of-graph-theory-in-airtransportation-network.pdf</a:t>
            </a:r>
            <a:r>
              <a:rPr lang="en-US" sz="800" dirty="0">
                <a:effectLst/>
                <a:latin typeface="Times New Roman" panose="02020603050405020304" pitchFamily="18" charset="0"/>
              </a:rPr>
              <a:t>. </a:t>
            </a:r>
          </a:p>
        </p:txBody>
      </p:sp>
      <p:sp>
        <p:nvSpPr>
          <p:cNvPr id="4" name="Google Shape;627;p42">
            <a:extLst>
              <a:ext uri="{FF2B5EF4-FFF2-40B4-BE49-F238E27FC236}">
                <a16:creationId xmlns:a16="http://schemas.microsoft.com/office/drawing/2014/main" id="{295210BA-2448-6FA5-0364-9C3579D6D9C1}"/>
              </a:ext>
            </a:extLst>
          </p:cNvPr>
          <p:cNvSpPr txBox="1">
            <a:spLocks/>
          </p:cNvSpPr>
          <p:nvPr/>
        </p:nvSpPr>
        <p:spPr>
          <a:xfrm>
            <a:off x="857067" y="2860286"/>
            <a:ext cx="3027975" cy="76305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Assistant"/>
              <a:buNone/>
              <a:defRPr sz="1500" b="0" i="0" u="none" strike="noStrike" cap="none">
                <a:solidFill>
                  <a:schemeClr val="dk1"/>
                </a:solidFill>
                <a:latin typeface="Assistant"/>
                <a:ea typeface="Assistant"/>
                <a:cs typeface="Assistant"/>
                <a:sym typeface="Assistant"/>
              </a:defRPr>
            </a:lvl1pPr>
            <a:lvl2pPr marL="914400" marR="0" lvl="1" indent="-317500" algn="ctr" rtl="0">
              <a:lnSpc>
                <a:spcPct val="115000"/>
              </a:lnSpc>
              <a:spcBef>
                <a:spcPts val="0"/>
              </a:spcBef>
              <a:spcAft>
                <a:spcPts val="0"/>
              </a:spcAft>
              <a:buClr>
                <a:schemeClr val="dk1"/>
              </a:buClr>
              <a:buSzPts val="1400"/>
              <a:buFont typeface="Assistant"/>
              <a:buNone/>
              <a:defRPr sz="1400" b="0" i="0" u="none" strike="noStrike" cap="none">
                <a:solidFill>
                  <a:schemeClr val="dk1"/>
                </a:solidFill>
                <a:latin typeface="Assistant"/>
                <a:ea typeface="Assistant"/>
                <a:cs typeface="Assistant"/>
                <a:sym typeface="Assistant"/>
              </a:defRPr>
            </a:lvl2pPr>
            <a:lvl3pPr marL="1371600" marR="0" lvl="2" indent="-317500" algn="ctr" rtl="0">
              <a:lnSpc>
                <a:spcPct val="115000"/>
              </a:lnSpc>
              <a:spcBef>
                <a:spcPts val="0"/>
              </a:spcBef>
              <a:spcAft>
                <a:spcPts val="0"/>
              </a:spcAft>
              <a:buClr>
                <a:schemeClr val="dk1"/>
              </a:buClr>
              <a:buSzPts val="1400"/>
              <a:buFont typeface="Assistant"/>
              <a:buNone/>
              <a:defRPr sz="1400" b="0" i="0" u="none" strike="noStrike" cap="none">
                <a:solidFill>
                  <a:schemeClr val="dk1"/>
                </a:solidFill>
                <a:latin typeface="Assistant"/>
                <a:ea typeface="Assistant"/>
                <a:cs typeface="Assistant"/>
                <a:sym typeface="Assistant"/>
              </a:defRPr>
            </a:lvl3pPr>
            <a:lvl4pPr marL="1828800" marR="0" lvl="3" indent="-317500" algn="ctr" rtl="0">
              <a:lnSpc>
                <a:spcPct val="115000"/>
              </a:lnSpc>
              <a:spcBef>
                <a:spcPts val="0"/>
              </a:spcBef>
              <a:spcAft>
                <a:spcPts val="0"/>
              </a:spcAft>
              <a:buClr>
                <a:schemeClr val="dk1"/>
              </a:buClr>
              <a:buSzPts val="1400"/>
              <a:buFont typeface="Assistant"/>
              <a:buNone/>
              <a:defRPr sz="1400" b="0" i="0" u="none" strike="noStrike" cap="none">
                <a:solidFill>
                  <a:schemeClr val="dk1"/>
                </a:solidFill>
                <a:latin typeface="Assistant"/>
                <a:ea typeface="Assistant"/>
                <a:cs typeface="Assistant"/>
                <a:sym typeface="Assistant"/>
              </a:defRPr>
            </a:lvl4pPr>
            <a:lvl5pPr marL="2286000" marR="0" lvl="4" indent="-317500" algn="ctr" rtl="0">
              <a:lnSpc>
                <a:spcPct val="115000"/>
              </a:lnSpc>
              <a:spcBef>
                <a:spcPts val="0"/>
              </a:spcBef>
              <a:spcAft>
                <a:spcPts val="0"/>
              </a:spcAft>
              <a:buClr>
                <a:schemeClr val="dk1"/>
              </a:buClr>
              <a:buSzPts val="1400"/>
              <a:buFont typeface="Assistant"/>
              <a:buNone/>
              <a:defRPr sz="1400" b="0" i="0" u="none" strike="noStrike" cap="none">
                <a:solidFill>
                  <a:schemeClr val="dk1"/>
                </a:solidFill>
                <a:latin typeface="Assistant"/>
                <a:ea typeface="Assistant"/>
                <a:cs typeface="Assistant"/>
                <a:sym typeface="Assistant"/>
              </a:defRPr>
            </a:lvl5pPr>
            <a:lvl6pPr marL="2743200" marR="0" lvl="5" indent="-317500" algn="ctr" rtl="0">
              <a:lnSpc>
                <a:spcPct val="115000"/>
              </a:lnSpc>
              <a:spcBef>
                <a:spcPts val="0"/>
              </a:spcBef>
              <a:spcAft>
                <a:spcPts val="0"/>
              </a:spcAft>
              <a:buClr>
                <a:schemeClr val="dk1"/>
              </a:buClr>
              <a:buSzPts val="1400"/>
              <a:buFont typeface="Assistant"/>
              <a:buNone/>
              <a:defRPr sz="1400" b="0" i="0" u="none" strike="noStrike" cap="none">
                <a:solidFill>
                  <a:schemeClr val="dk1"/>
                </a:solidFill>
                <a:latin typeface="Assistant"/>
                <a:ea typeface="Assistant"/>
                <a:cs typeface="Assistant"/>
                <a:sym typeface="Assistant"/>
              </a:defRPr>
            </a:lvl6pPr>
            <a:lvl7pPr marL="3200400" marR="0" lvl="6" indent="-317500" algn="ctr" rtl="0">
              <a:lnSpc>
                <a:spcPct val="115000"/>
              </a:lnSpc>
              <a:spcBef>
                <a:spcPts val="0"/>
              </a:spcBef>
              <a:spcAft>
                <a:spcPts val="0"/>
              </a:spcAft>
              <a:buClr>
                <a:schemeClr val="dk1"/>
              </a:buClr>
              <a:buSzPts val="1400"/>
              <a:buFont typeface="Assistant"/>
              <a:buNone/>
              <a:defRPr sz="1400" b="0" i="0" u="none" strike="noStrike" cap="none">
                <a:solidFill>
                  <a:schemeClr val="dk1"/>
                </a:solidFill>
                <a:latin typeface="Assistant"/>
                <a:ea typeface="Assistant"/>
                <a:cs typeface="Assistant"/>
                <a:sym typeface="Assistant"/>
              </a:defRPr>
            </a:lvl7pPr>
            <a:lvl8pPr marL="3657600" marR="0" lvl="7" indent="-317500" algn="ctr" rtl="0">
              <a:lnSpc>
                <a:spcPct val="115000"/>
              </a:lnSpc>
              <a:spcBef>
                <a:spcPts val="0"/>
              </a:spcBef>
              <a:spcAft>
                <a:spcPts val="0"/>
              </a:spcAft>
              <a:buClr>
                <a:schemeClr val="dk1"/>
              </a:buClr>
              <a:buSzPts val="1400"/>
              <a:buFont typeface="Assistant"/>
              <a:buNone/>
              <a:defRPr sz="1400" b="0" i="0" u="none" strike="noStrike" cap="none">
                <a:solidFill>
                  <a:schemeClr val="dk1"/>
                </a:solidFill>
                <a:latin typeface="Assistant"/>
                <a:ea typeface="Assistant"/>
                <a:cs typeface="Assistant"/>
                <a:sym typeface="Assistant"/>
              </a:defRPr>
            </a:lvl8pPr>
            <a:lvl9pPr marL="4114800" marR="0" lvl="8" indent="-317500" algn="ctr" rtl="0">
              <a:lnSpc>
                <a:spcPct val="115000"/>
              </a:lnSpc>
              <a:spcBef>
                <a:spcPts val="0"/>
              </a:spcBef>
              <a:spcAft>
                <a:spcPts val="0"/>
              </a:spcAft>
              <a:buClr>
                <a:schemeClr val="dk1"/>
              </a:buClr>
              <a:buSzPts val="1400"/>
              <a:buFont typeface="Assistant"/>
              <a:buNone/>
              <a:defRPr sz="1400" b="0" i="0" u="none" strike="noStrike" cap="none">
                <a:solidFill>
                  <a:schemeClr val="dk1"/>
                </a:solidFill>
                <a:latin typeface="Assistant"/>
                <a:ea typeface="Assistant"/>
                <a:cs typeface="Assistant"/>
                <a:sym typeface="Assistant"/>
              </a:defRPr>
            </a:lvl9pPr>
          </a:lstStyle>
          <a:p>
            <a:pPr marL="0" indent="0"/>
            <a:r>
              <a:rPr lang="en-IN" sz="1200" i="1" dirty="0" err="1"/>
              <a:t>B.Tech</a:t>
            </a:r>
            <a:r>
              <a:rPr lang="en-IN" sz="1200" i="1" dirty="0"/>
              <a:t> Integrated (Computers)</a:t>
            </a:r>
          </a:p>
          <a:p>
            <a:pPr marL="0" indent="0"/>
            <a:r>
              <a:rPr lang="en-IN" sz="1200" i="1" dirty="0"/>
              <a:t>Batch B2</a:t>
            </a:r>
          </a:p>
          <a:p>
            <a:pPr marL="0" indent="0"/>
            <a:endParaRPr lang="en-IN" dirty="0"/>
          </a:p>
          <a:p>
            <a:pPr marL="0" indent="0"/>
            <a:r>
              <a:rPr lang="en-IN" dirty="0"/>
              <a:t>C048 – Pratham Vasa</a:t>
            </a:r>
          </a:p>
          <a:p>
            <a:pPr marL="0" indent="0"/>
            <a:r>
              <a:rPr lang="en-IN" dirty="0"/>
              <a:t>C049 – Chahel Gupta</a:t>
            </a:r>
          </a:p>
          <a:p>
            <a:pPr marL="0" indent="0"/>
            <a:r>
              <a:rPr lang="en-IN" dirty="0"/>
              <a:t>C050 – </a:t>
            </a:r>
            <a:r>
              <a:rPr lang="en-IN" dirty="0" err="1"/>
              <a:t>Vivean</a:t>
            </a:r>
            <a:r>
              <a:rPr lang="en-IN" dirty="0"/>
              <a:t> Arya</a:t>
            </a:r>
          </a:p>
        </p:txBody>
      </p:sp>
    </p:spTree>
    <p:custDataLst>
      <p:tags r:id="rId1"/>
    </p:custDataLst>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07"/>
        <p:cNvGrpSpPr/>
        <p:nvPr/>
      </p:nvGrpSpPr>
      <p:grpSpPr>
        <a:xfrm>
          <a:off x="0" y="0"/>
          <a:ext cx="0" cy="0"/>
          <a:chOff x="0" y="0"/>
          <a:chExt cx="0" cy="0"/>
        </a:xfrm>
      </p:grpSpPr>
      <p:sp>
        <p:nvSpPr>
          <p:cNvPr id="708" name="Google Shape;708;p46"/>
          <p:cNvSpPr txBox="1">
            <a:spLocks noGrp="1"/>
          </p:cNvSpPr>
          <p:nvPr>
            <p:ph type="title"/>
          </p:nvPr>
        </p:nvSpPr>
        <p:spPr>
          <a:xfrm>
            <a:off x="405960" y="658046"/>
            <a:ext cx="3814346" cy="657600"/>
          </a:xfrm>
          <a:prstGeom prst="rect">
            <a:avLst/>
          </a:prstGeom>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4000" b="1" dirty="0">
                <a:latin typeface="Goudy Old Style" panose="02020502050305020303" pitchFamily="18" charset="0"/>
              </a:rPr>
              <a:t>Introduction</a:t>
            </a:r>
            <a:endParaRPr sz="4000" b="1" i="1" dirty="0">
              <a:latin typeface="Goudy Old Style" panose="02020502050305020303" pitchFamily="18" charset="0"/>
            </a:endParaRPr>
          </a:p>
        </p:txBody>
      </p:sp>
      <p:sp>
        <p:nvSpPr>
          <p:cNvPr id="710" name="Google Shape;710;p46"/>
          <p:cNvSpPr txBox="1">
            <a:spLocks noGrp="1"/>
          </p:cNvSpPr>
          <p:nvPr>
            <p:ph type="subTitle" idx="1"/>
          </p:nvPr>
        </p:nvSpPr>
        <p:spPr>
          <a:xfrm>
            <a:off x="260163" y="1364100"/>
            <a:ext cx="6912242" cy="2641401"/>
          </a:xfrm>
          <a:prstGeom prst="rect">
            <a:avLst/>
          </a:prstGeom>
        </p:spPr>
        <p:txBody>
          <a:bodyPr spcFirstLastPara="1" wrap="square" lIns="91425" tIns="91425" rIns="91425" bIns="91425" anchor="ctr" anchorCtr="0">
            <a:noAutofit/>
          </a:bodyPr>
          <a:lstStyle/>
          <a:p>
            <a:pPr lvl="0" algn="l">
              <a:lnSpc>
                <a:spcPct val="107000"/>
              </a:lnSpc>
            </a:pPr>
            <a:r>
              <a:rPr lang="en-US" sz="1400" kern="0" dirty="0">
                <a:solidFill>
                  <a:srgbClr val="000000"/>
                </a:solidFill>
                <a:effectLst/>
                <a:latin typeface="Assistant" pitchFamily="2" charset="-79"/>
                <a:ea typeface="Times New Roman" panose="02020603050405020304" pitchFamily="18" charset="0"/>
                <a:cs typeface="Assistant" pitchFamily="2" charset="-79"/>
              </a:rPr>
              <a:t>Graph Theory is the study of relationships. </a:t>
            </a:r>
          </a:p>
          <a:p>
            <a:pPr lvl="0" algn="l">
              <a:lnSpc>
                <a:spcPct val="107000"/>
              </a:lnSpc>
            </a:pPr>
            <a:endParaRPr lang="en-US" sz="1400" kern="0" dirty="0">
              <a:solidFill>
                <a:srgbClr val="000000"/>
              </a:solidFill>
              <a:effectLst/>
              <a:latin typeface="Assistant" pitchFamily="2" charset="-79"/>
              <a:ea typeface="Times New Roman" panose="02020603050405020304" pitchFamily="18" charset="0"/>
              <a:cs typeface="Assistant" pitchFamily="2" charset="-79"/>
            </a:endParaRPr>
          </a:p>
          <a:p>
            <a:pPr lvl="0" algn="l">
              <a:lnSpc>
                <a:spcPct val="107000"/>
              </a:lnSpc>
            </a:pPr>
            <a:r>
              <a:rPr lang="en-US" sz="1400" kern="0" dirty="0">
                <a:solidFill>
                  <a:srgbClr val="000000"/>
                </a:solidFill>
                <a:effectLst/>
                <a:latin typeface="Assistant" pitchFamily="2" charset="-79"/>
                <a:ea typeface="Times New Roman" panose="02020603050405020304" pitchFamily="18" charset="0"/>
                <a:cs typeface="Assistant" pitchFamily="2" charset="-79"/>
              </a:rPr>
              <a:t>Given a set of airports and connections, which can abstract anything from city layouts to</a:t>
            </a:r>
          </a:p>
          <a:p>
            <a:pPr lvl="0" algn="l">
              <a:lnSpc>
                <a:spcPct val="107000"/>
              </a:lnSpc>
            </a:pPr>
            <a:r>
              <a:rPr lang="en-US" sz="1400" kern="0" dirty="0">
                <a:solidFill>
                  <a:srgbClr val="000000"/>
                </a:solidFill>
                <a:effectLst/>
                <a:latin typeface="Assistant" pitchFamily="2" charset="-79"/>
                <a:ea typeface="Times New Roman" panose="02020603050405020304" pitchFamily="18" charset="0"/>
                <a:cs typeface="Assistant" pitchFamily="2" charset="-79"/>
              </a:rPr>
              <a:t>computer data, graph theory provides a helpful tool to quantify and simplify the many</a:t>
            </a:r>
          </a:p>
          <a:p>
            <a:pPr lvl="0" algn="l">
              <a:lnSpc>
                <a:spcPct val="107000"/>
              </a:lnSpc>
            </a:pPr>
            <a:r>
              <a:rPr lang="en-US" sz="1400" dirty="0">
                <a:solidFill>
                  <a:srgbClr val="000000"/>
                </a:solidFill>
                <a:latin typeface="Assistant" pitchFamily="2" charset="-79"/>
                <a:ea typeface="Times New Roman" panose="02020603050405020304" pitchFamily="18" charset="0"/>
                <a:cs typeface="Assistant" pitchFamily="2" charset="-79"/>
              </a:rPr>
              <a:t>m</a:t>
            </a:r>
            <a:r>
              <a:rPr lang="en-US" sz="1400" kern="0" dirty="0">
                <a:solidFill>
                  <a:srgbClr val="000000"/>
                </a:solidFill>
                <a:effectLst/>
                <a:latin typeface="Assistant" pitchFamily="2" charset="-79"/>
                <a:ea typeface="Times New Roman" panose="02020603050405020304" pitchFamily="18" charset="0"/>
                <a:cs typeface="Assistant" pitchFamily="2" charset="-79"/>
              </a:rPr>
              <a:t>oving parts of dynamic systems.</a:t>
            </a:r>
          </a:p>
          <a:p>
            <a:pPr lvl="0" algn="l">
              <a:lnSpc>
                <a:spcPct val="107000"/>
              </a:lnSpc>
            </a:pPr>
            <a:endParaRPr lang="en-US" sz="1400" kern="0" dirty="0">
              <a:solidFill>
                <a:srgbClr val="000000"/>
              </a:solidFill>
              <a:effectLst/>
              <a:latin typeface="Assistant" pitchFamily="2" charset="-79"/>
              <a:ea typeface="Times New Roman" panose="02020603050405020304" pitchFamily="18" charset="0"/>
              <a:cs typeface="Assistant" pitchFamily="2" charset="-79"/>
            </a:endParaRPr>
          </a:p>
          <a:p>
            <a:pPr lvl="0" algn="l">
              <a:lnSpc>
                <a:spcPct val="107000"/>
              </a:lnSpc>
            </a:pPr>
            <a:r>
              <a:rPr lang="en-US" sz="1400" kern="0" dirty="0">
                <a:solidFill>
                  <a:srgbClr val="000000"/>
                </a:solidFill>
                <a:effectLst/>
                <a:latin typeface="Assistant" pitchFamily="2" charset="-79"/>
                <a:ea typeface="Times New Roman" panose="02020603050405020304" pitchFamily="18" charset="0"/>
                <a:cs typeface="Assistant" pitchFamily="2" charset="-79"/>
              </a:rPr>
              <a:t>Graph theory plays a crucial role in the analysis and modeling of various real-world</a:t>
            </a:r>
          </a:p>
          <a:p>
            <a:pPr lvl="0" algn="l">
              <a:lnSpc>
                <a:spcPct val="107000"/>
              </a:lnSpc>
            </a:pPr>
            <a:r>
              <a:rPr lang="en-US" sz="1400" kern="0" dirty="0">
                <a:solidFill>
                  <a:srgbClr val="000000"/>
                </a:solidFill>
                <a:effectLst/>
                <a:latin typeface="Assistant" pitchFamily="2" charset="-79"/>
                <a:ea typeface="Times New Roman" panose="02020603050405020304" pitchFamily="18" charset="0"/>
                <a:cs typeface="Assistant" pitchFamily="2" charset="-79"/>
              </a:rPr>
              <a:t>systems, and the air transportation network is no exception. </a:t>
            </a:r>
          </a:p>
          <a:p>
            <a:pPr lvl="0" algn="l">
              <a:lnSpc>
                <a:spcPct val="107000"/>
              </a:lnSpc>
            </a:pPr>
            <a:endParaRPr lang="en-US" sz="1400" kern="0" dirty="0">
              <a:solidFill>
                <a:srgbClr val="000000"/>
              </a:solidFill>
              <a:effectLst/>
              <a:latin typeface="Assistant" pitchFamily="2" charset="-79"/>
              <a:ea typeface="Times New Roman" panose="02020603050405020304" pitchFamily="18" charset="0"/>
              <a:cs typeface="Assistant" pitchFamily="2" charset="-79"/>
            </a:endParaRPr>
          </a:p>
          <a:p>
            <a:pPr lvl="0" algn="l">
              <a:lnSpc>
                <a:spcPct val="107000"/>
              </a:lnSpc>
            </a:pPr>
            <a:r>
              <a:rPr lang="en-US" sz="1400" kern="0" dirty="0">
                <a:solidFill>
                  <a:srgbClr val="000000"/>
                </a:solidFill>
                <a:effectLst/>
                <a:latin typeface="Assistant" pitchFamily="2" charset="-79"/>
                <a:ea typeface="Times New Roman" panose="02020603050405020304" pitchFamily="18" charset="0"/>
                <a:cs typeface="Assistant" pitchFamily="2" charset="-79"/>
              </a:rPr>
              <a:t>The air transportation network can be effectively represented and studied using graph</a:t>
            </a:r>
          </a:p>
          <a:p>
            <a:pPr lvl="0" algn="l">
              <a:lnSpc>
                <a:spcPct val="107000"/>
              </a:lnSpc>
            </a:pPr>
            <a:r>
              <a:rPr lang="en-US" sz="1400" kern="0" dirty="0">
                <a:solidFill>
                  <a:srgbClr val="000000"/>
                </a:solidFill>
                <a:effectLst/>
                <a:latin typeface="Assistant" pitchFamily="2" charset="-79"/>
                <a:ea typeface="Times New Roman" panose="02020603050405020304" pitchFamily="18" charset="0"/>
                <a:cs typeface="Assistant" pitchFamily="2" charset="-79"/>
              </a:rPr>
              <a:t>theory concepts. </a:t>
            </a:r>
          </a:p>
        </p:txBody>
      </p:sp>
      <p:grpSp>
        <p:nvGrpSpPr>
          <p:cNvPr id="711" name="Google Shape;711;p46"/>
          <p:cNvGrpSpPr/>
          <p:nvPr/>
        </p:nvGrpSpPr>
        <p:grpSpPr>
          <a:xfrm>
            <a:off x="7172405" y="1483449"/>
            <a:ext cx="839234" cy="3120282"/>
            <a:chOff x="1288440" y="1417596"/>
            <a:chExt cx="839234" cy="3120282"/>
          </a:xfrm>
        </p:grpSpPr>
        <p:sp>
          <p:nvSpPr>
            <p:cNvPr id="712" name="Google Shape;712;p46"/>
            <p:cNvSpPr/>
            <p:nvPr/>
          </p:nvSpPr>
          <p:spPr>
            <a:xfrm>
              <a:off x="1288440" y="2281598"/>
              <a:ext cx="839234" cy="139210"/>
            </a:xfrm>
            <a:custGeom>
              <a:avLst/>
              <a:gdLst/>
              <a:ahLst/>
              <a:cxnLst/>
              <a:rect l="l" t="t" r="r" b="b"/>
              <a:pathLst>
                <a:path w="10767" h="1786" extrusionOk="0">
                  <a:moveTo>
                    <a:pt x="0" y="0"/>
                  </a:moveTo>
                  <a:lnTo>
                    <a:pt x="0" y="1786"/>
                  </a:lnTo>
                  <a:lnTo>
                    <a:pt x="10767" y="1786"/>
                  </a:lnTo>
                  <a:lnTo>
                    <a:pt x="1076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46"/>
            <p:cNvSpPr/>
            <p:nvPr/>
          </p:nvSpPr>
          <p:spPr>
            <a:xfrm>
              <a:off x="1288440" y="2808746"/>
              <a:ext cx="839234" cy="1729132"/>
            </a:xfrm>
            <a:custGeom>
              <a:avLst/>
              <a:gdLst/>
              <a:ahLst/>
              <a:cxnLst/>
              <a:rect l="l" t="t" r="r" b="b"/>
              <a:pathLst>
                <a:path w="10767" h="22184" extrusionOk="0">
                  <a:moveTo>
                    <a:pt x="0" y="0"/>
                  </a:moveTo>
                  <a:lnTo>
                    <a:pt x="0" y="22184"/>
                  </a:lnTo>
                  <a:lnTo>
                    <a:pt x="10767" y="22184"/>
                  </a:lnTo>
                  <a:lnTo>
                    <a:pt x="1076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46"/>
            <p:cNvSpPr/>
            <p:nvPr/>
          </p:nvSpPr>
          <p:spPr>
            <a:xfrm>
              <a:off x="1288440" y="2420731"/>
              <a:ext cx="839234" cy="198292"/>
            </a:xfrm>
            <a:custGeom>
              <a:avLst/>
              <a:gdLst/>
              <a:ahLst/>
              <a:cxnLst/>
              <a:rect l="l" t="t" r="r" b="b"/>
              <a:pathLst>
                <a:path w="10767" h="2544" extrusionOk="0">
                  <a:moveTo>
                    <a:pt x="0" y="1"/>
                  </a:moveTo>
                  <a:lnTo>
                    <a:pt x="2327" y="2544"/>
                  </a:lnTo>
                  <a:lnTo>
                    <a:pt x="8495" y="2544"/>
                  </a:lnTo>
                  <a:lnTo>
                    <a:pt x="1076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46"/>
            <p:cNvSpPr/>
            <p:nvPr/>
          </p:nvSpPr>
          <p:spPr>
            <a:xfrm>
              <a:off x="1288440" y="2083382"/>
              <a:ext cx="839234" cy="198292"/>
            </a:xfrm>
            <a:custGeom>
              <a:avLst/>
              <a:gdLst/>
              <a:ahLst/>
              <a:cxnLst/>
              <a:rect l="l" t="t" r="r" b="b"/>
              <a:pathLst>
                <a:path w="10767" h="2544" extrusionOk="0">
                  <a:moveTo>
                    <a:pt x="2327" y="0"/>
                  </a:moveTo>
                  <a:lnTo>
                    <a:pt x="0" y="2543"/>
                  </a:lnTo>
                  <a:lnTo>
                    <a:pt x="10767" y="2543"/>
                  </a:lnTo>
                  <a:lnTo>
                    <a:pt x="849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46"/>
            <p:cNvSpPr/>
            <p:nvPr/>
          </p:nvSpPr>
          <p:spPr>
            <a:xfrm>
              <a:off x="1288440" y="2618948"/>
              <a:ext cx="839234" cy="194083"/>
            </a:xfrm>
            <a:custGeom>
              <a:avLst/>
              <a:gdLst/>
              <a:ahLst/>
              <a:cxnLst/>
              <a:rect l="l" t="t" r="r" b="b"/>
              <a:pathLst>
                <a:path w="10767" h="2490" extrusionOk="0">
                  <a:moveTo>
                    <a:pt x="2327" y="1"/>
                  </a:moveTo>
                  <a:lnTo>
                    <a:pt x="0" y="2490"/>
                  </a:lnTo>
                  <a:lnTo>
                    <a:pt x="10767" y="2490"/>
                  </a:lnTo>
                  <a:lnTo>
                    <a:pt x="84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46"/>
            <p:cNvSpPr/>
            <p:nvPr/>
          </p:nvSpPr>
          <p:spPr>
            <a:xfrm>
              <a:off x="1874590" y="1417596"/>
              <a:ext cx="25410" cy="759184"/>
            </a:xfrm>
            <a:custGeom>
              <a:avLst/>
              <a:gdLst/>
              <a:ahLst/>
              <a:cxnLst/>
              <a:rect l="l" t="t" r="r" b="b"/>
              <a:pathLst>
                <a:path w="326" h="9740" extrusionOk="0">
                  <a:moveTo>
                    <a:pt x="1" y="0"/>
                  </a:moveTo>
                  <a:lnTo>
                    <a:pt x="1" y="9739"/>
                  </a:lnTo>
                  <a:lnTo>
                    <a:pt x="325" y="9739"/>
                  </a:lnTo>
                  <a:lnTo>
                    <a:pt x="32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46"/>
            <p:cNvSpPr/>
            <p:nvPr/>
          </p:nvSpPr>
          <p:spPr>
            <a:xfrm>
              <a:off x="1802880" y="1767651"/>
              <a:ext cx="25410" cy="409133"/>
            </a:xfrm>
            <a:custGeom>
              <a:avLst/>
              <a:gdLst/>
              <a:ahLst/>
              <a:cxnLst/>
              <a:rect l="l" t="t" r="r" b="b"/>
              <a:pathLst>
                <a:path w="326" h="5249" extrusionOk="0">
                  <a:moveTo>
                    <a:pt x="1" y="0"/>
                  </a:moveTo>
                  <a:lnTo>
                    <a:pt x="1" y="5248"/>
                  </a:lnTo>
                  <a:lnTo>
                    <a:pt x="325" y="5248"/>
                  </a:lnTo>
                  <a:lnTo>
                    <a:pt x="32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9" name="Google Shape;719;p46"/>
          <p:cNvSpPr/>
          <p:nvPr/>
        </p:nvSpPr>
        <p:spPr>
          <a:xfrm>
            <a:off x="0" y="4849321"/>
            <a:ext cx="95466" cy="33"/>
          </a:xfrm>
          <a:custGeom>
            <a:avLst/>
            <a:gdLst/>
            <a:ahLst/>
            <a:cxnLst/>
            <a:rect l="l" t="t" r="r" b="b"/>
            <a:pathLst>
              <a:path w="2869" h="1" fill="none" extrusionOk="0">
                <a:moveTo>
                  <a:pt x="1" y="1"/>
                </a:moveTo>
                <a:lnTo>
                  <a:pt x="2868" y="1"/>
                </a:lnTo>
              </a:path>
            </a:pathLst>
          </a:custGeom>
          <a:noFill/>
          <a:ln w="32475" cap="flat" cmpd="sng">
            <a:solidFill>
              <a:schemeClr val="accent4"/>
            </a:solidFill>
            <a:prstDash val="solid"/>
            <a:miter lim="5410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ustDataLst>
      <p:tags r:id="rId1"/>
    </p:custDataLst>
  </p:cSld>
  <p:clrMapOvr>
    <a:masterClrMapping/>
  </p:clrMapOvr>
  <p:transition spd="slow">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AEA77B3-7EB1-D2EE-0AAF-F0F9A83F19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81984" y="1957172"/>
            <a:ext cx="4935403" cy="2822824"/>
          </a:xfrm>
          <a:prstGeom prst="rect">
            <a:avLst/>
          </a:prstGeom>
        </p:spPr>
      </p:pic>
      <p:sp>
        <p:nvSpPr>
          <p:cNvPr id="5" name="TextBox 4">
            <a:extLst>
              <a:ext uri="{FF2B5EF4-FFF2-40B4-BE49-F238E27FC236}">
                <a16:creationId xmlns:a16="http://schemas.microsoft.com/office/drawing/2014/main" id="{A57B0CA6-27F4-C695-E935-DF2CC0E23A6C}"/>
              </a:ext>
            </a:extLst>
          </p:cNvPr>
          <p:cNvSpPr txBox="1"/>
          <p:nvPr/>
        </p:nvSpPr>
        <p:spPr>
          <a:xfrm>
            <a:off x="226613" y="206535"/>
            <a:ext cx="4798611" cy="707886"/>
          </a:xfrm>
          <a:prstGeom prst="rect">
            <a:avLst/>
          </a:prstGeom>
          <a:noFill/>
        </p:spPr>
        <p:txBody>
          <a:bodyPr wrap="square">
            <a:spAutoFit/>
          </a:bodyPr>
          <a:lstStyle/>
          <a:p>
            <a:pPr marL="0" lvl="0" indent="0" rtl="0">
              <a:spcBef>
                <a:spcPts val="0"/>
              </a:spcBef>
              <a:spcAft>
                <a:spcPts val="0"/>
              </a:spcAft>
              <a:buNone/>
            </a:pPr>
            <a:r>
              <a:rPr lang="en-IN" sz="4000" b="1" dirty="0">
                <a:latin typeface="Goudy Old Style" panose="02020502050305020303" pitchFamily="18" charset="0"/>
                <a:ea typeface="Assistant"/>
                <a:cs typeface="Archivo ExtraBold" panose="020B0604020202020204" charset="0"/>
                <a:sym typeface="Assistant"/>
              </a:rPr>
              <a:t>Air Traffic Control</a:t>
            </a:r>
          </a:p>
        </p:txBody>
      </p:sp>
      <p:sp>
        <p:nvSpPr>
          <p:cNvPr id="7" name="TextBox 6">
            <a:extLst>
              <a:ext uri="{FF2B5EF4-FFF2-40B4-BE49-F238E27FC236}">
                <a16:creationId xmlns:a16="http://schemas.microsoft.com/office/drawing/2014/main" id="{82245822-3349-A615-BD19-9EF0B55D687C}"/>
              </a:ext>
            </a:extLst>
          </p:cNvPr>
          <p:cNvSpPr txBox="1"/>
          <p:nvPr/>
        </p:nvSpPr>
        <p:spPr>
          <a:xfrm>
            <a:off x="226613" y="1071390"/>
            <a:ext cx="7130728" cy="1234569"/>
          </a:xfrm>
          <a:prstGeom prst="rect">
            <a:avLst/>
          </a:prstGeom>
          <a:noFill/>
        </p:spPr>
        <p:txBody>
          <a:bodyPr wrap="square">
            <a:spAutoFit/>
          </a:bodyPr>
          <a:lstStyle/>
          <a:p>
            <a:pPr marL="342900" lvl="0" indent="-342900">
              <a:lnSpc>
                <a:spcPct val="107000"/>
              </a:lnSpc>
              <a:buFont typeface="Arial" panose="020B0604020202020204" pitchFamily="34" charset="0"/>
              <a:buChar char="•"/>
            </a:pPr>
            <a:r>
              <a:rPr lang="en-IN" sz="1400" kern="0" dirty="0">
                <a:solidFill>
                  <a:srgbClr val="000000"/>
                </a:solidFill>
                <a:effectLst/>
                <a:latin typeface="Assistant" pitchFamily="2" charset="-79"/>
                <a:ea typeface="Times New Roman" panose="02020603050405020304" pitchFamily="18" charset="0"/>
                <a:cs typeface="Assistant" pitchFamily="2" charset="-79"/>
              </a:rPr>
              <a:t>Air traffic control is an essential element of the communication structure which supports air transportation. </a:t>
            </a:r>
            <a:endParaRPr lang="en-IN" sz="1400" kern="100" dirty="0">
              <a:effectLst/>
              <a:latin typeface="Assistant" pitchFamily="2" charset="-79"/>
              <a:ea typeface="Times New Roman" panose="02020603050405020304" pitchFamily="18" charset="0"/>
              <a:cs typeface="Assistant" pitchFamily="2" charset="-79"/>
            </a:endParaRPr>
          </a:p>
          <a:p>
            <a:pPr marL="342900" lvl="0" indent="-342900">
              <a:lnSpc>
                <a:spcPct val="107000"/>
              </a:lnSpc>
              <a:buFont typeface="Arial" panose="020B0604020202020204" pitchFamily="34" charset="0"/>
              <a:buChar char="•"/>
            </a:pPr>
            <a:r>
              <a:rPr lang="en-IN" sz="1400" kern="0" dirty="0">
                <a:solidFill>
                  <a:srgbClr val="000000"/>
                </a:solidFill>
                <a:effectLst/>
                <a:latin typeface="Assistant" pitchFamily="2" charset="-79"/>
                <a:ea typeface="Times New Roman" panose="02020603050405020304" pitchFamily="18" charset="0"/>
                <a:cs typeface="Assistant" pitchFamily="2" charset="-79"/>
              </a:rPr>
              <a:t>Two basic for air traffic control (ATC) are safely and efficiency of air traffic movement. </a:t>
            </a:r>
          </a:p>
          <a:p>
            <a:pPr marL="342900" lvl="0" indent="-342900">
              <a:lnSpc>
                <a:spcPct val="107000"/>
              </a:lnSpc>
              <a:buFont typeface="Arial" panose="020B0604020202020204" pitchFamily="34" charset="0"/>
              <a:buChar char="•"/>
            </a:pPr>
            <a:endParaRPr lang="en-IN" sz="1400" kern="100" dirty="0">
              <a:effectLst/>
              <a:latin typeface="Assistant" pitchFamily="2" charset="-79"/>
              <a:ea typeface="Times New Roman" panose="02020603050405020304" pitchFamily="18" charset="0"/>
              <a:cs typeface="Assistant" pitchFamily="2" charset="-79"/>
            </a:endParaRPr>
          </a:p>
          <a:p>
            <a:pPr marL="342900" lvl="0" indent="-342900">
              <a:lnSpc>
                <a:spcPct val="107000"/>
              </a:lnSpc>
              <a:buFont typeface="Arial" panose="020B0604020202020204" pitchFamily="34" charset="0"/>
              <a:buChar char="•"/>
            </a:pPr>
            <a:endParaRPr lang="en-IN" sz="1400" kern="100" dirty="0">
              <a:effectLst/>
              <a:latin typeface="Assistant" pitchFamily="2" charset="-79"/>
              <a:ea typeface="Times New Roman" panose="02020603050405020304" pitchFamily="18" charset="0"/>
              <a:cs typeface="Assistant" pitchFamily="2" charset="-79"/>
            </a:endParaRPr>
          </a:p>
        </p:txBody>
      </p:sp>
      <p:sp>
        <p:nvSpPr>
          <p:cNvPr id="9" name="TextBox 8">
            <a:extLst>
              <a:ext uri="{FF2B5EF4-FFF2-40B4-BE49-F238E27FC236}">
                <a16:creationId xmlns:a16="http://schemas.microsoft.com/office/drawing/2014/main" id="{8DF61B28-4692-93E3-71E2-3D3E5BCFA5B9}"/>
              </a:ext>
            </a:extLst>
          </p:cNvPr>
          <p:cNvSpPr txBox="1"/>
          <p:nvPr/>
        </p:nvSpPr>
        <p:spPr>
          <a:xfrm>
            <a:off x="226613" y="1967837"/>
            <a:ext cx="4059141" cy="2822824"/>
          </a:xfrm>
          <a:prstGeom prst="rect">
            <a:avLst/>
          </a:prstGeom>
          <a:noFill/>
        </p:spPr>
        <p:txBody>
          <a:bodyPr wrap="square">
            <a:spAutoFit/>
          </a:bodyPr>
          <a:lstStyle/>
          <a:p>
            <a:pPr marL="342900" indent="-342900">
              <a:lnSpc>
                <a:spcPct val="107000"/>
              </a:lnSpc>
              <a:spcAft>
                <a:spcPts val="800"/>
              </a:spcAft>
              <a:buFont typeface="Arial" panose="020B0604020202020204" pitchFamily="34" charset="0"/>
              <a:buChar char="•"/>
            </a:pPr>
            <a:r>
              <a:rPr lang="en-IN" sz="1400" kern="0" dirty="0">
                <a:solidFill>
                  <a:srgbClr val="000000"/>
                </a:solidFill>
                <a:effectLst/>
                <a:latin typeface="Assistant" pitchFamily="2" charset="-79"/>
                <a:ea typeface="Times New Roman" panose="02020603050405020304" pitchFamily="18" charset="0"/>
                <a:cs typeface="Assistant" pitchFamily="2" charset="-79"/>
              </a:rPr>
              <a:t>ATC organizes the air space to achieve the objective of a safe, expeditious and orderly flow of air traffic. </a:t>
            </a:r>
          </a:p>
          <a:p>
            <a:pPr marL="342900" lvl="0" indent="-342900">
              <a:lnSpc>
                <a:spcPct val="107000"/>
              </a:lnSpc>
              <a:spcAft>
                <a:spcPts val="800"/>
              </a:spcAft>
              <a:buFont typeface="Arial" panose="020B0604020202020204" pitchFamily="34" charset="0"/>
              <a:buChar char="•"/>
            </a:pPr>
            <a:r>
              <a:rPr lang="en-IN" sz="1400" kern="0" dirty="0">
                <a:solidFill>
                  <a:srgbClr val="000000"/>
                </a:solidFill>
                <a:effectLst/>
                <a:latin typeface="Assistant" pitchFamily="2" charset="-79"/>
                <a:ea typeface="Times New Roman" panose="02020603050405020304" pitchFamily="18" charset="0"/>
                <a:cs typeface="Assistant" pitchFamily="2" charset="-79"/>
              </a:rPr>
              <a:t>The problem is future compounded by the fact that busy airports sustain excessive lending and departure rates and airports themselves are invariably situated within busy terminal areas and in close proximity to other airports. </a:t>
            </a:r>
          </a:p>
          <a:p>
            <a:pPr marL="342900" indent="-342900">
              <a:lnSpc>
                <a:spcPct val="107000"/>
              </a:lnSpc>
              <a:spcAft>
                <a:spcPts val="800"/>
              </a:spcAft>
              <a:buFont typeface="Arial" panose="020B0604020202020204" pitchFamily="34" charset="0"/>
              <a:buChar char="•"/>
            </a:pPr>
            <a:r>
              <a:rPr lang="en-IN" sz="1400" kern="0" dirty="0">
                <a:solidFill>
                  <a:srgbClr val="000000"/>
                </a:solidFill>
                <a:effectLst/>
                <a:latin typeface="Assistant" pitchFamily="2" charset="-79"/>
                <a:ea typeface="Times New Roman" panose="02020603050405020304" pitchFamily="18" charset="0"/>
                <a:cs typeface="Assistant" pitchFamily="2" charset="-79"/>
              </a:rPr>
              <a:t>To avoid collisions between moving aircrafts and maintain an orderly flow of traffic graph theory can be used.</a:t>
            </a:r>
            <a:endParaRPr lang="en-IN" sz="1400" kern="100" dirty="0">
              <a:effectLst/>
              <a:latin typeface="Assistant" pitchFamily="2" charset="-79"/>
              <a:ea typeface="Times New Roman" panose="02020603050405020304" pitchFamily="18" charset="0"/>
              <a:cs typeface="Assistant" pitchFamily="2" charset="-79"/>
            </a:endParaRPr>
          </a:p>
        </p:txBody>
      </p:sp>
    </p:spTree>
    <p:custDataLst>
      <p:tags r:id="rId1"/>
    </p:custDataLst>
    <p:extLst>
      <p:ext uri="{BB962C8B-B14F-4D97-AF65-F5344CB8AC3E}">
        <p14:creationId xmlns:p14="http://schemas.microsoft.com/office/powerpoint/2010/main" val="4038983371"/>
      </p:ext>
    </p:extLst>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A9BA0-A489-5405-A2E8-A897AF95F539}"/>
              </a:ext>
            </a:extLst>
          </p:cNvPr>
          <p:cNvSpPr>
            <a:spLocks noGrp="1"/>
          </p:cNvSpPr>
          <p:nvPr>
            <p:ph type="title"/>
          </p:nvPr>
        </p:nvSpPr>
        <p:spPr>
          <a:xfrm>
            <a:off x="342756" y="586265"/>
            <a:ext cx="6154254" cy="588300"/>
          </a:xfrm>
          <a:ln>
            <a:noFill/>
          </a:ln>
        </p:spPr>
        <p:txBody>
          <a:bodyPr/>
          <a:lstStyle/>
          <a:p>
            <a:r>
              <a:rPr lang="en-IN" sz="4000" b="1" i="0" dirty="0">
                <a:latin typeface="Goudy Old Style" panose="02020502050305020303" pitchFamily="18" charset="0"/>
              </a:rPr>
              <a:t>Terminal Approach Control</a:t>
            </a:r>
          </a:p>
        </p:txBody>
      </p:sp>
      <p:pic>
        <p:nvPicPr>
          <p:cNvPr id="4" name="Picture 3">
            <a:extLst>
              <a:ext uri="{FF2B5EF4-FFF2-40B4-BE49-F238E27FC236}">
                <a16:creationId xmlns:a16="http://schemas.microsoft.com/office/drawing/2014/main" id="{E574B3E6-8B8A-0B27-B426-8AF9A1EC6E20}"/>
              </a:ext>
            </a:extLst>
          </p:cNvPr>
          <p:cNvPicPr>
            <a:picLocks noChangeAspect="1"/>
          </p:cNvPicPr>
          <p:nvPr/>
        </p:nvPicPr>
        <p:blipFill>
          <a:blip r:embed="rId3"/>
          <a:stretch>
            <a:fillRect/>
          </a:stretch>
        </p:blipFill>
        <p:spPr>
          <a:xfrm>
            <a:off x="3923173" y="1288112"/>
            <a:ext cx="4777711" cy="3101029"/>
          </a:xfrm>
          <a:prstGeom prst="rect">
            <a:avLst/>
          </a:prstGeom>
        </p:spPr>
      </p:pic>
      <p:sp>
        <p:nvSpPr>
          <p:cNvPr id="5" name="Rectangle 2">
            <a:extLst>
              <a:ext uri="{FF2B5EF4-FFF2-40B4-BE49-F238E27FC236}">
                <a16:creationId xmlns:a16="http://schemas.microsoft.com/office/drawing/2014/main" id="{77A1266D-C088-AC42-751D-D9B6D8D12474}"/>
              </a:ext>
            </a:extLst>
          </p:cNvPr>
          <p:cNvSpPr>
            <a:spLocks noChangeArrowheads="1"/>
          </p:cNvSpPr>
          <p:nvPr/>
        </p:nvSpPr>
        <p:spPr bwMode="auto">
          <a:xfrm>
            <a:off x="342756" y="1499798"/>
            <a:ext cx="3262091"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rgbClr val="000000"/>
                </a:solidFill>
                <a:effectLst/>
                <a:latin typeface="Assistant" pitchFamily="2" charset="-79"/>
                <a:ea typeface="Calibri" panose="020F0502020204030204" pitchFamily="34" charset="0"/>
                <a:cs typeface="Assistant" pitchFamily="2" charset="-79"/>
              </a:rPr>
              <a:t>The purpose of air route traffic control centers is to protect the flight path of aircraft leaving the airways system to land at the airport in the terminal or alternatively the flight path of aircraft departing the terminal for and </a:t>
            </a:r>
            <a:r>
              <a:rPr kumimoji="0" lang="en-US" altLang="en-US" b="0" i="0" u="none" strike="noStrike" cap="none" normalizeH="0" baseline="0" dirty="0" err="1">
                <a:ln>
                  <a:noFill/>
                </a:ln>
                <a:solidFill>
                  <a:srgbClr val="000000"/>
                </a:solidFill>
                <a:effectLst/>
                <a:latin typeface="Assistant" pitchFamily="2" charset="-79"/>
                <a:ea typeface="Calibri" panose="020F0502020204030204" pitchFamily="34" charset="0"/>
                <a:cs typeface="Assistant" pitchFamily="2" charset="-79"/>
              </a:rPr>
              <a:t>en</a:t>
            </a:r>
            <a:r>
              <a:rPr kumimoji="0" lang="en-US" altLang="en-US" b="0" i="0" u="none" strike="noStrike" cap="none" normalizeH="0" baseline="0" dirty="0">
                <a:ln>
                  <a:noFill/>
                </a:ln>
                <a:solidFill>
                  <a:srgbClr val="000000"/>
                </a:solidFill>
                <a:effectLst/>
                <a:latin typeface="Assistant" pitchFamily="2" charset="-79"/>
                <a:ea typeface="Calibri" panose="020F0502020204030204" pitchFamily="34" charset="0"/>
                <a:cs typeface="Assistant" pitchFamily="2" charset="-79"/>
              </a:rPr>
              <a:t>-route airway. </a:t>
            </a:r>
          </a:p>
          <a:p>
            <a:pPr marL="0" marR="0" lvl="0" indent="0" algn="l" defTabSz="914400" rtl="0" eaLnBrk="0" fontAlgn="base" latinLnBrk="0" hangingPunct="0">
              <a:lnSpc>
                <a:spcPct val="100000"/>
              </a:lnSpc>
              <a:spcBef>
                <a:spcPct val="0"/>
              </a:spcBef>
              <a:spcAft>
                <a:spcPct val="0"/>
              </a:spcAft>
              <a:buClrTx/>
              <a:buSzTx/>
              <a:tabLst/>
            </a:pPr>
            <a:endParaRPr lang="en-US" altLang="en-US" dirty="0">
              <a:solidFill>
                <a:srgbClr val="000000"/>
              </a:solidFill>
              <a:latin typeface="Assistant" pitchFamily="2" charset="-79"/>
              <a:cs typeface="Assistant" pitchFamily="2" charset="-79"/>
            </a:endParaRPr>
          </a:p>
          <a:p>
            <a:pPr>
              <a:buClrTx/>
            </a:pPr>
            <a:br>
              <a:rPr kumimoji="0" lang="en-US" altLang="en-US" b="0" i="0" u="none" strike="noStrike" cap="none" normalizeH="0" baseline="0" dirty="0">
                <a:ln>
                  <a:noFill/>
                </a:ln>
                <a:solidFill>
                  <a:schemeClr val="tx1"/>
                </a:solidFill>
                <a:effectLst/>
                <a:latin typeface="Assistant" pitchFamily="2" charset="-79"/>
                <a:ea typeface="Calibri" panose="020F0502020204030204" pitchFamily="34" charset="0"/>
                <a:cs typeface="Assistant" pitchFamily="2" charset="-79"/>
              </a:rPr>
            </a:br>
            <a:r>
              <a:rPr kumimoji="0" lang="en-US" altLang="en-US" b="0" i="0" u="none" strike="noStrike" cap="none" normalizeH="0" baseline="0" dirty="0">
                <a:ln>
                  <a:noFill/>
                </a:ln>
                <a:solidFill>
                  <a:srgbClr val="000000"/>
                </a:solidFill>
                <a:effectLst/>
                <a:latin typeface="Assistant" pitchFamily="2" charset="-79"/>
                <a:ea typeface="Calibri" panose="020F0502020204030204" pitchFamily="34" charset="0"/>
                <a:cs typeface="Assistant" pitchFamily="2" charset="-79"/>
              </a:rPr>
              <a:t>When these are several airports in and urban area. One facility may control traffic to all these airports.</a:t>
            </a:r>
            <a:endParaRPr kumimoji="0" lang="en-US" altLang="en-US" b="0" i="0" u="none" strike="noStrike" cap="none" normalizeH="0" baseline="0" dirty="0">
              <a:ln>
                <a:noFill/>
              </a:ln>
              <a:solidFill>
                <a:schemeClr val="tx1"/>
              </a:solidFill>
              <a:effectLst/>
              <a:latin typeface="Assistant" pitchFamily="2" charset="-79"/>
              <a:cs typeface="Assistant" pitchFamily="2" charset="-79"/>
            </a:endParaRPr>
          </a:p>
        </p:txBody>
      </p:sp>
    </p:spTree>
    <p:custDataLst>
      <p:tags r:id="rId1"/>
    </p:custDataLst>
    <p:extLst>
      <p:ext uri="{BB962C8B-B14F-4D97-AF65-F5344CB8AC3E}">
        <p14:creationId xmlns:p14="http://schemas.microsoft.com/office/powerpoint/2010/main" val="2697615335"/>
      </p:ext>
    </p:extLst>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28C52-02D1-9404-9BF1-4A75B4D29367}"/>
              </a:ext>
            </a:extLst>
          </p:cNvPr>
          <p:cNvSpPr>
            <a:spLocks noGrp="1"/>
          </p:cNvSpPr>
          <p:nvPr>
            <p:ph type="title"/>
          </p:nvPr>
        </p:nvSpPr>
        <p:spPr>
          <a:xfrm>
            <a:off x="95258" y="179849"/>
            <a:ext cx="8953484" cy="496807"/>
          </a:xfrm>
          <a:ln>
            <a:noFill/>
          </a:ln>
        </p:spPr>
        <p:txBody>
          <a:bodyPr/>
          <a:lstStyle/>
          <a:p>
            <a:r>
              <a:rPr lang="en-IN" sz="3600" b="1" kern="0" dirty="0">
                <a:solidFill>
                  <a:srgbClr val="000000"/>
                </a:solidFill>
                <a:effectLst/>
                <a:latin typeface="Goudy Old Style" panose="02020502050305020303" pitchFamily="18" charset="0"/>
                <a:ea typeface="Times New Roman" panose="02020603050405020304" pitchFamily="18" charset="0"/>
                <a:cs typeface="Archivo ExtraBold" panose="020B0604020202020204" charset="0"/>
              </a:rPr>
              <a:t>Graph Theory in Air Traffic Control Network</a:t>
            </a:r>
            <a:endParaRPr lang="en-IN" dirty="0">
              <a:latin typeface="Goudy Old Style" panose="02020502050305020303" pitchFamily="18" charset="0"/>
              <a:cs typeface="Archivo ExtraBold" panose="020B0604020202020204" charset="0"/>
            </a:endParaRPr>
          </a:p>
        </p:txBody>
      </p:sp>
      <p:sp>
        <p:nvSpPr>
          <p:cNvPr id="4" name="TextBox 3">
            <a:extLst>
              <a:ext uri="{FF2B5EF4-FFF2-40B4-BE49-F238E27FC236}">
                <a16:creationId xmlns:a16="http://schemas.microsoft.com/office/drawing/2014/main" id="{015F7DD0-1CC4-053B-EB69-85858D5FE7BE}"/>
              </a:ext>
            </a:extLst>
          </p:cNvPr>
          <p:cNvSpPr txBox="1"/>
          <p:nvPr/>
        </p:nvSpPr>
        <p:spPr>
          <a:xfrm>
            <a:off x="230509" y="1061965"/>
            <a:ext cx="8682982" cy="1670265"/>
          </a:xfrm>
          <a:prstGeom prst="rect">
            <a:avLst/>
          </a:prstGeom>
          <a:noFill/>
        </p:spPr>
        <p:txBody>
          <a:bodyPr wrap="square">
            <a:spAutoFit/>
          </a:bodyPr>
          <a:lstStyle/>
          <a:p>
            <a:pPr marL="342900" lvl="0" indent="-342900" algn="l">
              <a:lnSpc>
                <a:spcPct val="107000"/>
              </a:lnSpc>
              <a:buFont typeface="Arial" panose="020B0604020202020204" pitchFamily="34" charset="0"/>
              <a:buChar char="•"/>
            </a:pPr>
            <a:r>
              <a:rPr lang="en-IN" sz="1400" kern="100" dirty="0">
                <a:solidFill>
                  <a:srgbClr val="000000"/>
                </a:solidFill>
                <a:latin typeface="Assistant" pitchFamily="2" charset="-79"/>
                <a:cs typeface="Assistant" pitchFamily="2" charset="-79"/>
              </a:rPr>
              <a:t>A graph is defined as a finite number of points (known as airports or vertices) connected by lines (known as edges or arcs). </a:t>
            </a:r>
          </a:p>
          <a:p>
            <a:pPr marL="342900" lvl="0" indent="-342900" algn="l">
              <a:lnSpc>
                <a:spcPct val="107000"/>
              </a:lnSpc>
              <a:spcAft>
                <a:spcPts val="800"/>
              </a:spcAft>
              <a:buFont typeface="Arial" panose="020B0604020202020204" pitchFamily="34" charset="0"/>
              <a:buChar char="•"/>
            </a:pPr>
            <a:r>
              <a:rPr lang="en-IN" sz="1400" kern="100" dirty="0">
                <a:solidFill>
                  <a:srgbClr val="000000"/>
                </a:solidFill>
                <a:latin typeface="Assistant" pitchFamily="2" charset="-79"/>
                <a:cs typeface="Assistant" pitchFamily="2" charset="-79"/>
              </a:rPr>
              <a:t>This graph is a weighted graph, for which the weights represent the distance between each airport.</a:t>
            </a:r>
          </a:p>
          <a:p>
            <a:pPr marL="342900" indent="-342900" algn="l">
              <a:lnSpc>
                <a:spcPct val="107000"/>
              </a:lnSpc>
              <a:spcAft>
                <a:spcPts val="800"/>
              </a:spcAft>
              <a:buFont typeface="Arial" panose="020B0604020202020204" pitchFamily="34" charset="0"/>
              <a:buChar char="•"/>
            </a:pPr>
            <a:r>
              <a:rPr lang="en-IN" sz="1400" kern="100" dirty="0">
                <a:solidFill>
                  <a:srgbClr val="000000"/>
                </a:solidFill>
                <a:latin typeface="Assistant" pitchFamily="2" charset="-79"/>
                <a:cs typeface="Assistant" pitchFamily="2" charset="-79"/>
              </a:rPr>
              <a:t>There are multiple path options to reach from airport A to airport B, but our aim is to find the shortest path with a minimum transportation cost.</a:t>
            </a:r>
          </a:p>
          <a:p>
            <a:pPr marL="342900" indent="-342900" algn="l">
              <a:lnSpc>
                <a:spcPct val="107000"/>
              </a:lnSpc>
              <a:spcAft>
                <a:spcPts val="800"/>
              </a:spcAft>
              <a:buFont typeface="Arial" panose="020B0604020202020204" pitchFamily="34" charset="0"/>
              <a:buChar char="•"/>
            </a:pPr>
            <a:r>
              <a:rPr lang="en-IN" sz="1400" kern="100" dirty="0">
                <a:solidFill>
                  <a:srgbClr val="000000"/>
                </a:solidFill>
                <a:latin typeface="Assistant" pitchFamily="2" charset="-79"/>
                <a:cs typeface="Assistant" pitchFamily="2" charset="-79"/>
              </a:rPr>
              <a:t>To find the shortest path we use Kruskal’s Algorithm which will give us the minimum spanning tree.</a:t>
            </a:r>
          </a:p>
        </p:txBody>
      </p:sp>
      <p:cxnSp>
        <p:nvCxnSpPr>
          <p:cNvPr id="6" name="Straight Connector 5">
            <a:extLst>
              <a:ext uri="{FF2B5EF4-FFF2-40B4-BE49-F238E27FC236}">
                <a16:creationId xmlns:a16="http://schemas.microsoft.com/office/drawing/2014/main" id="{54B03E70-57C0-410F-7FC7-E85202589599}"/>
              </a:ext>
            </a:extLst>
          </p:cNvPr>
          <p:cNvCxnSpPr/>
          <p:nvPr/>
        </p:nvCxnSpPr>
        <p:spPr>
          <a:xfrm>
            <a:off x="-310896" y="786384"/>
            <a:ext cx="9710928" cy="0"/>
          </a:xfrm>
          <a:prstGeom prst="line">
            <a:avLst/>
          </a:prstGeom>
        </p:spPr>
        <p:style>
          <a:lnRef idx="1">
            <a:schemeClr val="dk1"/>
          </a:lnRef>
          <a:fillRef idx="0">
            <a:schemeClr val="dk1"/>
          </a:fillRef>
          <a:effectRef idx="0">
            <a:schemeClr val="dk1"/>
          </a:effectRef>
          <a:fontRef idx="minor">
            <a:schemeClr val="tx1"/>
          </a:fontRef>
        </p:style>
      </p:cxnSp>
      <p:pic>
        <p:nvPicPr>
          <p:cNvPr id="7" name="Picture 6">
            <a:extLst>
              <a:ext uri="{FF2B5EF4-FFF2-40B4-BE49-F238E27FC236}">
                <a16:creationId xmlns:a16="http://schemas.microsoft.com/office/drawing/2014/main" id="{757084D7-5BF5-F8E2-CDE4-DFA5F5FD96FE}"/>
              </a:ext>
            </a:extLst>
          </p:cNvPr>
          <p:cNvPicPr>
            <a:picLocks noChangeAspect="1"/>
          </p:cNvPicPr>
          <p:nvPr/>
        </p:nvPicPr>
        <p:blipFill>
          <a:blip r:embed="rId3"/>
          <a:stretch>
            <a:fillRect/>
          </a:stretch>
        </p:blipFill>
        <p:spPr>
          <a:xfrm>
            <a:off x="749363" y="2732230"/>
            <a:ext cx="3539172" cy="2164571"/>
          </a:xfrm>
          <a:prstGeom prst="rect">
            <a:avLst/>
          </a:prstGeom>
        </p:spPr>
      </p:pic>
      <p:pic>
        <p:nvPicPr>
          <p:cNvPr id="8" name="Picture 7" descr="A hexagon with circles and numbers&#10;&#10;Description automatically generated">
            <a:extLst>
              <a:ext uri="{FF2B5EF4-FFF2-40B4-BE49-F238E27FC236}">
                <a16:creationId xmlns:a16="http://schemas.microsoft.com/office/drawing/2014/main" id="{62188A9C-0E47-F87E-364B-AB239D0927CC}"/>
              </a:ext>
            </a:extLst>
          </p:cNvPr>
          <p:cNvPicPr>
            <a:picLocks noChangeAspect="1"/>
          </p:cNvPicPr>
          <p:nvPr/>
        </p:nvPicPr>
        <p:blipFill>
          <a:blip r:embed="rId4"/>
          <a:stretch>
            <a:fillRect/>
          </a:stretch>
        </p:blipFill>
        <p:spPr>
          <a:xfrm>
            <a:off x="4915640" y="2762972"/>
            <a:ext cx="3478997" cy="2164571"/>
          </a:xfrm>
          <a:prstGeom prst="rect">
            <a:avLst/>
          </a:prstGeom>
        </p:spPr>
      </p:pic>
    </p:spTree>
    <p:custDataLst>
      <p:tags r:id="rId1"/>
    </p:custDataLst>
    <p:extLst>
      <p:ext uri="{BB962C8B-B14F-4D97-AF65-F5344CB8AC3E}">
        <p14:creationId xmlns:p14="http://schemas.microsoft.com/office/powerpoint/2010/main" val="4035024148"/>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3A7AE-900E-387A-327D-2C5385E00459}"/>
              </a:ext>
            </a:extLst>
          </p:cNvPr>
          <p:cNvSpPr>
            <a:spLocks noGrp="1"/>
          </p:cNvSpPr>
          <p:nvPr>
            <p:ph type="title"/>
          </p:nvPr>
        </p:nvSpPr>
        <p:spPr>
          <a:xfrm>
            <a:off x="263669" y="298721"/>
            <a:ext cx="7720500" cy="572700"/>
          </a:xfrm>
        </p:spPr>
        <p:txBody>
          <a:bodyPr/>
          <a:lstStyle/>
          <a:p>
            <a:r>
              <a:rPr lang="en-IN" sz="4000" b="1" dirty="0">
                <a:latin typeface="Goudy Old Style" panose="02020502050305020303" pitchFamily="18" charset="0"/>
              </a:rPr>
              <a:t>Step Wise Approach</a:t>
            </a:r>
          </a:p>
        </p:txBody>
      </p:sp>
      <p:pic>
        <p:nvPicPr>
          <p:cNvPr id="3" name="Picture 2">
            <a:extLst>
              <a:ext uri="{FF2B5EF4-FFF2-40B4-BE49-F238E27FC236}">
                <a16:creationId xmlns:a16="http://schemas.microsoft.com/office/drawing/2014/main" id="{73BB9214-9B20-3206-99EF-2AE72C979280}"/>
              </a:ext>
            </a:extLst>
          </p:cNvPr>
          <p:cNvPicPr>
            <a:picLocks noChangeAspect="1"/>
          </p:cNvPicPr>
          <p:nvPr/>
        </p:nvPicPr>
        <p:blipFill rotWithShape="1">
          <a:blip r:embed="rId3"/>
          <a:srcRect r="63311"/>
          <a:stretch/>
        </p:blipFill>
        <p:spPr>
          <a:xfrm>
            <a:off x="1755402" y="3142328"/>
            <a:ext cx="2066790" cy="1835248"/>
          </a:xfrm>
          <a:prstGeom prst="rect">
            <a:avLst/>
          </a:prstGeom>
        </p:spPr>
      </p:pic>
      <p:sp>
        <p:nvSpPr>
          <p:cNvPr id="5" name="TextBox 4">
            <a:extLst>
              <a:ext uri="{FF2B5EF4-FFF2-40B4-BE49-F238E27FC236}">
                <a16:creationId xmlns:a16="http://schemas.microsoft.com/office/drawing/2014/main" id="{AD1CBF94-280F-6E0F-45DB-6B00266DBDBE}"/>
              </a:ext>
            </a:extLst>
          </p:cNvPr>
          <p:cNvSpPr txBox="1"/>
          <p:nvPr/>
        </p:nvSpPr>
        <p:spPr>
          <a:xfrm>
            <a:off x="218702" y="960767"/>
            <a:ext cx="8706596" cy="2536913"/>
          </a:xfrm>
          <a:prstGeom prst="rect">
            <a:avLst/>
          </a:prstGeom>
          <a:noFill/>
        </p:spPr>
        <p:txBody>
          <a:bodyPr wrap="square">
            <a:spAutoFit/>
          </a:bodyPr>
          <a:lstStyle/>
          <a:p>
            <a:pPr>
              <a:lnSpc>
                <a:spcPct val="107000"/>
              </a:lnSpc>
              <a:spcAft>
                <a:spcPts val="800"/>
              </a:spcAft>
            </a:pPr>
            <a:r>
              <a:rPr lang="en-IN" sz="1400" b="1" kern="100" dirty="0">
                <a:solidFill>
                  <a:srgbClr val="040C28"/>
                </a:solidFill>
                <a:effectLst/>
                <a:latin typeface="Assistant" pitchFamily="2" charset="-79"/>
                <a:ea typeface="Calibri" panose="020F0502020204030204" pitchFamily="34" charset="0"/>
                <a:cs typeface="Assistant" pitchFamily="2" charset="-79"/>
              </a:rPr>
              <a:t>Step 1:</a:t>
            </a:r>
            <a:endParaRPr lang="en-IN" sz="1400" b="1" kern="100" dirty="0">
              <a:effectLst/>
              <a:latin typeface="Assistant" pitchFamily="2" charset="-79"/>
              <a:ea typeface="Calibri" panose="020F0502020204030204" pitchFamily="34" charset="0"/>
              <a:cs typeface="Assistant" pitchFamily="2" charset="-79"/>
            </a:endParaRPr>
          </a:p>
          <a:p>
            <a:pPr>
              <a:lnSpc>
                <a:spcPct val="107000"/>
              </a:lnSpc>
              <a:spcAft>
                <a:spcPts val="800"/>
              </a:spcAft>
            </a:pPr>
            <a:r>
              <a:rPr lang="en-IN" sz="1400" kern="100" dirty="0">
                <a:effectLst/>
                <a:latin typeface="Assistant" pitchFamily="2" charset="-79"/>
                <a:ea typeface="Calibri" panose="020F0502020204030204" pitchFamily="34" charset="0"/>
                <a:cs typeface="Assistant" pitchFamily="2" charset="-79"/>
              </a:rPr>
              <a:t>We begin by placing all the airports of the given graph without edges, then we will start to put edges in their place starting from the lowest cost (edge weight 1) to one with higher costs but having in mind not to create cycles.</a:t>
            </a:r>
          </a:p>
          <a:p>
            <a:pPr>
              <a:lnSpc>
                <a:spcPct val="107000"/>
              </a:lnSpc>
              <a:spcAft>
                <a:spcPts val="800"/>
              </a:spcAft>
            </a:pPr>
            <a:r>
              <a:rPr lang="en-IN" sz="1400" b="1" kern="100" dirty="0">
                <a:effectLst/>
                <a:latin typeface="Assistant" pitchFamily="2" charset="-79"/>
                <a:ea typeface="Calibri" panose="020F0502020204030204" pitchFamily="34" charset="0"/>
                <a:cs typeface="Assistant" pitchFamily="2" charset="-79"/>
              </a:rPr>
              <a:t>Step 2:</a:t>
            </a:r>
          </a:p>
          <a:p>
            <a:pPr>
              <a:lnSpc>
                <a:spcPct val="107000"/>
              </a:lnSpc>
              <a:spcAft>
                <a:spcPts val="800"/>
              </a:spcAft>
            </a:pPr>
            <a:r>
              <a:rPr lang="en-IN" sz="1400" b="0" i="0" kern="100" dirty="0">
                <a:solidFill>
                  <a:srgbClr val="000000"/>
                </a:solidFill>
                <a:effectLst/>
                <a:latin typeface="Assistant" pitchFamily="2" charset="-79"/>
                <a:ea typeface="Calibri" panose="020F0502020204030204" pitchFamily="34" charset="0"/>
                <a:cs typeface="Assistant" pitchFamily="2" charset="-79"/>
              </a:rPr>
              <a:t>This process continues by placing the second edge of weight 2.</a:t>
            </a:r>
            <a:endParaRPr lang="en-IN" sz="1400" kern="100" dirty="0">
              <a:effectLst/>
              <a:latin typeface="Assistant" pitchFamily="2" charset="-79"/>
              <a:ea typeface="Calibri" panose="020F0502020204030204" pitchFamily="34" charset="0"/>
              <a:cs typeface="Assistant" pitchFamily="2" charset="-79"/>
            </a:endParaRPr>
          </a:p>
          <a:p>
            <a:pPr>
              <a:lnSpc>
                <a:spcPct val="107000"/>
              </a:lnSpc>
              <a:spcAft>
                <a:spcPts val="800"/>
              </a:spcAft>
            </a:pPr>
            <a:r>
              <a:rPr lang="en-IN" sz="1400" b="1" i="0" kern="100" dirty="0">
                <a:solidFill>
                  <a:srgbClr val="000000"/>
                </a:solidFill>
                <a:effectLst/>
                <a:latin typeface="Assistant" pitchFamily="2" charset="-79"/>
                <a:ea typeface="Calibri" panose="020F0502020204030204" pitchFamily="34" charset="0"/>
                <a:cs typeface="Assistant" pitchFamily="2" charset="-79"/>
              </a:rPr>
              <a:t>Step 3:</a:t>
            </a:r>
            <a:endParaRPr lang="en-IN" sz="1400" b="1" kern="100" dirty="0">
              <a:effectLst/>
              <a:latin typeface="Assistant" pitchFamily="2" charset="-79"/>
              <a:ea typeface="Calibri" panose="020F0502020204030204" pitchFamily="34" charset="0"/>
              <a:cs typeface="Assistant" pitchFamily="2" charset="-79"/>
            </a:endParaRPr>
          </a:p>
          <a:p>
            <a:pPr>
              <a:lnSpc>
                <a:spcPct val="107000"/>
              </a:lnSpc>
              <a:spcAft>
                <a:spcPts val="800"/>
              </a:spcAft>
            </a:pPr>
            <a:r>
              <a:rPr lang="en-IN" sz="1400" b="0" i="0" kern="100" dirty="0">
                <a:solidFill>
                  <a:srgbClr val="000000"/>
                </a:solidFill>
                <a:effectLst/>
                <a:latin typeface="Assistant" pitchFamily="2" charset="-79"/>
                <a:ea typeface="Calibri" panose="020F0502020204030204" pitchFamily="34" charset="0"/>
                <a:cs typeface="Assistant" pitchFamily="2" charset="-79"/>
              </a:rPr>
              <a:t>Edge of lower cost that comes after it with units 1 and 2 is the edge of length 3, keeping in mind to not form cycles.</a:t>
            </a:r>
            <a:endParaRPr lang="en-IN" sz="1400" kern="100" dirty="0">
              <a:effectLst/>
              <a:latin typeface="Assistant" pitchFamily="2" charset="-79"/>
              <a:ea typeface="Calibri" panose="020F0502020204030204" pitchFamily="34" charset="0"/>
              <a:cs typeface="Assistant" pitchFamily="2" charset="-79"/>
            </a:endParaRPr>
          </a:p>
          <a:p>
            <a:endParaRPr lang="en-IN" dirty="0">
              <a:latin typeface="Assistant" pitchFamily="2" charset="-79"/>
              <a:cs typeface="Assistant" pitchFamily="2" charset="-79"/>
            </a:endParaRPr>
          </a:p>
        </p:txBody>
      </p:sp>
      <p:pic>
        <p:nvPicPr>
          <p:cNvPr id="6" name="Picture 5">
            <a:extLst>
              <a:ext uri="{FF2B5EF4-FFF2-40B4-BE49-F238E27FC236}">
                <a16:creationId xmlns:a16="http://schemas.microsoft.com/office/drawing/2014/main" id="{4C08BC53-CDEC-D7EB-4D91-D242AE453829}"/>
              </a:ext>
            </a:extLst>
          </p:cNvPr>
          <p:cNvPicPr>
            <a:picLocks noChangeAspect="1"/>
          </p:cNvPicPr>
          <p:nvPr/>
        </p:nvPicPr>
        <p:blipFill rotWithShape="1">
          <a:blip r:embed="rId3"/>
          <a:srcRect l="36690" r="34904"/>
          <a:stretch/>
        </p:blipFill>
        <p:spPr>
          <a:xfrm>
            <a:off x="3822192" y="3142328"/>
            <a:ext cx="1600200" cy="1835248"/>
          </a:xfrm>
          <a:prstGeom prst="rect">
            <a:avLst/>
          </a:prstGeom>
        </p:spPr>
      </p:pic>
      <p:pic>
        <p:nvPicPr>
          <p:cNvPr id="7" name="Picture 6">
            <a:extLst>
              <a:ext uri="{FF2B5EF4-FFF2-40B4-BE49-F238E27FC236}">
                <a16:creationId xmlns:a16="http://schemas.microsoft.com/office/drawing/2014/main" id="{AF3BE498-458F-ADDE-DA96-5FDB088A10EF}"/>
              </a:ext>
            </a:extLst>
          </p:cNvPr>
          <p:cNvPicPr>
            <a:picLocks noChangeAspect="1"/>
          </p:cNvPicPr>
          <p:nvPr/>
        </p:nvPicPr>
        <p:blipFill rotWithShape="1">
          <a:blip r:embed="rId3"/>
          <a:srcRect l="65096"/>
          <a:stretch/>
        </p:blipFill>
        <p:spPr>
          <a:xfrm>
            <a:off x="5422392" y="3142328"/>
            <a:ext cx="1966206" cy="1835248"/>
          </a:xfrm>
          <a:prstGeom prst="rect">
            <a:avLst/>
          </a:prstGeom>
        </p:spPr>
      </p:pic>
    </p:spTree>
    <p:custDataLst>
      <p:tags r:id="rId1"/>
    </p:custDataLst>
    <p:extLst>
      <p:ext uri="{BB962C8B-B14F-4D97-AF65-F5344CB8AC3E}">
        <p14:creationId xmlns:p14="http://schemas.microsoft.com/office/powerpoint/2010/main" val="249349520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3A7AE-900E-387A-327D-2C5385E00459}"/>
              </a:ext>
            </a:extLst>
          </p:cNvPr>
          <p:cNvSpPr>
            <a:spLocks noGrp="1"/>
          </p:cNvSpPr>
          <p:nvPr>
            <p:ph type="title"/>
          </p:nvPr>
        </p:nvSpPr>
        <p:spPr>
          <a:xfrm>
            <a:off x="263669" y="298721"/>
            <a:ext cx="7720500" cy="572700"/>
          </a:xfrm>
        </p:spPr>
        <p:txBody>
          <a:bodyPr/>
          <a:lstStyle/>
          <a:p>
            <a:r>
              <a:rPr lang="en-IN" sz="4000" b="1" dirty="0">
                <a:latin typeface="Goudy Old Style" panose="02020502050305020303" pitchFamily="18" charset="0"/>
              </a:rPr>
              <a:t>Step Wise Approach</a:t>
            </a:r>
          </a:p>
        </p:txBody>
      </p:sp>
      <p:sp>
        <p:nvSpPr>
          <p:cNvPr id="5" name="TextBox 4">
            <a:extLst>
              <a:ext uri="{FF2B5EF4-FFF2-40B4-BE49-F238E27FC236}">
                <a16:creationId xmlns:a16="http://schemas.microsoft.com/office/drawing/2014/main" id="{AD1CBF94-280F-6E0F-45DB-6B00266DBDBE}"/>
              </a:ext>
            </a:extLst>
          </p:cNvPr>
          <p:cNvSpPr txBox="1"/>
          <p:nvPr/>
        </p:nvSpPr>
        <p:spPr>
          <a:xfrm>
            <a:off x="218702" y="960767"/>
            <a:ext cx="8706596" cy="1106650"/>
          </a:xfrm>
          <a:prstGeom prst="rect">
            <a:avLst/>
          </a:prstGeom>
          <a:noFill/>
        </p:spPr>
        <p:txBody>
          <a:bodyPr wrap="square">
            <a:spAutoFit/>
          </a:bodyPr>
          <a:lstStyle/>
          <a:p>
            <a:pPr>
              <a:lnSpc>
                <a:spcPct val="107000"/>
              </a:lnSpc>
              <a:spcAft>
                <a:spcPts val="800"/>
              </a:spcAft>
            </a:pPr>
            <a:r>
              <a:rPr lang="en-IN" sz="1400" b="0" i="0" kern="100" dirty="0">
                <a:solidFill>
                  <a:srgbClr val="000000"/>
                </a:solidFill>
                <a:effectLst/>
                <a:latin typeface="Assistant" pitchFamily="2" charset="-79"/>
                <a:ea typeface="Calibri" panose="020F0502020204030204" pitchFamily="34" charset="0"/>
                <a:cs typeface="Assistant" pitchFamily="2" charset="-79"/>
              </a:rPr>
              <a:t>After applying this rule to all edges of the given Graph given, we have gained a </a:t>
            </a:r>
            <a:r>
              <a:rPr lang="en-IN" b="1" kern="100" dirty="0">
                <a:latin typeface="Assistant" pitchFamily="2" charset="-79"/>
                <a:ea typeface="Calibri" panose="020F0502020204030204" pitchFamily="34" charset="0"/>
                <a:cs typeface="Assistant" pitchFamily="2" charset="-79"/>
              </a:rPr>
              <a:t>M</a:t>
            </a:r>
            <a:r>
              <a:rPr lang="en-IN" sz="1400" b="1" i="0" kern="100" dirty="0">
                <a:solidFill>
                  <a:srgbClr val="000000"/>
                </a:solidFill>
                <a:effectLst/>
                <a:latin typeface="Assistant" pitchFamily="2" charset="-79"/>
                <a:ea typeface="Calibri" panose="020F0502020204030204" pitchFamily="34" charset="0"/>
                <a:cs typeface="Assistant" pitchFamily="2" charset="-79"/>
              </a:rPr>
              <a:t>inimum Spanning Tree</a:t>
            </a:r>
            <a:r>
              <a:rPr lang="en-IN" sz="1400" b="0" i="0" kern="100" dirty="0">
                <a:solidFill>
                  <a:srgbClr val="000000"/>
                </a:solidFill>
                <a:effectLst/>
                <a:latin typeface="Assistant" pitchFamily="2" charset="-79"/>
                <a:ea typeface="Calibri" panose="020F0502020204030204" pitchFamily="34" charset="0"/>
                <a:cs typeface="Assistant" pitchFamily="2" charset="-79"/>
              </a:rPr>
              <a:t> (n-1 edges have been formed).</a:t>
            </a:r>
            <a:endParaRPr lang="en-IN" sz="1400" kern="100" dirty="0">
              <a:effectLst/>
              <a:latin typeface="Assistant" pitchFamily="2" charset="-79"/>
              <a:ea typeface="Calibri" panose="020F0502020204030204" pitchFamily="34" charset="0"/>
              <a:cs typeface="Assistant" pitchFamily="2" charset="-79"/>
            </a:endParaRPr>
          </a:p>
          <a:p>
            <a:pPr>
              <a:lnSpc>
                <a:spcPct val="107000"/>
              </a:lnSpc>
              <a:spcAft>
                <a:spcPts val="800"/>
              </a:spcAft>
            </a:pPr>
            <a:r>
              <a:rPr lang="en-IN" sz="1400" b="0" i="0" kern="100" dirty="0">
                <a:solidFill>
                  <a:srgbClr val="000000"/>
                </a:solidFill>
                <a:effectLst/>
                <a:latin typeface="Assistant" pitchFamily="2" charset="-79"/>
                <a:ea typeface="Calibri" panose="020F0502020204030204" pitchFamily="34" charset="0"/>
                <a:cs typeface="Assistant" pitchFamily="2" charset="-79"/>
              </a:rPr>
              <a:t>The spanning tree will give us multiple routes between all the connected nodes, but let us look at how to calculate the minimum distance between node A and B.</a:t>
            </a:r>
            <a:endParaRPr lang="en-IN" sz="1400" kern="100" dirty="0">
              <a:effectLst/>
              <a:latin typeface="Assistant" pitchFamily="2" charset="-79"/>
              <a:ea typeface="Calibri" panose="020F0502020204030204" pitchFamily="34" charset="0"/>
              <a:cs typeface="Assistant" pitchFamily="2" charset="-79"/>
            </a:endParaRPr>
          </a:p>
        </p:txBody>
      </p:sp>
      <p:pic>
        <p:nvPicPr>
          <p:cNvPr id="4" name="Picture 3">
            <a:extLst>
              <a:ext uri="{FF2B5EF4-FFF2-40B4-BE49-F238E27FC236}">
                <a16:creationId xmlns:a16="http://schemas.microsoft.com/office/drawing/2014/main" id="{1B3E2670-00B3-67D6-44B3-32291FE8F062}"/>
              </a:ext>
            </a:extLst>
          </p:cNvPr>
          <p:cNvPicPr>
            <a:picLocks noChangeAspect="1"/>
          </p:cNvPicPr>
          <p:nvPr/>
        </p:nvPicPr>
        <p:blipFill rotWithShape="1">
          <a:blip r:embed="rId3"/>
          <a:srcRect b="15472"/>
          <a:stretch/>
        </p:blipFill>
        <p:spPr>
          <a:xfrm>
            <a:off x="651146" y="2130269"/>
            <a:ext cx="7841707" cy="2714510"/>
          </a:xfrm>
          <a:prstGeom prst="rect">
            <a:avLst/>
          </a:prstGeom>
        </p:spPr>
      </p:pic>
    </p:spTree>
    <p:custDataLst>
      <p:tags r:id="rId1"/>
    </p:custDataLst>
    <p:extLst>
      <p:ext uri="{BB962C8B-B14F-4D97-AF65-F5344CB8AC3E}">
        <p14:creationId xmlns:p14="http://schemas.microsoft.com/office/powerpoint/2010/main" val="126013804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64"/>
        <p:cNvGrpSpPr/>
        <p:nvPr/>
      </p:nvGrpSpPr>
      <p:grpSpPr>
        <a:xfrm>
          <a:off x="0" y="0"/>
          <a:ext cx="0" cy="0"/>
          <a:chOff x="0" y="0"/>
          <a:chExt cx="0" cy="0"/>
        </a:xfrm>
      </p:grpSpPr>
      <p:sp>
        <p:nvSpPr>
          <p:cNvPr id="5" name="TextBox 4">
            <a:extLst>
              <a:ext uri="{FF2B5EF4-FFF2-40B4-BE49-F238E27FC236}">
                <a16:creationId xmlns:a16="http://schemas.microsoft.com/office/drawing/2014/main" id="{1B329225-CB46-C1F1-CE1E-AA52BCB37924}"/>
              </a:ext>
            </a:extLst>
          </p:cNvPr>
          <p:cNvSpPr txBox="1"/>
          <p:nvPr/>
        </p:nvSpPr>
        <p:spPr>
          <a:xfrm>
            <a:off x="178308" y="0"/>
            <a:ext cx="7306056" cy="594971"/>
          </a:xfrm>
          <a:prstGeom prst="rect">
            <a:avLst/>
          </a:prstGeom>
          <a:noFill/>
        </p:spPr>
        <p:txBody>
          <a:bodyPr wrap="square">
            <a:spAutoFit/>
          </a:bodyPr>
          <a:lstStyle/>
          <a:p>
            <a:pPr>
              <a:lnSpc>
                <a:spcPct val="107000"/>
              </a:lnSpc>
              <a:spcAft>
                <a:spcPts val="800"/>
              </a:spcAft>
            </a:pPr>
            <a:r>
              <a:rPr lang="en-IN" sz="3200" b="1" kern="0" dirty="0">
                <a:solidFill>
                  <a:srgbClr val="000000"/>
                </a:solidFill>
                <a:effectLst/>
                <a:latin typeface="Goudy Old Style" panose="02020502050305020303" pitchFamily="18" charset="0"/>
                <a:ea typeface="Times New Roman" panose="02020603050405020304" pitchFamily="18" charset="0"/>
                <a:cs typeface="Times New Roman" panose="02020603050405020304" pitchFamily="18" charset="0"/>
              </a:rPr>
              <a:t>Minimum Cost </a:t>
            </a:r>
            <a:r>
              <a:rPr lang="en-IN" sz="3200" b="1" dirty="0">
                <a:latin typeface="Goudy Old Style" panose="02020502050305020303" pitchFamily="18" charset="0"/>
                <a:ea typeface="Times New Roman" panose="02020603050405020304" pitchFamily="18" charset="0"/>
                <a:cs typeface="Times New Roman" panose="02020603050405020304" pitchFamily="18" charset="0"/>
              </a:rPr>
              <a:t>P</a:t>
            </a:r>
            <a:r>
              <a:rPr lang="en-IN" sz="3200" b="1" kern="0" dirty="0">
                <a:solidFill>
                  <a:srgbClr val="000000"/>
                </a:solidFill>
                <a:effectLst/>
                <a:latin typeface="Goudy Old Style" panose="02020502050305020303" pitchFamily="18" charset="0"/>
                <a:ea typeface="Times New Roman" panose="02020603050405020304" pitchFamily="18" charset="0"/>
                <a:cs typeface="Times New Roman" panose="02020603050405020304" pitchFamily="18" charset="0"/>
              </a:rPr>
              <a:t>ath</a:t>
            </a:r>
            <a:endParaRPr lang="en-IN" sz="32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0DF54B4D-D21D-597B-39D9-391C00EFBAAD}"/>
              </a:ext>
            </a:extLst>
          </p:cNvPr>
          <p:cNvPicPr>
            <a:picLocks noChangeAspect="1"/>
          </p:cNvPicPr>
          <p:nvPr/>
        </p:nvPicPr>
        <p:blipFill rotWithShape="1">
          <a:blip r:embed="rId4"/>
          <a:srcRect l="5760" r="2672" b="8947"/>
          <a:stretch/>
        </p:blipFill>
        <p:spPr>
          <a:xfrm>
            <a:off x="4736592" y="1046628"/>
            <a:ext cx="4229100" cy="3052904"/>
          </a:xfrm>
          <a:prstGeom prst="rect">
            <a:avLst/>
          </a:prstGeom>
        </p:spPr>
      </p:pic>
      <p:sp>
        <p:nvSpPr>
          <p:cNvPr id="14" name="TextBox 13">
            <a:extLst>
              <a:ext uri="{FF2B5EF4-FFF2-40B4-BE49-F238E27FC236}">
                <a16:creationId xmlns:a16="http://schemas.microsoft.com/office/drawing/2014/main" id="{B4F94F40-1A7D-C3B9-93CD-4D1DD95E84C1}"/>
              </a:ext>
            </a:extLst>
          </p:cNvPr>
          <p:cNvSpPr txBox="1"/>
          <p:nvPr/>
        </p:nvSpPr>
        <p:spPr>
          <a:xfrm>
            <a:off x="178308" y="576683"/>
            <a:ext cx="4558284" cy="4650184"/>
          </a:xfrm>
          <a:prstGeom prst="rect">
            <a:avLst/>
          </a:prstGeom>
          <a:noFill/>
        </p:spPr>
        <p:txBody>
          <a:bodyPr wrap="square">
            <a:spAutoFit/>
          </a:bodyPr>
          <a:lstStyle/>
          <a:p>
            <a:pPr>
              <a:lnSpc>
                <a:spcPct val="107000"/>
              </a:lnSpc>
              <a:spcAft>
                <a:spcPts val="800"/>
              </a:spcAft>
            </a:pPr>
            <a:endParaRPr lang="en-IN" sz="1400" kern="0" dirty="0">
              <a:solidFill>
                <a:srgbClr val="000000"/>
              </a:solidFill>
              <a:effectLst/>
              <a:latin typeface="Assistant" pitchFamily="2" charset="-79"/>
              <a:ea typeface="Times New Roman" panose="02020603050405020304" pitchFamily="18" charset="0"/>
              <a:cs typeface="Assistant" pitchFamily="2" charset="-79"/>
            </a:endParaRPr>
          </a:p>
          <a:p>
            <a:pPr>
              <a:lnSpc>
                <a:spcPct val="107000"/>
              </a:lnSpc>
              <a:spcAft>
                <a:spcPts val="800"/>
              </a:spcAft>
            </a:pPr>
            <a:r>
              <a:rPr lang="en-IN" sz="1400" kern="0" dirty="0">
                <a:solidFill>
                  <a:srgbClr val="000000"/>
                </a:solidFill>
                <a:effectLst/>
                <a:latin typeface="Assistant" pitchFamily="2" charset="-79"/>
                <a:ea typeface="Times New Roman" panose="02020603050405020304" pitchFamily="18" charset="0"/>
                <a:cs typeface="Assistant" pitchFamily="2" charset="-79"/>
              </a:rPr>
              <a:t>After obtaining the minimum spanning tree we are able to find the minimum cost path (trajectory) from airport A to airport B.</a:t>
            </a:r>
            <a:endParaRPr lang="en-IN" sz="1400" kern="100" dirty="0">
              <a:effectLst/>
              <a:latin typeface="Assistant" pitchFamily="2" charset="-79"/>
              <a:ea typeface="Calibri" panose="020F0502020204030204" pitchFamily="34" charset="0"/>
              <a:cs typeface="Assistant" pitchFamily="2" charset="-79"/>
            </a:endParaRPr>
          </a:p>
          <a:p>
            <a:pPr>
              <a:lnSpc>
                <a:spcPct val="107000"/>
              </a:lnSpc>
              <a:spcAft>
                <a:spcPts val="800"/>
              </a:spcAft>
            </a:pPr>
            <a:r>
              <a:rPr lang="en-IN" sz="1400" kern="0" dirty="0">
                <a:solidFill>
                  <a:srgbClr val="000000"/>
                </a:solidFill>
                <a:effectLst/>
                <a:latin typeface="Assistant" pitchFamily="2" charset="-79"/>
                <a:ea typeface="Times New Roman" panose="02020603050405020304" pitchFamily="18" charset="0"/>
                <a:cs typeface="Assistant" pitchFamily="2" charset="-79"/>
              </a:rPr>
              <a:t>There are two alternative ways to reach from airport A to airport B, which are distinguished by dash line.</a:t>
            </a:r>
          </a:p>
          <a:p>
            <a:pPr>
              <a:lnSpc>
                <a:spcPct val="107000"/>
              </a:lnSpc>
              <a:spcAft>
                <a:spcPts val="800"/>
              </a:spcAft>
            </a:pPr>
            <a:endParaRPr lang="en-IN" sz="400" kern="100" dirty="0">
              <a:effectLst/>
              <a:latin typeface="Assistant" pitchFamily="2" charset="-79"/>
              <a:ea typeface="Calibri" panose="020F0502020204030204" pitchFamily="34" charset="0"/>
              <a:cs typeface="Assistant" pitchFamily="2" charset="-79"/>
            </a:endParaRPr>
          </a:p>
          <a:p>
            <a:pPr>
              <a:lnSpc>
                <a:spcPct val="107000"/>
              </a:lnSpc>
              <a:spcAft>
                <a:spcPts val="800"/>
              </a:spcAft>
            </a:pPr>
            <a:r>
              <a:rPr lang="en-IN" sz="1400" kern="0" dirty="0">
                <a:solidFill>
                  <a:srgbClr val="000000"/>
                </a:solidFill>
                <a:effectLst/>
                <a:latin typeface="Assistant" pitchFamily="2" charset="-79"/>
                <a:ea typeface="Times New Roman" panose="02020603050405020304" pitchFamily="18" charset="0"/>
                <a:cs typeface="Assistant" pitchFamily="2" charset="-79"/>
              </a:rPr>
              <a:t>Option 1(dash line): 2+3+6+7+4+5+2+5+4+3+6+17 = 64 units </a:t>
            </a:r>
          </a:p>
          <a:p>
            <a:pPr>
              <a:lnSpc>
                <a:spcPct val="107000"/>
              </a:lnSpc>
              <a:spcAft>
                <a:spcPts val="800"/>
              </a:spcAft>
            </a:pPr>
            <a:r>
              <a:rPr lang="en-IN" dirty="0">
                <a:latin typeface="Assistant" pitchFamily="2" charset="-79"/>
                <a:ea typeface="Times New Roman" panose="02020603050405020304" pitchFamily="18" charset="0"/>
                <a:cs typeface="Assistant" pitchFamily="2" charset="-79"/>
              </a:rPr>
              <a:t>O</a:t>
            </a:r>
            <a:r>
              <a:rPr lang="en-IN" sz="1400" kern="0" dirty="0">
                <a:solidFill>
                  <a:srgbClr val="000000"/>
                </a:solidFill>
                <a:effectLst/>
                <a:latin typeface="Assistant" pitchFamily="2" charset="-79"/>
                <a:ea typeface="Times New Roman" panose="02020603050405020304" pitchFamily="18" charset="0"/>
                <a:cs typeface="Assistant" pitchFamily="2" charset="-79"/>
              </a:rPr>
              <a:t>ption 2(full line): 3+1+11+7+2 = 24 units</a:t>
            </a:r>
          </a:p>
          <a:p>
            <a:pPr>
              <a:lnSpc>
                <a:spcPct val="107000"/>
              </a:lnSpc>
              <a:spcAft>
                <a:spcPts val="800"/>
              </a:spcAft>
            </a:pPr>
            <a:endParaRPr lang="en-IN" sz="2400" kern="100" dirty="0">
              <a:effectLst/>
              <a:latin typeface="Assistant" pitchFamily="2" charset="-79"/>
              <a:ea typeface="Calibri" panose="020F0502020204030204" pitchFamily="34" charset="0"/>
              <a:cs typeface="Assistant" pitchFamily="2" charset="-79"/>
            </a:endParaRPr>
          </a:p>
          <a:p>
            <a:pPr>
              <a:lnSpc>
                <a:spcPct val="107000"/>
              </a:lnSpc>
              <a:spcAft>
                <a:spcPts val="800"/>
              </a:spcAft>
            </a:pPr>
            <a:r>
              <a:rPr lang="en-IN" sz="1400" kern="0" dirty="0">
                <a:solidFill>
                  <a:srgbClr val="000000"/>
                </a:solidFill>
                <a:effectLst/>
                <a:latin typeface="Assistant" pitchFamily="2" charset="-79"/>
                <a:ea typeface="Times New Roman" panose="02020603050405020304" pitchFamily="18" charset="0"/>
                <a:cs typeface="Assistant" pitchFamily="2" charset="-79"/>
              </a:rPr>
              <a:t>This means that the second option represents the minimum cost path from airport A to airport B.</a:t>
            </a:r>
          </a:p>
          <a:p>
            <a:pPr>
              <a:lnSpc>
                <a:spcPct val="107000"/>
              </a:lnSpc>
              <a:spcAft>
                <a:spcPts val="800"/>
              </a:spcAft>
            </a:pPr>
            <a:endParaRPr lang="en-IN" sz="1400" kern="100" dirty="0">
              <a:effectLst/>
              <a:latin typeface="Assistant" pitchFamily="2" charset="-79"/>
              <a:ea typeface="Calibri" panose="020F0502020204030204" pitchFamily="34" charset="0"/>
              <a:cs typeface="Assistant" pitchFamily="2" charset="-79"/>
            </a:endParaRPr>
          </a:p>
          <a:p>
            <a:pPr>
              <a:lnSpc>
                <a:spcPct val="107000"/>
              </a:lnSpc>
              <a:spcAft>
                <a:spcPts val="800"/>
              </a:spcAft>
            </a:pPr>
            <a:endParaRPr lang="en-IN" sz="700" kern="100" dirty="0">
              <a:solidFill>
                <a:srgbClr val="000000"/>
              </a:solidFill>
              <a:latin typeface="Assistant" pitchFamily="2" charset="-79"/>
              <a:ea typeface="Times New Roman" panose="02020603050405020304" pitchFamily="18" charset="0"/>
              <a:cs typeface="Assistant" pitchFamily="2" charset="-79"/>
            </a:endParaRPr>
          </a:p>
          <a:p>
            <a:pPr>
              <a:lnSpc>
                <a:spcPct val="107000"/>
              </a:lnSpc>
              <a:spcAft>
                <a:spcPts val="800"/>
              </a:spcAft>
            </a:pPr>
            <a:r>
              <a:rPr lang="en-IN" sz="1100" kern="0" dirty="0">
                <a:solidFill>
                  <a:srgbClr val="000000"/>
                </a:solidFill>
                <a:effectLst/>
                <a:latin typeface="Assistant" pitchFamily="2" charset="-79"/>
                <a:ea typeface="Times New Roman" panose="02020603050405020304" pitchFamily="18" charset="0"/>
                <a:cs typeface="Assistant" pitchFamily="2" charset="-79"/>
              </a:rPr>
              <a:t>Option 2 will give us the most efficient flight route as it takes lesser time and uses lesser amount of fuel to reach the same destination.</a:t>
            </a:r>
            <a:endParaRPr lang="en-IN" sz="1100" dirty="0">
              <a:latin typeface="Assistant" pitchFamily="2" charset="-79"/>
              <a:cs typeface="Assistant" pitchFamily="2" charset="-79"/>
            </a:endParaRPr>
          </a:p>
        </p:txBody>
      </p:sp>
      <p:grpSp>
        <p:nvGrpSpPr>
          <p:cNvPr id="15" name="Google Shape;2314;p75">
            <a:extLst>
              <a:ext uri="{FF2B5EF4-FFF2-40B4-BE49-F238E27FC236}">
                <a16:creationId xmlns:a16="http://schemas.microsoft.com/office/drawing/2014/main" id="{B84F3D88-4FC7-D072-3F4D-D916F44E5367}"/>
              </a:ext>
            </a:extLst>
          </p:cNvPr>
          <p:cNvGrpSpPr/>
          <p:nvPr/>
        </p:nvGrpSpPr>
        <p:grpSpPr>
          <a:xfrm>
            <a:off x="7415746" y="3822991"/>
            <a:ext cx="1646001" cy="1089142"/>
            <a:chOff x="4331170" y="2019970"/>
            <a:chExt cx="1646001" cy="1089142"/>
          </a:xfrm>
        </p:grpSpPr>
        <p:sp>
          <p:nvSpPr>
            <p:cNvPr id="16" name="Google Shape;2315;p75">
              <a:extLst>
                <a:ext uri="{FF2B5EF4-FFF2-40B4-BE49-F238E27FC236}">
                  <a16:creationId xmlns:a16="http://schemas.microsoft.com/office/drawing/2014/main" id="{205D6683-F9A9-0F12-5EE9-3C27A7115093}"/>
                </a:ext>
              </a:extLst>
            </p:cNvPr>
            <p:cNvSpPr/>
            <p:nvPr/>
          </p:nvSpPr>
          <p:spPr>
            <a:xfrm>
              <a:off x="4354765" y="2682548"/>
              <a:ext cx="571065" cy="32725"/>
            </a:xfrm>
            <a:custGeom>
              <a:avLst/>
              <a:gdLst/>
              <a:ahLst/>
              <a:cxnLst/>
              <a:rect l="l" t="t" r="r" b="b"/>
              <a:pathLst>
                <a:path w="10214" h="542" extrusionOk="0">
                  <a:moveTo>
                    <a:pt x="282" y="0"/>
                  </a:moveTo>
                  <a:cubicBezTo>
                    <a:pt x="131" y="0"/>
                    <a:pt x="1" y="119"/>
                    <a:pt x="1" y="271"/>
                  </a:cubicBezTo>
                  <a:cubicBezTo>
                    <a:pt x="1" y="422"/>
                    <a:pt x="131" y="541"/>
                    <a:pt x="282" y="541"/>
                  </a:cubicBezTo>
                  <a:lnTo>
                    <a:pt x="9932" y="541"/>
                  </a:lnTo>
                  <a:cubicBezTo>
                    <a:pt x="10084" y="541"/>
                    <a:pt x="10214" y="422"/>
                    <a:pt x="10214" y="271"/>
                  </a:cubicBezTo>
                  <a:cubicBezTo>
                    <a:pt x="10214" y="119"/>
                    <a:pt x="10084" y="0"/>
                    <a:pt x="9932" y="0"/>
                  </a:cubicBezTo>
                  <a:close/>
                </a:path>
              </a:pathLst>
            </a:custGeom>
            <a:solidFill>
              <a:srgbClr val="D4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316;p75">
              <a:extLst>
                <a:ext uri="{FF2B5EF4-FFF2-40B4-BE49-F238E27FC236}">
                  <a16:creationId xmlns:a16="http://schemas.microsoft.com/office/drawing/2014/main" id="{4E6A9595-FA82-7083-3FC1-413015F99B77}"/>
                </a:ext>
              </a:extLst>
            </p:cNvPr>
            <p:cNvSpPr/>
            <p:nvPr/>
          </p:nvSpPr>
          <p:spPr>
            <a:xfrm>
              <a:off x="4862282" y="2068513"/>
              <a:ext cx="1109422" cy="633662"/>
            </a:xfrm>
            <a:custGeom>
              <a:avLst/>
              <a:gdLst/>
              <a:ahLst/>
              <a:cxnLst/>
              <a:rect l="l" t="t" r="r" b="b"/>
              <a:pathLst>
                <a:path w="19843" h="10495" extrusionOk="0">
                  <a:moveTo>
                    <a:pt x="2338" y="0"/>
                  </a:moveTo>
                  <a:lnTo>
                    <a:pt x="1" y="10495"/>
                  </a:lnTo>
                  <a:lnTo>
                    <a:pt x="17819" y="10495"/>
                  </a:lnTo>
                  <a:lnTo>
                    <a:pt x="1984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317;p75">
              <a:extLst>
                <a:ext uri="{FF2B5EF4-FFF2-40B4-BE49-F238E27FC236}">
                  <a16:creationId xmlns:a16="http://schemas.microsoft.com/office/drawing/2014/main" id="{840C27A4-0824-CC43-9BDC-A521CD033188}"/>
                </a:ext>
              </a:extLst>
            </p:cNvPr>
            <p:cNvSpPr/>
            <p:nvPr/>
          </p:nvSpPr>
          <p:spPr>
            <a:xfrm>
              <a:off x="4987526" y="2067849"/>
              <a:ext cx="978705" cy="21615"/>
            </a:xfrm>
            <a:custGeom>
              <a:avLst/>
              <a:gdLst/>
              <a:ahLst/>
              <a:cxnLst/>
              <a:rect l="l" t="t" r="r" b="b"/>
              <a:pathLst>
                <a:path w="17505" h="358" extrusionOk="0">
                  <a:moveTo>
                    <a:pt x="0" y="1"/>
                  </a:moveTo>
                  <a:lnTo>
                    <a:pt x="0" y="358"/>
                  </a:lnTo>
                  <a:lnTo>
                    <a:pt x="17505" y="358"/>
                  </a:lnTo>
                  <a:lnTo>
                    <a:pt x="175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318;p75">
              <a:extLst>
                <a:ext uri="{FF2B5EF4-FFF2-40B4-BE49-F238E27FC236}">
                  <a16:creationId xmlns:a16="http://schemas.microsoft.com/office/drawing/2014/main" id="{C4DDE30C-68E8-36AC-8759-CF642A82CBFB}"/>
                </a:ext>
              </a:extLst>
            </p:cNvPr>
            <p:cNvSpPr/>
            <p:nvPr/>
          </p:nvSpPr>
          <p:spPr>
            <a:xfrm>
              <a:off x="5442373" y="2124060"/>
              <a:ext cx="452536" cy="569662"/>
            </a:xfrm>
            <a:custGeom>
              <a:avLst/>
              <a:gdLst/>
              <a:ahLst/>
              <a:cxnLst/>
              <a:rect l="l" t="t" r="r" b="b"/>
              <a:pathLst>
                <a:path w="8094" h="9435" extrusionOk="0">
                  <a:moveTo>
                    <a:pt x="1483" y="0"/>
                  </a:moveTo>
                  <a:lnTo>
                    <a:pt x="1" y="9434"/>
                  </a:lnTo>
                  <a:lnTo>
                    <a:pt x="6698" y="9153"/>
                  </a:lnTo>
                  <a:lnTo>
                    <a:pt x="8093" y="32"/>
                  </a:lnTo>
                  <a:lnTo>
                    <a:pt x="148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319;p75">
              <a:extLst>
                <a:ext uri="{FF2B5EF4-FFF2-40B4-BE49-F238E27FC236}">
                  <a16:creationId xmlns:a16="http://schemas.microsoft.com/office/drawing/2014/main" id="{2D7A5664-EF1E-71ED-C16F-C52DB8FC2110}"/>
                </a:ext>
              </a:extLst>
            </p:cNvPr>
            <p:cNvSpPr/>
            <p:nvPr/>
          </p:nvSpPr>
          <p:spPr>
            <a:xfrm>
              <a:off x="5454506" y="2124060"/>
              <a:ext cx="440403" cy="568998"/>
            </a:xfrm>
            <a:custGeom>
              <a:avLst/>
              <a:gdLst/>
              <a:ahLst/>
              <a:cxnLst/>
              <a:rect l="l" t="t" r="r" b="b"/>
              <a:pathLst>
                <a:path w="7877" h="9424" extrusionOk="0">
                  <a:moveTo>
                    <a:pt x="1439" y="0"/>
                  </a:moveTo>
                  <a:lnTo>
                    <a:pt x="0" y="9423"/>
                  </a:lnTo>
                  <a:lnTo>
                    <a:pt x="6524" y="9153"/>
                  </a:lnTo>
                  <a:lnTo>
                    <a:pt x="7876" y="32"/>
                  </a:lnTo>
                  <a:lnTo>
                    <a:pt x="14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320;p75">
              <a:extLst>
                <a:ext uri="{FF2B5EF4-FFF2-40B4-BE49-F238E27FC236}">
                  <a16:creationId xmlns:a16="http://schemas.microsoft.com/office/drawing/2014/main" id="{0D260D46-5551-F458-1802-0CB1AD4CD062}"/>
                </a:ext>
              </a:extLst>
            </p:cNvPr>
            <p:cNvSpPr/>
            <p:nvPr/>
          </p:nvSpPr>
          <p:spPr>
            <a:xfrm>
              <a:off x="4934856" y="2123396"/>
              <a:ext cx="464612" cy="574854"/>
            </a:xfrm>
            <a:custGeom>
              <a:avLst/>
              <a:gdLst/>
              <a:ahLst/>
              <a:cxnLst/>
              <a:rect l="l" t="t" r="r" b="b"/>
              <a:pathLst>
                <a:path w="8310" h="9521" extrusionOk="0">
                  <a:moveTo>
                    <a:pt x="1699" y="0"/>
                  </a:moveTo>
                  <a:lnTo>
                    <a:pt x="1" y="9521"/>
                  </a:lnTo>
                  <a:lnTo>
                    <a:pt x="6698" y="9380"/>
                  </a:lnTo>
                  <a:lnTo>
                    <a:pt x="8310" y="173"/>
                  </a:lnTo>
                  <a:lnTo>
                    <a:pt x="169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321;p75">
              <a:extLst>
                <a:ext uri="{FF2B5EF4-FFF2-40B4-BE49-F238E27FC236}">
                  <a16:creationId xmlns:a16="http://schemas.microsoft.com/office/drawing/2014/main" id="{BD80A2E2-50FB-B2B3-26E2-5D7DA0FAAEC8}"/>
                </a:ext>
              </a:extLst>
            </p:cNvPr>
            <p:cNvSpPr/>
            <p:nvPr/>
          </p:nvSpPr>
          <p:spPr>
            <a:xfrm>
              <a:off x="4947604" y="2123396"/>
              <a:ext cx="451865" cy="574854"/>
            </a:xfrm>
            <a:custGeom>
              <a:avLst/>
              <a:gdLst/>
              <a:ahLst/>
              <a:cxnLst/>
              <a:rect l="l" t="t" r="r" b="b"/>
              <a:pathLst>
                <a:path w="8082" h="9521" extrusionOk="0">
                  <a:moveTo>
                    <a:pt x="1645" y="0"/>
                  </a:moveTo>
                  <a:lnTo>
                    <a:pt x="0" y="9521"/>
                  </a:lnTo>
                  <a:lnTo>
                    <a:pt x="6513" y="9380"/>
                  </a:lnTo>
                  <a:lnTo>
                    <a:pt x="8082" y="173"/>
                  </a:lnTo>
                  <a:lnTo>
                    <a:pt x="16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22;p75">
              <a:extLst>
                <a:ext uri="{FF2B5EF4-FFF2-40B4-BE49-F238E27FC236}">
                  <a16:creationId xmlns:a16="http://schemas.microsoft.com/office/drawing/2014/main" id="{46B37FBE-C3A6-0D0F-9B68-C51C2C4CD95C}"/>
                </a:ext>
              </a:extLst>
            </p:cNvPr>
            <p:cNvSpPr/>
            <p:nvPr/>
          </p:nvSpPr>
          <p:spPr>
            <a:xfrm>
              <a:off x="4588255" y="2704707"/>
              <a:ext cx="42995" cy="352182"/>
            </a:xfrm>
            <a:custGeom>
              <a:avLst/>
              <a:gdLst/>
              <a:ahLst/>
              <a:cxnLst/>
              <a:rect l="l" t="t" r="r" b="b"/>
              <a:pathLst>
                <a:path w="769" h="5833" extrusionOk="0">
                  <a:moveTo>
                    <a:pt x="390" y="1"/>
                  </a:moveTo>
                  <a:cubicBezTo>
                    <a:pt x="174" y="1"/>
                    <a:pt x="1" y="131"/>
                    <a:pt x="1" y="293"/>
                  </a:cubicBezTo>
                  <a:lnTo>
                    <a:pt x="1" y="5551"/>
                  </a:lnTo>
                  <a:cubicBezTo>
                    <a:pt x="1" y="5702"/>
                    <a:pt x="174" y="5832"/>
                    <a:pt x="390" y="5832"/>
                  </a:cubicBezTo>
                  <a:cubicBezTo>
                    <a:pt x="596" y="5832"/>
                    <a:pt x="769" y="5713"/>
                    <a:pt x="769" y="5551"/>
                  </a:cubicBezTo>
                  <a:lnTo>
                    <a:pt x="769" y="293"/>
                  </a:lnTo>
                  <a:cubicBezTo>
                    <a:pt x="769" y="142"/>
                    <a:pt x="596" y="1"/>
                    <a:pt x="3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323;p75">
              <a:extLst>
                <a:ext uri="{FF2B5EF4-FFF2-40B4-BE49-F238E27FC236}">
                  <a16:creationId xmlns:a16="http://schemas.microsoft.com/office/drawing/2014/main" id="{9E03942F-C419-AFB6-CFA4-62674AB42017}"/>
                </a:ext>
              </a:extLst>
            </p:cNvPr>
            <p:cNvSpPr/>
            <p:nvPr/>
          </p:nvSpPr>
          <p:spPr>
            <a:xfrm>
              <a:off x="4418281" y="3026094"/>
              <a:ext cx="417424" cy="36710"/>
            </a:xfrm>
            <a:custGeom>
              <a:avLst/>
              <a:gdLst/>
              <a:ahLst/>
              <a:cxnLst/>
              <a:rect l="l" t="t" r="r" b="b"/>
              <a:pathLst>
                <a:path w="7466" h="608" extrusionOk="0">
                  <a:moveTo>
                    <a:pt x="314" y="1"/>
                  </a:moveTo>
                  <a:cubicBezTo>
                    <a:pt x="152" y="1"/>
                    <a:pt x="1" y="141"/>
                    <a:pt x="1" y="304"/>
                  </a:cubicBezTo>
                  <a:cubicBezTo>
                    <a:pt x="1" y="471"/>
                    <a:pt x="141" y="607"/>
                    <a:pt x="297" y="607"/>
                  </a:cubicBezTo>
                  <a:cubicBezTo>
                    <a:pt x="303" y="607"/>
                    <a:pt x="309" y="607"/>
                    <a:pt x="314" y="607"/>
                  </a:cubicBezTo>
                  <a:lnTo>
                    <a:pt x="7152" y="607"/>
                  </a:lnTo>
                  <a:cubicBezTo>
                    <a:pt x="7158" y="607"/>
                    <a:pt x="7164" y="607"/>
                    <a:pt x="7171" y="607"/>
                  </a:cubicBezTo>
                  <a:cubicBezTo>
                    <a:pt x="7335" y="607"/>
                    <a:pt x="7466" y="471"/>
                    <a:pt x="7466" y="304"/>
                  </a:cubicBezTo>
                  <a:cubicBezTo>
                    <a:pt x="7466" y="141"/>
                    <a:pt x="7325" y="1"/>
                    <a:pt x="71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324;p75">
              <a:extLst>
                <a:ext uri="{FF2B5EF4-FFF2-40B4-BE49-F238E27FC236}">
                  <a16:creationId xmlns:a16="http://schemas.microsoft.com/office/drawing/2014/main" id="{189A1100-9F1B-F0D6-9434-D323070DA779}"/>
                </a:ext>
              </a:extLst>
            </p:cNvPr>
            <p:cNvSpPr/>
            <p:nvPr/>
          </p:nvSpPr>
          <p:spPr>
            <a:xfrm>
              <a:off x="4457028" y="3026094"/>
              <a:ext cx="379293" cy="36649"/>
            </a:xfrm>
            <a:custGeom>
              <a:avLst/>
              <a:gdLst/>
              <a:ahLst/>
              <a:cxnLst/>
              <a:rect l="l" t="t" r="r" b="b"/>
              <a:pathLst>
                <a:path w="6784" h="607" extrusionOk="0">
                  <a:moveTo>
                    <a:pt x="292" y="1"/>
                  </a:moveTo>
                  <a:cubicBezTo>
                    <a:pt x="130" y="12"/>
                    <a:pt x="0" y="141"/>
                    <a:pt x="0" y="304"/>
                  </a:cubicBezTo>
                  <a:cubicBezTo>
                    <a:pt x="0" y="466"/>
                    <a:pt x="130" y="607"/>
                    <a:pt x="292" y="607"/>
                  </a:cubicBezTo>
                  <a:lnTo>
                    <a:pt x="6491" y="607"/>
                  </a:lnTo>
                  <a:cubicBezTo>
                    <a:pt x="6654" y="607"/>
                    <a:pt x="6783" y="466"/>
                    <a:pt x="6773" y="304"/>
                  </a:cubicBezTo>
                  <a:cubicBezTo>
                    <a:pt x="6783" y="141"/>
                    <a:pt x="6654" y="12"/>
                    <a:pt x="64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325;p75">
              <a:extLst>
                <a:ext uri="{FF2B5EF4-FFF2-40B4-BE49-F238E27FC236}">
                  <a16:creationId xmlns:a16="http://schemas.microsoft.com/office/drawing/2014/main" id="{2E7DBDA0-7B22-5B35-F807-6C2AD6957700}"/>
                </a:ext>
              </a:extLst>
            </p:cNvPr>
            <p:cNvSpPr/>
            <p:nvPr/>
          </p:nvSpPr>
          <p:spPr>
            <a:xfrm>
              <a:off x="4605811" y="2719741"/>
              <a:ext cx="24880" cy="307744"/>
            </a:xfrm>
            <a:custGeom>
              <a:avLst/>
              <a:gdLst/>
              <a:ahLst/>
              <a:cxnLst/>
              <a:rect l="l" t="t" r="r" b="b"/>
              <a:pathLst>
                <a:path w="445" h="5097" extrusionOk="0">
                  <a:moveTo>
                    <a:pt x="1" y="1"/>
                  </a:moveTo>
                  <a:lnTo>
                    <a:pt x="1" y="5096"/>
                  </a:lnTo>
                  <a:lnTo>
                    <a:pt x="444" y="5096"/>
                  </a:lnTo>
                  <a:lnTo>
                    <a:pt x="44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326;p75">
              <a:extLst>
                <a:ext uri="{FF2B5EF4-FFF2-40B4-BE49-F238E27FC236}">
                  <a16:creationId xmlns:a16="http://schemas.microsoft.com/office/drawing/2014/main" id="{FAB46253-5E0E-4F84-8D29-B211E457DF8E}"/>
                </a:ext>
              </a:extLst>
            </p:cNvPr>
            <p:cNvSpPr/>
            <p:nvPr/>
          </p:nvSpPr>
          <p:spPr>
            <a:xfrm>
              <a:off x="4522334" y="2513372"/>
              <a:ext cx="29688" cy="199246"/>
            </a:xfrm>
            <a:custGeom>
              <a:avLst/>
              <a:gdLst/>
              <a:ahLst/>
              <a:cxnLst/>
              <a:rect l="l" t="t" r="r" b="b"/>
              <a:pathLst>
                <a:path w="531" h="3300" extrusionOk="0">
                  <a:moveTo>
                    <a:pt x="271" y="0"/>
                  </a:moveTo>
                  <a:cubicBezTo>
                    <a:pt x="120" y="11"/>
                    <a:pt x="1" y="130"/>
                    <a:pt x="1" y="281"/>
                  </a:cubicBezTo>
                  <a:lnTo>
                    <a:pt x="1" y="3018"/>
                  </a:lnTo>
                  <a:cubicBezTo>
                    <a:pt x="1" y="3170"/>
                    <a:pt x="120" y="3289"/>
                    <a:pt x="271" y="3300"/>
                  </a:cubicBezTo>
                  <a:cubicBezTo>
                    <a:pt x="412" y="3289"/>
                    <a:pt x="531" y="3170"/>
                    <a:pt x="531" y="3018"/>
                  </a:cubicBezTo>
                  <a:lnTo>
                    <a:pt x="531" y="281"/>
                  </a:lnTo>
                  <a:cubicBezTo>
                    <a:pt x="531" y="130"/>
                    <a:pt x="422" y="0"/>
                    <a:pt x="2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327;p75">
              <a:extLst>
                <a:ext uri="{FF2B5EF4-FFF2-40B4-BE49-F238E27FC236}">
                  <a16:creationId xmlns:a16="http://schemas.microsoft.com/office/drawing/2014/main" id="{24E059C2-8267-D3DD-9416-47CAF90F7A18}"/>
                </a:ext>
              </a:extLst>
            </p:cNvPr>
            <p:cNvSpPr/>
            <p:nvPr/>
          </p:nvSpPr>
          <p:spPr>
            <a:xfrm>
              <a:off x="4501758" y="2513372"/>
              <a:ext cx="30918" cy="199246"/>
            </a:xfrm>
            <a:custGeom>
              <a:avLst/>
              <a:gdLst/>
              <a:ahLst/>
              <a:cxnLst/>
              <a:rect l="l" t="t" r="r" b="b"/>
              <a:pathLst>
                <a:path w="553" h="3300" extrusionOk="0">
                  <a:moveTo>
                    <a:pt x="282" y="0"/>
                  </a:moveTo>
                  <a:cubicBezTo>
                    <a:pt x="131" y="0"/>
                    <a:pt x="1" y="130"/>
                    <a:pt x="12" y="281"/>
                  </a:cubicBezTo>
                  <a:lnTo>
                    <a:pt x="12" y="3018"/>
                  </a:lnTo>
                  <a:cubicBezTo>
                    <a:pt x="1" y="3170"/>
                    <a:pt x="131" y="3300"/>
                    <a:pt x="282" y="3300"/>
                  </a:cubicBezTo>
                  <a:cubicBezTo>
                    <a:pt x="433" y="3289"/>
                    <a:pt x="552" y="3170"/>
                    <a:pt x="542" y="3018"/>
                  </a:cubicBezTo>
                  <a:lnTo>
                    <a:pt x="542" y="281"/>
                  </a:lnTo>
                  <a:cubicBezTo>
                    <a:pt x="552" y="130"/>
                    <a:pt x="433" y="0"/>
                    <a:pt x="2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328;p75">
              <a:extLst>
                <a:ext uri="{FF2B5EF4-FFF2-40B4-BE49-F238E27FC236}">
                  <a16:creationId xmlns:a16="http://schemas.microsoft.com/office/drawing/2014/main" id="{71B7C8E9-7343-8AAE-F46F-F46B32627E4F}"/>
                </a:ext>
              </a:extLst>
            </p:cNvPr>
            <p:cNvSpPr/>
            <p:nvPr/>
          </p:nvSpPr>
          <p:spPr>
            <a:xfrm>
              <a:off x="4669943" y="2513372"/>
              <a:ext cx="30303" cy="199246"/>
            </a:xfrm>
            <a:custGeom>
              <a:avLst/>
              <a:gdLst/>
              <a:ahLst/>
              <a:cxnLst/>
              <a:rect l="l" t="t" r="r" b="b"/>
              <a:pathLst>
                <a:path w="542" h="3300" extrusionOk="0">
                  <a:moveTo>
                    <a:pt x="271" y="0"/>
                  </a:moveTo>
                  <a:cubicBezTo>
                    <a:pt x="119" y="11"/>
                    <a:pt x="0" y="130"/>
                    <a:pt x="11" y="281"/>
                  </a:cubicBezTo>
                  <a:lnTo>
                    <a:pt x="11" y="3018"/>
                  </a:lnTo>
                  <a:cubicBezTo>
                    <a:pt x="0" y="3170"/>
                    <a:pt x="119" y="3289"/>
                    <a:pt x="271" y="3300"/>
                  </a:cubicBezTo>
                  <a:cubicBezTo>
                    <a:pt x="422" y="3289"/>
                    <a:pt x="541" y="3170"/>
                    <a:pt x="541" y="3018"/>
                  </a:cubicBezTo>
                  <a:lnTo>
                    <a:pt x="541" y="281"/>
                  </a:lnTo>
                  <a:cubicBezTo>
                    <a:pt x="541" y="130"/>
                    <a:pt x="422" y="0"/>
                    <a:pt x="2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329;p75">
              <a:extLst>
                <a:ext uri="{FF2B5EF4-FFF2-40B4-BE49-F238E27FC236}">
                  <a16:creationId xmlns:a16="http://schemas.microsoft.com/office/drawing/2014/main" id="{89BB2376-EFF3-B163-E601-B76B17C8317B}"/>
                </a:ext>
              </a:extLst>
            </p:cNvPr>
            <p:cNvSpPr/>
            <p:nvPr/>
          </p:nvSpPr>
          <p:spPr>
            <a:xfrm>
              <a:off x="4649982" y="2513372"/>
              <a:ext cx="30303" cy="199246"/>
            </a:xfrm>
            <a:custGeom>
              <a:avLst/>
              <a:gdLst/>
              <a:ahLst/>
              <a:cxnLst/>
              <a:rect l="l" t="t" r="r" b="b"/>
              <a:pathLst>
                <a:path w="542" h="3300" extrusionOk="0">
                  <a:moveTo>
                    <a:pt x="271" y="0"/>
                  </a:moveTo>
                  <a:cubicBezTo>
                    <a:pt x="119" y="0"/>
                    <a:pt x="0" y="130"/>
                    <a:pt x="0" y="281"/>
                  </a:cubicBezTo>
                  <a:lnTo>
                    <a:pt x="0" y="3018"/>
                  </a:lnTo>
                  <a:cubicBezTo>
                    <a:pt x="0" y="3170"/>
                    <a:pt x="119" y="3300"/>
                    <a:pt x="271" y="3300"/>
                  </a:cubicBezTo>
                  <a:cubicBezTo>
                    <a:pt x="422" y="3289"/>
                    <a:pt x="541" y="3170"/>
                    <a:pt x="541" y="3018"/>
                  </a:cubicBezTo>
                  <a:lnTo>
                    <a:pt x="541" y="281"/>
                  </a:lnTo>
                  <a:cubicBezTo>
                    <a:pt x="541" y="130"/>
                    <a:pt x="422" y="0"/>
                    <a:pt x="2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330;p75">
              <a:extLst>
                <a:ext uri="{FF2B5EF4-FFF2-40B4-BE49-F238E27FC236}">
                  <a16:creationId xmlns:a16="http://schemas.microsoft.com/office/drawing/2014/main" id="{36B061F3-4C87-B34A-2571-84F552E344C3}"/>
                </a:ext>
              </a:extLst>
            </p:cNvPr>
            <p:cNvSpPr/>
            <p:nvPr/>
          </p:nvSpPr>
          <p:spPr>
            <a:xfrm>
              <a:off x="4348111" y="2478715"/>
              <a:ext cx="530530" cy="59532"/>
            </a:xfrm>
            <a:custGeom>
              <a:avLst/>
              <a:gdLst/>
              <a:ahLst/>
              <a:cxnLst/>
              <a:rect l="l" t="t" r="r" b="b"/>
              <a:pathLst>
                <a:path w="9489" h="986" extrusionOk="0">
                  <a:moveTo>
                    <a:pt x="532" y="0"/>
                  </a:moveTo>
                  <a:cubicBezTo>
                    <a:pt x="259" y="0"/>
                    <a:pt x="22" y="213"/>
                    <a:pt x="1" y="498"/>
                  </a:cubicBezTo>
                  <a:cubicBezTo>
                    <a:pt x="22" y="773"/>
                    <a:pt x="259" y="986"/>
                    <a:pt x="532" y="986"/>
                  </a:cubicBezTo>
                  <a:cubicBezTo>
                    <a:pt x="539" y="986"/>
                    <a:pt x="546" y="985"/>
                    <a:pt x="552" y="985"/>
                  </a:cubicBezTo>
                  <a:lnTo>
                    <a:pt x="8937" y="985"/>
                  </a:lnTo>
                  <a:cubicBezTo>
                    <a:pt x="8944" y="985"/>
                    <a:pt x="8951" y="986"/>
                    <a:pt x="8958" y="986"/>
                  </a:cubicBezTo>
                  <a:cubicBezTo>
                    <a:pt x="9241" y="986"/>
                    <a:pt x="9478" y="773"/>
                    <a:pt x="9489" y="498"/>
                  </a:cubicBezTo>
                  <a:cubicBezTo>
                    <a:pt x="9478" y="213"/>
                    <a:pt x="9241" y="0"/>
                    <a:pt x="8958" y="0"/>
                  </a:cubicBezTo>
                  <a:cubicBezTo>
                    <a:pt x="8951" y="0"/>
                    <a:pt x="8944" y="0"/>
                    <a:pt x="8937" y="1"/>
                  </a:cubicBezTo>
                  <a:lnTo>
                    <a:pt x="552" y="1"/>
                  </a:lnTo>
                  <a:cubicBezTo>
                    <a:pt x="546" y="0"/>
                    <a:pt x="539" y="0"/>
                    <a:pt x="5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2331;p75">
              <a:extLst>
                <a:ext uri="{FF2B5EF4-FFF2-40B4-BE49-F238E27FC236}">
                  <a16:creationId xmlns:a16="http://schemas.microsoft.com/office/drawing/2014/main" id="{B275B0A9-1704-8B83-CCB9-4778E407D308}"/>
                </a:ext>
              </a:extLst>
            </p:cNvPr>
            <p:cNvSpPr/>
            <p:nvPr/>
          </p:nvSpPr>
          <p:spPr>
            <a:xfrm>
              <a:off x="4395301" y="2478715"/>
              <a:ext cx="483342" cy="59532"/>
            </a:xfrm>
            <a:custGeom>
              <a:avLst/>
              <a:gdLst/>
              <a:ahLst/>
              <a:cxnLst/>
              <a:rect l="l" t="t" r="r" b="b"/>
              <a:pathLst>
                <a:path w="8645" h="986" extrusionOk="0">
                  <a:moveTo>
                    <a:pt x="509" y="1"/>
                  </a:moveTo>
                  <a:cubicBezTo>
                    <a:pt x="228" y="1"/>
                    <a:pt x="1" y="217"/>
                    <a:pt x="1" y="498"/>
                  </a:cubicBezTo>
                  <a:cubicBezTo>
                    <a:pt x="1" y="769"/>
                    <a:pt x="228" y="985"/>
                    <a:pt x="509" y="985"/>
                  </a:cubicBezTo>
                  <a:lnTo>
                    <a:pt x="8147" y="985"/>
                  </a:lnTo>
                  <a:cubicBezTo>
                    <a:pt x="8418" y="985"/>
                    <a:pt x="8645" y="769"/>
                    <a:pt x="8645" y="498"/>
                  </a:cubicBezTo>
                  <a:cubicBezTo>
                    <a:pt x="8645" y="217"/>
                    <a:pt x="8418" y="1"/>
                    <a:pt x="814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2332;p75">
              <a:extLst>
                <a:ext uri="{FF2B5EF4-FFF2-40B4-BE49-F238E27FC236}">
                  <a16:creationId xmlns:a16="http://schemas.microsoft.com/office/drawing/2014/main" id="{56CA3DEF-06F1-EEA4-82BE-DA872A4E72A5}"/>
                </a:ext>
              </a:extLst>
            </p:cNvPr>
            <p:cNvSpPr/>
            <p:nvPr/>
          </p:nvSpPr>
          <p:spPr>
            <a:xfrm>
              <a:off x="4354150" y="2698186"/>
              <a:ext cx="571065" cy="18415"/>
            </a:xfrm>
            <a:custGeom>
              <a:avLst/>
              <a:gdLst/>
              <a:ahLst/>
              <a:cxnLst/>
              <a:rect l="l" t="t" r="r" b="b"/>
              <a:pathLst>
                <a:path w="10214" h="305" extrusionOk="0">
                  <a:moveTo>
                    <a:pt x="1" y="1"/>
                  </a:moveTo>
                  <a:cubicBezTo>
                    <a:pt x="1" y="12"/>
                    <a:pt x="1" y="22"/>
                    <a:pt x="1" y="33"/>
                  </a:cubicBezTo>
                  <a:cubicBezTo>
                    <a:pt x="1" y="179"/>
                    <a:pt x="121" y="304"/>
                    <a:pt x="265" y="304"/>
                  </a:cubicBezTo>
                  <a:cubicBezTo>
                    <a:pt x="270" y="304"/>
                    <a:pt x="276" y="304"/>
                    <a:pt x="282" y="304"/>
                  </a:cubicBezTo>
                  <a:lnTo>
                    <a:pt x="9933" y="304"/>
                  </a:lnTo>
                  <a:cubicBezTo>
                    <a:pt x="10084" y="304"/>
                    <a:pt x="10203" y="185"/>
                    <a:pt x="10214" y="33"/>
                  </a:cubicBezTo>
                  <a:cubicBezTo>
                    <a:pt x="10214" y="22"/>
                    <a:pt x="10214" y="12"/>
                    <a:pt x="10214"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2333;p75">
              <a:extLst>
                <a:ext uri="{FF2B5EF4-FFF2-40B4-BE49-F238E27FC236}">
                  <a16:creationId xmlns:a16="http://schemas.microsoft.com/office/drawing/2014/main" id="{8C953B9E-5941-FA39-1C35-CDD92387EB72}"/>
                </a:ext>
              </a:extLst>
            </p:cNvPr>
            <p:cNvSpPr/>
            <p:nvPr/>
          </p:nvSpPr>
          <p:spPr>
            <a:xfrm>
              <a:off x="5550061" y="2708028"/>
              <a:ext cx="45399" cy="394567"/>
            </a:xfrm>
            <a:custGeom>
              <a:avLst/>
              <a:gdLst/>
              <a:ahLst/>
              <a:cxnLst/>
              <a:rect l="l" t="t" r="r" b="b"/>
              <a:pathLst>
                <a:path w="812" h="6535" extrusionOk="0">
                  <a:moveTo>
                    <a:pt x="401" y="0"/>
                  </a:moveTo>
                  <a:cubicBezTo>
                    <a:pt x="185" y="0"/>
                    <a:pt x="1" y="152"/>
                    <a:pt x="1" y="325"/>
                  </a:cubicBezTo>
                  <a:lnTo>
                    <a:pt x="1" y="6210"/>
                  </a:lnTo>
                  <a:cubicBezTo>
                    <a:pt x="1" y="6394"/>
                    <a:pt x="185" y="6535"/>
                    <a:pt x="401" y="6535"/>
                  </a:cubicBezTo>
                  <a:cubicBezTo>
                    <a:pt x="628" y="6535"/>
                    <a:pt x="812" y="6394"/>
                    <a:pt x="812" y="6210"/>
                  </a:cubicBezTo>
                  <a:lnTo>
                    <a:pt x="812" y="325"/>
                  </a:lnTo>
                  <a:cubicBezTo>
                    <a:pt x="812" y="152"/>
                    <a:pt x="628" y="0"/>
                    <a:pt x="4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2334;p75">
              <a:extLst>
                <a:ext uri="{FF2B5EF4-FFF2-40B4-BE49-F238E27FC236}">
                  <a16:creationId xmlns:a16="http://schemas.microsoft.com/office/drawing/2014/main" id="{0645DCA5-76E2-DD83-DDEB-1C7E7289332E}"/>
                </a:ext>
              </a:extLst>
            </p:cNvPr>
            <p:cNvSpPr/>
            <p:nvPr/>
          </p:nvSpPr>
          <p:spPr>
            <a:xfrm>
              <a:off x="5369799" y="3068599"/>
              <a:ext cx="442248" cy="40513"/>
            </a:xfrm>
            <a:custGeom>
              <a:avLst/>
              <a:gdLst/>
              <a:ahLst/>
              <a:cxnLst/>
              <a:rect l="l" t="t" r="r" b="b"/>
              <a:pathLst>
                <a:path w="7910" h="671" extrusionOk="0">
                  <a:moveTo>
                    <a:pt x="336" y="0"/>
                  </a:moveTo>
                  <a:cubicBezTo>
                    <a:pt x="152" y="0"/>
                    <a:pt x="1" y="152"/>
                    <a:pt x="1" y="335"/>
                  </a:cubicBezTo>
                  <a:cubicBezTo>
                    <a:pt x="1" y="519"/>
                    <a:pt x="152" y="671"/>
                    <a:pt x="336" y="671"/>
                  </a:cubicBezTo>
                  <a:lnTo>
                    <a:pt x="7574" y="671"/>
                  </a:lnTo>
                  <a:cubicBezTo>
                    <a:pt x="7758" y="671"/>
                    <a:pt x="7909" y="519"/>
                    <a:pt x="7909" y="335"/>
                  </a:cubicBezTo>
                  <a:cubicBezTo>
                    <a:pt x="7909" y="152"/>
                    <a:pt x="7758" y="0"/>
                    <a:pt x="75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2335;p75">
              <a:extLst>
                <a:ext uri="{FF2B5EF4-FFF2-40B4-BE49-F238E27FC236}">
                  <a16:creationId xmlns:a16="http://schemas.microsoft.com/office/drawing/2014/main" id="{57B80CC2-1265-4A4E-AB87-3F5471A2EE01}"/>
                </a:ext>
              </a:extLst>
            </p:cNvPr>
            <p:cNvSpPr/>
            <p:nvPr/>
          </p:nvSpPr>
          <p:spPr>
            <a:xfrm>
              <a:off x="5410951" y="3068599"/>
              <a:ext cx="401657" cy="40513"/>
            </a:xfrm>
            <a:custGeom>
              <a:avLst/>
              <a:gdLst/>
              <a:ahLst/>
              <a:cxnLst/>
              <a:rect l="l" t="t" r="r" b="b"/>
              <a:pathLst>
                <a:path w="7184" h="671" extrusionOk="0">
                  <a:moveTo>
                    <a:pt x="314" y="0"/>
                  </a:moveTo>
                  <a:cubicBezTo>
                    <a:pt x="130" y="11"/>
                    <a:pt x="0" y="162"/>
                    <a:pt x="0" y="335"/>
                  </a:cubicBezTo>
                  <a:cubicBezTo>
                    <a:pt x="0" y="509"/>
                    <a:pt x="130" y="660"/>
                    <a:pt x="314" y="671"/>
                  </a:cubicBezTo>
                  <a:lnTo>
                    <a:pt x="6870" y="671"/>
                  </a:lnTo>
                  <a:cubicBezTo>
                    <a:pt x="7043" y="660"/>
                    <a:pt x="7184" y="509"/>
                    <a:pt x="7173" y="335"/>
                  </a:cubicBezTo>
                  <a:cubicBezTo>
                    <a:pt x="7184" y="162"/>
                    <a:pt x="7043" y="11"/>
                    <a:pt x="68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2336;p75">
              <a:extLst>
                <a:ext uri="{FF2B5EF4-FFF2-40B4-BE49-F238E27FC236}">
                  <a16:creationId xmlns:a16="http://schemas.microsoft.com/office/drawing/2014/main" id="{EFEE4DA0-67DE-C96C-19C1-BDCD0935D02A}"/>
                </a:ext>
              </a:extLst>
            </p:cNvPr>
            <p:cNvSpPr/>
            <p:nvPr/>
          </p:nvSpPr>
          <p:spPr>
            <a:xfrm>
              <a:off x="5568232" y="2724994"/>
              <a:ext cx="26669" cy="344273"/>
            </a:xfrm>
            <a:custGeom>
              <a:avLst/>
              <a:gdLst/>
              <a:ahLst/>
              <a:cxnLst/>
              <a:rect l="l" t="t" r="r" b="b"/>
              <a:pathLst>
                <a:path w="477" h="5702" extrusionOk="0">
                  <a:moveTo>
                    <a:pt x="0" y="0"/>
                  </a:moveTo>
                  <a:lnTo>
                    <a:pt x="0" y="5702"/>
                  </a:lnTo>
                  <a:lnTo>
                    <a:pt x="476" y="5702"/>
                  </a:lnTo>
                  <a:lnTo>
                    <a:pt x="47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2337;p75">
              <a:extLst>
                <a:ext uri="{FF2B5EF4-FFF2-40B4-BE49-F238E27FC236}">
                  <a16:creationId xmlns:a16="http://schemas.microsoft.com/office/drawing/2014/main" id="{915BD8BA-6DA7-6249-6D7D-0E57086101D8}"/>
                </a:ext>
              </a:extLst>
            </p:cNvPr>
            <p:cNvSpPr/>
            <p:nvPr/>
          </p:nvSpPr>
          <p:spPr>
            <a:xfrm>
              <a:off x="4860493" y="2019970"/>
              <a:ext cx="143409" cy="696153"/>
            </a:xfrm>
            <a:custGeom>
              <a:avLst/>
              <a:gdLst/>
              <a:ahLst/>
              <a:cxnLst/>
              <a:rect l="l" t="t" r="r" b="b"/>
              <a:pathLst>
                <a:path w="2565" h="11530" extrusionOk="0">
                  <a:moveTo>
                    <a:pt x="2297" y="1"/>
                  </a:moveTo>
                  <a:cubicBezTo>
                    <a:pt x="2182" y="1"/>
                    <a:pt x="2075" y="82"/>
                    <a:pt x="2056" y="199"/>
                  </a:cubicBezTo>
                  <a:lnTo>
                    <a:pt x="22" y="11234"/>
                  </a:lnTo>
                  <a:cubicBezTo>
                    <a:pt x="0" y="11364"/>
                    <a:pt x="87" y="11493"/>
                    <a:pt x="227" y="11526"/>
                  </a:cubicBezTo>
                  <a:cubicBezTo>
                    <a:pt x="241" y="11528"/>
                    <a:pt x="254" y="11529"/>
                    <a:pt x="267" y="11529"/>
                  </a:cubicBezTo>
                  <a:cubicBezTo>
                    <a:pt x="383" y="11529"/>
                    <a:pt x="489" y="11447"/>
                    <a:pt x="509" y="11320"/>
                  </a:cubicBezTo>
                  <a:lnTo>
                    <a:pt x="2543" y="296"/>
                  </a:lnTo>
                  <a:cubicBezTo>
                    <a:pt x="2564" y="155"/>
                    <a:pt x="2478" y="25"/>
                    <a:pt x="2337" y="4"/>
                  </a:cubicBezTo>
                  <a:cubicBezTo>
                    <a:pt x="2324" y="2"/>
                    <a:pt x="2310" y="1"/>
                    <a:pt x="229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2338;p75">
              <a:extLst>
                <a:ext uri="{FF2B5EF4-FFF2-40B4-BE49-F238E27FC236}">
                  <a16:creationId xmlns:a16="http://schemas.microsoft.com/office/drawing/2014/main" id="{F20D5D60-7E95-22D1-4C19-C05396DC758B}"/>
                </a:ext>
              </a:extLst>
            </p:cNvPr>
            <p:cNvSpPr/>
            <p:nvPr/>
          </p:nvSpPr>
          <p:spPr>
            <a:xfrm>
              <a:off x="4861108" y="2020151"/>
              <a:ext cx="128258" cy="690537"/>
            </a:xfrm>
            <a:custGeom>
              <a:avLst/>
              <a:gdLst/>
              <a:ahLst/>
              <a:cxnLst/>
              <a:rect l="l" t="t" r="r" b="b"/>
              <a:pathLst>
                <a:path w="2294" h="11437" extrusionOk="0">
                  <a:moveTo>
                    <a:pt x="2229" y="1"/>
                  </a:moveTo>
                  <a:cubicBezTo>
                    <a:pt x="2131" y="33"/>
                    <a:pt x="2056" y="109"/>
                    <a:pt x="2045" y="196"/>
                  </a:cubicBezTo>
                  <a:lnTo>
                    <a:pt x="11" y="11231"/>
                  </a:lnTo>
                  <a:cubicBezTo>
                    <a:pt x="0" y="11306"/>
                    <a:pt x="22" y="11382"/>
                    <a:pt x="65" y="11436"/>
                  </a:cubicBezTo>
                  <a:cubicBezTo>
                    <a:pt x="162" y="11415"/>
                    <a:pt x="238" y="11339"/>
                    <a:pt x="249" y="11242"/>
                  </a:cubicBezTo>
                  <a:lnTo>
                    <a:pt x="2283" y="206"/>
                  </a:lnTo>
                  <a:cubicBezTo>
                    <a:pt x="2294" y="141"/>
                    <a:pt x="2272" y="66"/>
                    <a:pt x="22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2339;p75">
              <a:extLst>
                <a:ext uri="{FF2B5EF4-FFF2-40B4-BE49-F238E27FC236}">
                  <a16:creationId xmlns:a16="http://schemas.microsoft.com/office/drawing/2014/main" id="{39197251-AFF5-2ACA-5C91-F225FD8A7358}"/>
                </a:ext>
              </a:extLst>
            </p:cNvPr>
            <p:cNvSpPr/>
            <p:nvPr/>
          </p:nvSpPr>
          <p:spPr>
            <a:xfrm>
              <a:off x="4459433" y="3026094"/>
              <a:ext cx="379293" cy="19019"/>
            </a:xfrm>
            <a:custGeom>
              <a:avLst/>
              <a:gdLst/>
              <a:ahLst/>
              <a:cxnLst/>
              <a:rect l="l" t="t" r="r" b="b"/>
              <a:pathLst>
                <a:path w="6784" h="315" extrusionOk="0">
                  <a:moveTo>
                    <a:pt x="292" y="1"/>
                  </a:moveTo>
                  <a:cubicBezTo>
                    <a:pt x="130" y="12"/>
                    <a:pt x="0" y="141"/>
                    <a:pt x="0" y="304"/>
                  </a:cubicBezTo>
                  <a:lnTo>
                    <a:pt x="0" y="315"/>
                  </a:lnTo>
                  <a:lnTo>
                    <a:pt x="6784" y="315"/>
                  </a:lnTo>
                  <a:lnTo>
                    <a:pt x="6784" y="304"/>
                  </a:lnTo>
                  <a:cubicBezTo>
                    <a:pt x="6784" y="141"/>
                    <a:pt x="6654" y="12"/>
                    <a:pt x="64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2340;p75">
              <a:extLst>
                <a:ext uri="{FF2B5EF4-FFF2-40B4-BE49-F238E27FC236}">
                  <a16:creationId xmlns:a16="http://schemas.microsoft.com/office/drawing/2014/main" id="{34C78EFA-C124-A4E8-5D85-B8B4A45B8BF6}"/>
                </a:ext>
              </a:extLst>
            </p:cNvPr>
            <p:cNvSpPr/>
            <p:nvPr/>
          </p:nvSpPr>
          <p:spPr>
            <a:xfrm>
              <a:off x="5410951" y="3067935"/>
              <a:ext cx="400483" cy="20287"/>
            </a:xfrm>
            <a:custGeom>
              <a:avLst/>
              <a:gdLst/>
              <a:ahLst/>
              <a:cxnLst/>
              <a:rect l="l" t="t" r="r" b="b"/>
              <a:pathLst>
                <a:path w="7163" h="336" extrusionOk="0">
                  <a:moveTo>
                    <a:pt x="314" y="0"/>
                  </a:moveTo>
                  <a:cubicBezTo>
                    <a:pt x="130" y="0"/>
                    <a:pt x="0" y="152"/>
                    <a:pt x="0" y="336"/>
                  </a:cubicBezTo>
                  <a:lnTo>
                    <a:pt x="7162" y="336"/>
                  </a:lnTo>
                  <a:cubicBezTo>
                    <a:pt x="7162" y="152"/>
                    <a:pt x="7032" y="11"/>
                    <a:pt x="68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2341;p75">
              <a:extLst>
                <a:ext uri="{FF2B5EF4-FFF2-40B4-BE49-F238E27FC236}">
                  <a16:creationId xmlns:a16="http://schemas.microsoft.com/office/drawing/2014/main" id="{55FEB6BC-1EA6-E4E3-D0BE-A69284A573E2}"/>
                </a:ext>
              </a:extLst>
            </p:cNvPr>
            <p:cNvSpPr/>
            <p:nvPr/>
          </p:nvSpPr>
          <p:spPr>
            <a:xfrm>
              <a:off x="5204075" y="2689733"/>
              <a:ext cx="693228" cy="41842"/>
            </a:xfrm>
            <a:custGeom>
              <a:avLst/>
              <a:gdLst/>
              <a:ahLst/>
              <a:cxnLst/>
              <a:rect l="l" t="t" r="r" b="b"/>
              <a:pathLst>
                <a:path w="12399" h="693" extrusionOk="0">
                  <a:moveTo>
                    <a:pt x="498" y="0"/>
                  </a:moveTo>
                  <a:cubicBezTo>
                    <a:pt x="227" y="0"/>
                    <a:pt x="11" y="271"/>
                    <a:pt x="11" y="628"/>
                  </a:cubicBezTo>
                  <a:cubicBezTo>
                    <a:pt x="0" y="649"/>
                    <a:pt x="0" y="671"/>
                    <a:pt x="11" y="693"/>
                  </a:cubicBezTo>
                  <a:lnTo>
                    <a:pt x="12399" y="693"/>
                  </a:lnTo>
                  <a:lnTo>
                    <a:pt x="12399" y="628"/>
                  </a:lnTo>
                  <a:cubicBezTo>
                    <a:pt x="12399" y="292"/>
                    <a:pt x="12182" y="0"/>
                    <a:pt x="11912" y="0"/>
                  </a:cubicBezTo>
                  <a:close/>
                </a:path>
              </a:pathLst>
            </a:custGeom>
            <a:solidFill>
              <a:srgbClr val="272B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2342;p75">
              <a:extLst>
                <a:ext uri="{FF2B5EF4-FFF2-40B4-BE49-F238E27FC236}">
                  <a16:creationId xmlns:a16="http://schemas.microsoft.com/office/drawing/2014/main" id="{B46F662A-5B67-81D6-93C3-D02244BD2AA6}"/>
                </a:ext>
              </a:extLst>
            </p:cNvPr>
            <p:cNvSpPr/>
            <p:nvPr/>
          </p:nvSpPr>
          <p:spPr>
            <a:xfrm>
              <a:off x="4348111" y="2498338"/>
              <a:ext cx="530530" cy="16362"/>
            </a:xfrm>
            <a:custGeom>
              <a:avLst/>
              <a:gdLst/>
              <a:ahLst/>
              <a:cxnLst/>
              <a:rect l="l" t="t" r="r" b="b"/>
              <a:pathLst>
                <a:path w="9489" h="271" extrusionOk="0">
                  <a:moveTo>
                    <a:pt x="1" y="0"/>
                  </a:moveTo>
                  <a:lnTo>
                    <a:pt x="1" y="271"/>
                  </a:lnTo>
                  <a:lnTo>
                    <a:pt x="9489" y="271"/>
                  </a:lnTo>
                  <a:lnTo>
                    <a:pt x="948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2343;p75">
              <a:extLst>
                <a:ext uri="{FF2B5EF4-FFF2-40B4-BE49-F238E27FC236}">
                  <a16:creationId xmlns:a16="http://schemas.microsoft.com/office/drawing/2014/main" id="{C4350A88-785E-4A4C-6C03-EC1C0DFAD89B}"/>
                </a:ext>
              </a:extLst>
            </p:cNvPr>
            <p:cNvSpPr/>
            <p:nvPr/>
          </p:nvSpPr>
          <p:spPr>
            <a:xfrm>
              <a:off x="4891300" y="2067849"/>
              <a:ext cx="122890" cy="623217"/>
            </a:xfrm>
            <a:custGeom>
              <a:avLst/>
              <a:gdLst/>
              <a:ahLst/>
              <a:cxnLst/>
              <a:rect l="l" t="t" r="r" b="b"/>
              <a:pathLst>
                <a:path w="2198" h="10322" extrusionOk="0">
                  <a:moveTo>
                    <a:pt x="1905" y="1"/>
                  </a:moveTo>
                  <a:lnTo>
                    <a:pt x="1" y="10322"/>
                  </a:lnTo>
                  <a:lnTo>
                    <a:pt x="315" y="10322"/>
                  </a:lnTo>
                  <a:lnTo>
                    <a:pt x="21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2344;p75">
              <a:extLst>
                <a:ext uri="{FF2B5EF4-FFF2-40B4-BE49-F238E27FC236}">
                  <a16:creationId xmlns:a16="http://schemas.microsoft.com/office/drawing/2014/main" id="{C312442F-21BC-E9C0-93BB-6AA11729250F}"/>
                </a:ext>
              </a:extLst>
            </p:cNvPr>
            <p:cNvSpPr/>
            <p:nvPr/>
          </p:nvSpPr>
          <p:spPr>
            <a:xfrm>
              <a:off x="5392779" y="2067185"/>
              <a:ext cx="107124" cy="614100"/>
            </a:xfrm>
            <a:custGeom>
              <a:avLst/>
              <a:gdLst/>
              <a:ahLst/>
              <a:cxnLst/>
              <a:rect l="l" t="t" r="r" b="b"/>
              <a:pathLst>
                <a:path w="1916" h="10171" extrusionOk="0">
                  <a:moveTo>
                    <a:pt x="1580" y="1"/>
                  </a:moveTo>
                  <a:lnTo>
                    <a:pt x="1" y="10170"/>
                  </a:lnTo>
                  <a:lnTo>
                    <a:pt x="325" y="10170"/>
                  </a:lnTo>
                  <a:lnTo>
                    <a:pt x="1916" y="12"/>
                  </a:lnTo>
                  <a:lnTo>
                    <a:pt x="15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2345;p75">
              <a:extLst>
                <a:ext uri="{FF2B5EF4-FFF2-40B4-BE49-F238E27FC236}">
                  <a16:creationId xmlns:a16="http://schemas.microsoft.com/office/drawing/2014/main" id="{F8437CCD-3A56-A3A5-28D4-AF6EDF36B60C}"/>
                </a:ext>
              </a:extLst>
            </p:cNvPr>
            <p:cNvSpPr/>
            <p:nvPr/>
          </p:nvSpPr>
          <p:spPr>
            <a:xfrm>
              <a:off x="5271784" y="2498338"/>
              <a:ext cx="560777" cy="16362"/>
            </a:xfrm>
            <a:custGeom>
              <a:avLst/>
              <a:gdLst/>
              <a:ahLst/>
              <a:cxnLst/>
              <a:rect l="l" t="t" r="r" b="b"/>
              <a:pathLst>
                <a:path w="10030" h="271" extrusionOk="0">
                  <a:moveTo>
                    <a:pt x="1" y="0"/>
                  </a:moveTo>
                  <a:lnTo>
                    <a:pt x="1" y="271"/>
                  </a:lnTo>
                  <a:lnTo>
                    <a:pt x="10030" y="271"/>
                  </a:lnTo>
                  <a:lnTo>
                    <a:pt x="1003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2346;p75">
              <a:extLst>
                <a:ext uri="{FF2B5EF4-FFF2-40B4-BE49-F238E27FC236}">
                  <a16:creationId xmlns:a16="http://schemas.microsoft.com/office/drawing/2014/main" id="{782F041E-FD4D-B5E5-5EA5-A6FD8385CD83}"/>
                </a:ext>
              </a:extLst>
            </p:cNvPr>
            <p:cNvSpPr/>
            <p:nvPr/>
          </p:nvSpPr>
          <p:spPr>
            <a:xfrm>
              <a:off x="5390375" y="2068513"/>
              <a:ext cx="580122" cy="638251"/>
            </a:xfrm>
            <a:custGeom>
              <a:avLst/>
              <a:gdLst/>
              <a:ahLst/>
              <a:cxnLst/>
              <a:rect l="l" t="t" r="r" b="b"/>
              <a:pathLst>
                <a:path w="10376" h="10571" extrusionOk="0">
                  <a:moveTo>
                    <a:pt x="10376" y="0"/>
                  </a:moveTo>
                  <a:lnTo>
                    <a:pt x="0" y="10451"/>
                  </a:lnTo>
                  <a:lnTo>
                    <a:pt x="8374" y="10570"/>
                  </a:lnTo>
                  <a:lnTo>
                    <a:pt x="10376" y="0"/>
                  </a:lnTo>
                  <a:close/>
                </a:path>
              </a:pathLst>
            </a:custGeom>
            <a:solidFill>
              <a:srgbClr val="161519">
                <a:alpha val="19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2347;p75">
              <a:extLst>
                <a:ext uri="{FF2B5EF4-FFF2-40B4-BE49-F238E27FC236}">
                  <a16:creationId xmlns:a16="http://schemas.microsoft.com/office/drawing/2014/main" id="{58E89E8A-40C8-A110-2A27-E4F1C3CEAA31}"/>
                </a:ext>
              </a:extLst>
            </p:cNvPr>
            <p:cNvSpPr/>
            <p:nvPr/>
          </p:nvSpPr>
          <p:spPr>
            <a:xfrm>
              <a:off x="5848298" y="2033676"/>
              <a:ext cx="128873" cy="698628"/>
            </a:xfrm>
            <a:custGeom>
              <a:avLst/>
              <a:gdLst/>
              <a:ahLst/>
              <a:cxnLst/>
              <a:rect l="l" t="t" r="r" b="b"/>
              <a:pathLst>
                <a:path w="2305" h="11571" extrusionOk="0">
                  <a:moveTo>
                    <a:pt x="2035" y="1"/>
                  </a:moveTo>
                  <a:cubicBezTo>
                    <a:pt x="1913" y="1"/>
                    <a:pt x="1816" y="83"/>
                    <a:pt x="1796" y="210"/>
                  </a:cubicBezTo>
                  <a:lnTo>
                    <a:pt x="22" y="11277"/>
                  </a:lnTo>
                  <a:cubicBezTo>
                    <a:pt x="0" y="11418"/>
                    <a:pt x="87" y="11548"/>
                    <a:pt x="227" y="11569"/>
                  </a:cubicBezTo>
                  <a:cubicBezTo>
                    <a:pt x="235" y="11570"/>
                    <a:pt x="242" y="11570"/>
                    <a:pt x="249" y="11570"/>
                  </a:cubicBezTo>
                  <a:cubicBezTo>
                    <a:pt x="372" y="11570"/>
                    <a:pt x="488" y="11486"/>
                    <a:pt x="509" y="11364"/>
                  </a:cubicBezTo>
                  <a:lnTo>
                    <a:pt x="2283" y="285"/>
                  </a:lnTo>
                  <a:cubicBezTo>
                    <a:pt x="2305" y="145"/>
                    <a:pt x="2207" y="26"/>
                    <a:pt x="2077" y="4"/>
                  </a:cubicBezTo>
                  <a:cubicBezTo>
                    <a:pt x="2063" y="2"/>
                    <a:pt x="2049" y="1"/>
                    <a:pt x="20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2348;p75">
              <a:extLst>
                <a:ext uri="{FF2B5EF4-FFF2-40B4-BE49-F238E27FC236}">
                  <a16:creationId xmlns:a16="http://schemas.microsoft.com/office/drawing/2014/main" id="{6069ED3A-8831-0D33-D06C-2F9216C493B5}"/>
                </a:ext>
              </a:extLst>
            </p:cNvPr>
            <p:cNvSpPr/>
            <p:nvPr/>
          </p:nvSpPr>
          <p:spPr>
            <a:xfrm>
              <a:off x="5848298" y="2033917"/>
              <a:ext cx="114336" cy="693073"/>
            </a:xfrm>
            <a:custGeom>
              <a:avLst/>
              <a:gdLst/>
              <a:ahLst/>
              <a:cxnLst/>
              <a:rect l="l" t="t" r="r" b="b"/>
              <a:pathLst>
                <a:path w="2045" h="11479" extrusionOk="0">
                  <a:moveTo>
                    <a:pt x="1969" y="0"/>
                  </a:moveTo>
                  <a:cubicBezTo>
                    <a:pt x="1872" y="32"/>
                    <a:pt x="1807" y="108"/>
                    <a:pt x="1785" y="206"/>
                  </a:cubicBezTo>
                  <a:lnTo>
                    <a:pt x="22" y="11273"/>
                  </a:lnTo>
                  <a:cubicBezTo>
                    <a:pt x="0" y="11349"/>
                    <a:pt x="22" y="11425"/>
                    <a:pt x="76" y="11479"/>
                  </a:cubicBezTo>
                  <a:cubicBezTo>
                    <a:pt x="173" y="11457"/>
                    <a:pt x="238" y="11371"/>
                    <a:pt x="260" y="11284"/>
                  </a:cubicBezTo>
                  <a:lnTo>
                    <a:pt x="2023" y="206"/>
                  </a:lnTo>
                  <a:cubicBezTo>
                    <a:pt x="2045" y="130"/>
                    <a:pt x="2023" y="54"/>
                    <a:pt x="19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2349;p75">
              <a:extLst>
                <a:ext uri="{FF2B5EF4-FFF2-40B4-BE49-F238E27FC236}">
                  <a16:creationId xmlns:a16="http://schemas.microsoft.com/office/drawing/2014/main" id="{3533B5DC-2B6D-288C-A9FA-F46BE75A7802}"/>
                </a:ext>
              </a:extLst>
            </p:cNvPr>
            <p:cNvSpPr/>
            <p:nvPr/>
          </p:nvSpPr>
          <p:spPr>
            <a:xfrm>
              <a:off x="4884088" y="2067849"/>
              <a:ext cx="589795" cy="634326"/>
            </a:xfrm>
            <a:custGeom>
              <a:avLst/>
              <a:gdLst/>
              <a:ahLst/>
              <a:cxnLst/>
              <a:rect l="l" t="t" r="r" b="b"/>
              <a:pathLst>
                <a:path w="10549" h="10506" extrusionOk="0">
                  <a:moveTo>
                    <a:pt x="10548" y="1"/>
                  </a:moveTo>
                  <a:lnTo>
                    <a:pt x="0" y="10397"/>
                  </a:lnTo>
                  <a:lnTo>
                    <a:pt x="8536" y="10506"/>
                  </a:lnTo>
                  <a:lnTo>
                    <a:pt x="10548" y="1"/>
                  </a:lnTo>
                  <a:close/>
                </a:path>
              </a:pathLst>
            </a:custGeom>
            <a:solidFill>
              <a:srgbClr val="161519">
                <a:alpha val="19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2350;p75">
              <a:extLst>
                <a:ext uri="{FF2B5EF4-FFF2-40B4-BE49-F238E27FC236}">
                  <a16:creationId xmlns:a16="http://schemas.microsoft.com/office/drawing/2014/main" id="{8EA296BE-CD6D-1169-7532-C1682F0F6E3F}"/>
                </a:ext>
              </a:extLst>
            </p:cNvPr>
            <p:cNvSpPr/>
            <p:nvPr/>
          </p:nvSpPr>
          <p:spPr>
            <a:xfrm>
              <a:off x="5358896" y="2026491"/>
              <a:ext cx="126468" cy="699413"/>
            </a:xfrm>
            <a:custGeom>
              <a:avLst/>
              <a:gdLst/>
              <a:ahLst/>
              <a:cxnLst/>
              <a:rect l="l" t="t" r="r" b="b"/>
              <a:pathLst>
                <a:path w="2262" h="11584" extrusionOk="0">
                  <a:moveTo>
                    <a:pt x="1998" y="1"/>
                  </a:moveTo>
                  <a:cubicBezTo>
                    <a:pt x="1881" y="1"/>
                    <a:pt x="1773" y="92"/>
                    <a:pt x="1754" y="210"/>
                  </a:cubicBezTo>
                  <a:lnTo>
                    <a:pt x="23" y="11299"/>
                  </a:lnTo>
                  <a:cubicBezTo>
                    <a:pt x="1" y="11429"/>
                    <a:pt x="87" y="11559"/>
                    <a:pt x="228" y="11580"/>
                  </a:cubicBezTo>
                  <a:cubicBezTo>
                    <a:pt x="240" y="11582"/>
                    <a:pt x="253" y="11583"/>
                    <a:pt x="265" y="11583"/>
                  </a:cubicBezTo>
                  <a:cubicBezTo>
                    <a:pt x="381" y="11583"/>
                    <a:pt x="490" y="11492"/>
                    <a:pt x="509" y="11375"/>
                  </a:cubicBezTo>
                  <a:lnTo>
                    <a:pt x="2240" y="296"/>
                  </a:lnTo>
                  <a:cubicBezTo>
                    <a:pt x="2262" y="155"/>
                    <a:pt x="2175" y="26"/>
                    <a:pt x="2035" y="4"/>
                  </a:cubicBezTo>
                  <a:cubicBezTo>
                    <a:pt x="2023" y="2"/>
                    <a:pt x="2010" y="1"/>
                    <a:pt x="19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2351;p75">
              <a:extLst>
                <a:ext uri="{FF2B5EF4-FFF2-40B4-BE49-F238E27FC236}">
                  <a16:creationId xmlns:a16="http://schemas.microsoft.com/office/drawing/2014/main" id="{E6BF28E5-F20A-3F4E-67D0-6257417FCF59}"/>
                </a:ext>
              </a:extLst>
            </p:cNvPr>
            <p:cNvSpPr/>
            <p:nvPr/>
          </p:nvSpPr>
          <p:spPr>
            <a:xfrm>
              <a:off x="5359511" y="2027336"/>
              <a:ext cx="111988" cy="693134"/>
            </a:xfrm>
            <a:custGeom>
              <a:avLst/>
              <a:gdLst/>
              <a:ahLst/>
              <a:cxnLst/>
              <a:rect l="l" t="t" r="r" b="b"/>
              <a:pathLst>
                <a:path w="2003" h="11480" extrusionOk="0">
                  <a:moveTo>
                    <a:pt x="1926" y="1"/>
                  </a:moveTo>
                  <a:cubicBezTo>
                    <a:pt x="1829" y="22"/>
                    <a:pt x="1753" y="98"/>
                    <a:pt x="1743" y="196"/>
                  </a:cubicBezTo>
                  <a:lnTo>
                    <a:pt x="12" y="11285"/>
                  </a:lnTo>
                  <a:cubicBezTo>
                    <a:pt x="1" y="11350"/>
                    <a:pt x="22" y="11426"/>
                    <a:pt x="76" y="11480"/>
                  </a:cubicBezTo>
                  <a:cubicBezTo>
                    <a:pt x="163" y="11458"/>
                    <a:pt x="239" y="11382"/>
                    <a:pt x="250" y="11285"/>
                  </a:cubicBezTo>
                  <a:lnTo>
                    <a:pt x="1981" y="206"/>
                  </a:lnTo>
                  <a:cubicBezTo>
                    <a:pt x="2002" y="131"/>
                    <a:pt x="1970" y="55"/>
                    <a:pt x="19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2352;p75">
              <a:extLst>
                <a:ext uri="{FF2B5EF4-FFF2-40B4-BE49-F238E27FC236}">
                  <a16:creationId xmlns:a16="http://schemas.microsoft.com/office/drawing/2014/main" id="{CA7930F9-4840-6E7D-1C7D-16436C520044}"/>
                </a:ext>
              </a:extLst>
            </p:cNvPr>
            <p:cNvSpPr/>
            <p:nvPr/>
          </p:nvSpPr>
          <p:spPr>
            <a:xfrm>
              <a:off x="4331170" y="2691001"/>
              <a:ext cx="1566095" cy="73902"/>
            </a:xfrm>
            <a:custGeom>
              <a:avLst/>
              <a:gdLst/>
              <a:ahLst/>
              <a:cxnLst/>
              <a:rect l="l" t="t" r="r" b="b"/>
              <a:pathLst>
                <a:path w="28011" h="1224" extrusionOk="0">
                  <a:moveTo>
                    <a:pt x="639" y="1"/>
                  </a:moveTo>
                  <a:cubicBezTo>
                    <a:pt x="293" y="1"/>
                    <a:pt x="12" y="271"/>
                    <a:pt x="1" y="617"/>
                  </a:cubicBezTo>
                  <a:cubicBezTo>
                    <a:pt x="11" y="957"/>
                    <a:pt x="282" y="1224"/>
                    <a:pt x="619" y="1224"/>
                  </a:cubicBezTo>
                  <a:cubicBezTo>
                    <a:pt x="626" y="1224"/>
                    <a:pt x="632" y="1223"/>
                    <a:pt x="639" y="1223"/>
                  </a:cubicBezTo>
                  <a:lnTo>
                    <a:pt x="27383" y="1223"/>
                  </a:lnTo>
                  <a:cubicBezTo>
                    <a:pt x="27390" y="1223"/>
                    <a:pt x="27396" y="1224"/>
                    <a:pt x="27403" y="1224"/>
                  </a:cubicBezTo>
                  <a:cubicBezTo>
                    <a:pt x="27730" y="1224"/>
                    <a:pt x="28011" y="957"/>
                    <a:pt x="28011" y="617"/>
                  </a:cubicBezTo>
                  <a:cubicBezTo>
                    <a:pt x="28011" y="271"/>
                    <a:pt x="27718" y="1"/>
                    <a:pt x="2738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2353;p75">
              <a:extLst>
                <a:ext uri="{FF2B5EF4-FFF2-40B4-BE49-F238E27FC236}">
                  <a16:creationId xmlns:a16="http://schemas.microsoft.com/office/drawing/2014/main" id="{678995E3-209A-24B1-0DBB-1DEA2257D916}"/>
                </a:ext>
              </a:extLst>
            </p:cNvPr>
            <p:cNvSpPr/>
            <p:nvPr/>
          </p:nvSpPr>
          <p:spPr>
            <a:xfrm>
              <a:off x="4331785" y="2691001"/>
              <a:ext cx="1564865" cy="32725"/>
            </a:xfrm>
            <a:custGeom>
              <a:avLst/>
              <a:gdLst/>
              <a:ahLst/>
              <a:cxnLst/>
              <a:rect l="l" t="t" r="r" b="b"/>
              <a:pathLst>
                <a:path w="27989" h="542" extrusionOk="0">
                  <a:moveTo>
                    <a:pt x="628" y="1"/>
                  </a:moveTo>
                  <a:cubicBezTo>
                    <a:pt x="314" y="1"/>
                    <a:pt x="44" y="228"/>
                    <a:pt x="1" y="542"/>
                  </a:cubicBezTo>
                  <a:lnTo>
                    <a:pt x="27989" y="542"/>
                  </a:lnTo>
                  <a:cubicBezTo>
                    <a:pt x="27945" y="228"/>
                    <a:pt x="27686" y="1"/>
                    <a:pt x="273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2354;p75">
              <a:extLst>
                <a:ext uri="{FF2B5EF4-FFF2-40B4-BE49-F238E27FC236}">
                  <a16:creationId xmlns:a16="http://schemas.microsoft.com/office/drawing/2014/main" id="{22CAD71F-B255-7C89-10FA-3C2028F76BDA}"/>
                </a:ext>
              </a:extLst>
            </p:cNvPr>
            <p:cNvSpPr/>
            <p:nvPr/>
          </p:nvSpPr>
          <p:spPr>
            <a:xfrm>
              <a:off x="5204690" y="2689733"/>
              <a:ext cx="693228" cy="75170"/>
            </a:xfrm>
            <a:custGeom>
              <a:avLst/>
              <a:gdLst/>
              <a:ahLst/>
              <a:cxnLst/>
              <a:rect l="l" t="t" r="r" b="b"/>
              <a:pathLst>
                <a:path w="12399" h="1245" extrusionOk="0">
                  <a:moveTo>
                    <a:pt x="487" y="0"/>
                  </a:moveTo>
                  <a:cubicBezTo>
                    <a:pt x="216" y="0"/>
                    <a:pt x="0" y="281"/>
                    <a:pt x="0" y="628"/>
                  </a:cubicBezTo>
                  <a:cubicBezTo>
                    <a:pt x="0" y="974"/>
                    <a:pt x="216" y="1244"/>
                    <a:pt x="487" y="1244"/>
                  </a:cubicBezTo>
                  <a:lnTo>
                    <a:pt x="11901" y="1244"/>
                  </a:lnTo>
                  <a:cubicBezTo>
                    <a:pt x="12171" y="1244"/>
                    <a:pt x="12388" y="963"/>
                    <a:pt x="12388" y="628"/>
                  </a:cubicBezTo>
                  <a:lnTo>
                    <a:pt x="12398" y="628"/>
                  </a:lnTo>
                  <a:cubicBezTo>
                    <a:pt x="12398" y="271"/>
                    <a:pt x="12171" y="0"/>
                    <a:pt x="119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2355;p75">
              <a:extLst>
                <a:ext uri="{FF2B5EF4-FFF2-40B4-BE49-F238E27FC236}">
                  <a16:creationId xmlns:a16="http://schemas.microsoft.com/office/drawing/2014/main" id="{0EF4527B-BDBF-C6C7-BCFD-20FD4448526C}"/>
                </a:ext>
              </a:extLst>
            </p:cNvPr>
            <p:cNvSpPr/>
            <p:nvPr/>
          </p:nvSpPr>
          <p:spPr>
            <a:xfrm>
              <a:off x="5488389" y="2513372"/>
              <a:ext cx="31477" cy="198582"/>
            </a:xfrm>
            <a:custGeom>
              <a:avLst/>
              <a:gdLst/>
              <a:ahLst/>
              <a:cxnLst/>
              <a:rect l="l" t="t" r="r" b="b"/>
              <a:pathLst>
                <a:path w="563" h="3289" extrusionOk="0">
                  <a:moveTo>
                    <a:pt x="281" y="0"/>
                  </a:moveTo>
                  <a:cubicBezTo>
                    <a:pt x="130" y="0"/>
                    <a:pt x="0" y="119"/>
                    <a:pt x="0" y="271"/>
                  </a:cubicBezTo>
                  <a:lnTo>
                    <a:pt x="0" y="3008"/>
                  </a:lnTo>
                  <a:cubicBezTo>
                    <a:pt x="0" y="3170"/>
                    <a:pt x="130" y="3289"/>
                    <a:pt x="281" y="3289"/>
                  </a:cubicBezTo>
                  <a:cubicBezTo>
                    <a:pt x="433" y="3289"/>
                    <a:pt x="563" y="3170"/>
                    <a:pt x="563" y="3008"/>
                  </a:cubicBezTo>
                  <a:lnTo>
                    <a:pt x="563" y="271"/>
                  </a:lnTo>
                  <a:cubicBezTo>
                    <a:pt x="563" y="119"/>
                    <a:pt x="433" y="0"/>
                    <a:pt x="28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2356;p75">
              <a:extLst>
                <a:ext uri="{FF2B5EF4-FFF2-40B4-BE49-F238E27FC236}">
                  <a16:creationId xmlns:a16="http://schemas.microsoft.com/office/drawing/2014/main" id="{2286A964-4D74-0464-886F-2A419C5020E1}"/>
                </a:ext>
              </a:extLst>
            </p:cNvPr>
            <p:cNvSpPr/>
            <p:nvPr/>
          </p:nvSpPr>
          <p:spPr>
            <a:xfrm>
              <a:off x="5467814" y="2513372"/>
              <a:ext cx="30862" cy="198582"/>
            </a:xfrm>
            <a:custGeom>
              <a:avLst/>
              <a:gdLst/>
              <a:ahLst/>
              <a:cxnLst/>
              <a:rect l="l" t="t" r="r" b="b"/>
              <a:pathLst>
                <a:path w="552" h="3289" extrusionOk="0">
                  <a:moveTo>
                    <a:pt x="271" y="0"/>
                  </a:moveTo>
                  <a:cubicBezTo>
                    <a:pt x="119" y="0"/>
                    <a:pt x="0" y="119"/>
                    <a:pt x="0" y="271"/>
                  </a:cubicBezTo>
                  <a:lnTo>
                    <a:pt x="0" y="3008"/>
                  </a:lnTo>
                  <a:cubicBezTo>
                    <a:pt x="0" y="3170"/>
                    <a:pt x="119" y="3289"/>
                    <a:pt x="271" y="3289"/>
                  </a:cubicBezTo>
                  <a:cubicBezTo>
                    <a:pt x="433" y="3289"/>
                    <a:pt x="552" y="3170"/>
                    <a:pt x="552" y="3008"/>
                  </a:cubicBezTo>
                  <a:lnTo>
                    <a:pt x="552" y="271"/>
                  </a:lnTo>
                  <a:cubicBezTo>
                    <a:pt x="552" y="119"/>
                    <a:pt x="433" y="0"/>
                    <a:pt x="2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2357;p75">
              <a:extLst>
                <a:ext uri="{FF2B5EF4-FFF2-40B4-BE49-F238E27FC236}">
                  <a16:creationId xmlns:a16="http://schemas.microsoft.com/office/drawing/2014/main" id="{355902DB-EB57-863C-5E64-F7D4EC417E24}"/>
                </a:ext>
              </a:extLst>
            </p:cNvPr>
            <p:cNvSpPr/>
            <p:nvPr/>
          </p:nvSpPr>
          <p:spPr>
            <a:xfrm>
              <a:off x="5608769" y="2513372"/>
              <a:ext cx="31477" cy="198582"/>
            </a:xfrm>
            <a:custGeom>
              <a:avLst/>
              <a:gdLst/>
              <a:ahLst/>
              <a:cxnLst/>
              <a:rect l="l" t="t" r="r" b="b"/>
              <a:pathLst>
                <a:path w="563" h="3289" extrusionOk="0">
                  <a:moveTo>
                    <a:pt x="281" y="0"/>
                  </a:moveTo>
                  <a:cubicBezTo>
                    <a:pt x="130" y="0"/>
                    <a:pt x="0" y="119"/>
                    <a:pt x="0" y="271"/>
                  </a:cubicBezTo>
                  <a:lnTo>
                    <a:pt x="0" y="3008"/>
                  </a:lnTo>
                  <a:cubicBezTo>
                    <a:pt x="0" y="3170"/>
                    <a:pt x="130" y="3289"/>
                    <a:pt x="281" y="3289"/>
                  </a:cubicBezTo>
                  <a:cubicBezTo>
                    <a:pt x="433" y="3289"/>
                    <a:pt x="563" y="3170"/>
                    <a:pt x="563" y="3008"/>
                  </a:cubicBezTo>
                  <a:lnTo>
                    <a:pt x="563" y="271"/>
                  </a:lnTo>
                  <a:cubicBezTo>
                    <a:pt x="563" y="119"/>
                    <a:pt x="433" y="0"/>
                    <a:pt x="28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2358;p75">
              <a:extLst>
                <a:ext uri="{FF2B5EF4-FFF2-40B4-BE49-F238E27FC236}">
                  <a16:creationId xmlns:a16="http://schemas.microsoft.com/office/drawing/2014/main" id="{F10710FE-7D86-B143-A59B-03FFA9CBE2EE}"/>
                </a:ext>
              </a:extLst>
            </p:cNvPr>
            <p:cNvSpPr/>
            <p:nvPr/>
          </p:nvSpPr>
          <p:spPr>
            <a:xfrm>
              <a:off x="5587578" y="2513372"/>
              <a:ext cx="31477" cy="198582"/>
            </a:xfrm>
            <a:custGeom>
              <a:avLst/>
              <a:gdLst/>
              <a:ahLst/>
              <a:cxnLst/>
              <a:rect l="l" t="t" r="r" b="b"/>
              <a:pathLst>
                <a:path w="563" h="3289" extrusionOk="0">
                  <a:moveTo>
                    <a:pt x="282" y="0"/>
                  </a:moveTo>
                  <a:cubicBezTo>
                    <a:pt x="130" y="0"/>
                    <a:pt x="0" y="119"/>
                    <a:pt x="0" y="271"/>
                  </a:cubicBezTo>
                  <a:lnTo>
                    <a:pt x="0" y="3008"/>
                  </a:lnTo>
                  <a:cubicBezTo>
                    <a:pt x="0" y="3170"/>
                    <a:pt x="130" y="3289"/>
                    <a:pt x="282" y="3289"/>
                  </a:cubicBezTo>
                  <a:cubicBezTo>
                    <a:pt x="433" y="3289"/>
                    <a:pt x="563" y="3170"/>
                    <a:pt x="563" y="3008"/>
                  </a:cubicBezTo>
                  <a:lnTo>
                    <a:pt x="563" y="271"/>
                  </a:lnTo>
                  <a:cubicBezTo>
                    <a:pt x="563" y="119"/>
                    <a:pt x="433" y="0"/>
                    <a:pt x="2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2359;p75">
              <a:extLst>
                <a:ext uri="{FF2B5EF4-FFF2-40B4-BE49-F238E27FC236}">
                  <a16:creationId xmlns:a16="http://schemas.microsoft.com/office/drawing/2014/main" id="{F24B91EE-A8EB-12AB-7F0E-E668AB758F50}"/>
                </a:ext>
              </a:extLst>
            </p:cNvPr>
            <p:cNvSpPr/>
            <p:nvPr/>
          </p:nvSpPr>
          <p:spPr>
            <a:xfrm>
              <a:off x="5267022" y="2478715"/>
              <a:ext cx="561392" cy="58868"/>
            </a:xfrm>
            <a:custGeom>
              <a:avLst/>
              <a:gdLst/>
              <a:ahLst/>
              <a:cxnLst/>
              <a:rect l="l" t="t" r="r" b="b"/>
              <a:pathLst>
                <a:path w="10041" h="975" extrusionOk="0">
                  <a:moveTo>
                    <a:pt x="585" y="1"/>
                  </a:moveTo>
                  <a:cubicBezTo>
                    <a:pt x="261" y="1"/>
                    <a:pt x="1" y="217"/>
                    <a:pt x="1" y="487"/>
                  </a:cubicBezTo>
                  <a:cubicBezTo>
                    <a:pt x="1" y="758"/>
                    <a:pt x="261" y="974"/>
                    <a:pt x="585" y="974"/>
                  </a:cubicBezTo>
                  <a:lnTo>
                    <a:pt x="9457" y="974"/>
                  </a:lnTo>
                  <a:cubicBezTo>
                    <a:pt x="9781" y="974"/>
                    <a:pt x="10041" y="758"/>
                    <a:pt x="10041" y="487"/>
                  </a:cubicBezTo>
                  <a:cubicBezTo>
                    <a:pt x="10041" y="217"/>
                    <a:pt x="9781" y="1"/>
                    <a:pt x="945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2360;p75">
              <a:extLst>
                <a:ext uri="{FF2B5EF4-FFF2-40B4-BE49-F238E27FC236}">
                  <a16:creationId xmlns:a16="http://schemas.microsoft.com/office/drawing/2014/main" id="{A00D4CEF-E354-C1DE-8854-C30400949A46}"/>
                </a:ext>
              </a:extLst>
            </p:cNvPr>
            <p:cNvSpPr/>
            <p:nvPr/>
          </p:nvSpPr>
          <p:spPr>
            <a:xfrm>
              <a:off x="5325007" y="2478715"/>
              <a:ext cx="511744" cy="58868"/>
            </a:xfrm>
            <a:custGeom>
              <a:avLst/>
              <a:gdLst/>
              <a:ahLst/>
              <a:cxnLst/>
              <a:rect l="l" t="t" r="r" b="b"/>
              <a:pathLst>
                <a:path w="9153" h="975" extrusionOk="0">
                  <a:moveTo>
                    <a:pt x="510" y="0"/>
                  </a:moveTo>
                  <a:cubicBezTo>
                    <a:pt x="238" y="0"/>
                    <a:pt x="11" y="213"/>
                    <a:pt x="0" y="487"/>
                  </a:cubicBezTo>
                  <a:cubicBezTo>
                    <a:pt x="11" y="762"/>
                    <a:pt x="238" y="975"/>
                    <a:pt x="510" y="975"/>
                  </a:cubicBezTo>
                  <a:cubicBezTo>
                    <a:pt x="517" y="975"/>
                    <a:pt x="523" y="975"/>
                    <a:pt x="530" y="974"/>
                  </a:cubicBezTo>
                  <a:lnTo>
                    <a:pt x="8623" y="974"/>
                  </a:lnTo>
                  <a:cubicBezTo>
                    <a:pt x="8629" y="975"/>
                    <a:pt x="8636" y="975"/>
                    <a:pt x="8643" y="975"/>
                  </a:cubicBezTo>
                  <a:cubicBezTo>
                    <a:pt x="8915" y="975"/>
                    <a:pt x="9142" y="762"/>
                    <a:pt x="9153" y="487"/>
                  </a:cubicBezTo>
                  <a:cubicBezTo>
                    <a:pt x="9142" y="213"/>
                    <a:pt x="8915" y="0"/>
                    <a:pt x="8643" y="0"/>
                  </a:cubicBezTo>
                  <a:cubicBezTo>
                    <a:pt x="8636" y="0"/>
                    <a:pt x="8629" y="0"/>
                    <a:pt x="8623" y="1"/>
                  </a:cubicBezTo>
                  <a:lnTo>
                    <a:pt x="530" y="1"/>
                  </a:lnTo>
                  <a:cubicBezTo>
                    <a:pt x="523" y="0"/>
                    <a:pt x="517" y="0"/>
                    <a:pt x="5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2" name="Google Shape;2361;p75">
              <a:extLst>
                <a:ext uri="{FF2B5EF4-FFF2-40B4-BE49-F238E27FC236}">
                  <a16:creationId xmlns:a16="http://schemas.microsoft.com/office/drawing/2014/main" id="{8DBC1780-5897-2754-8D2A-B343B66A7B3F}"/>
                </a:ext>
              </a:extLst>
            </p:cNvPr>
            <p:cNvSpPr/>
            <p:nvPr/>
          </p:nvSpPr>
          <p:spPr>
            <a:xfrm>
              <a:off x="5278438" y="2681824"/>
              <a:ext cx="604946" cy="32785"/>
            </a:xfrm>
            <a:custGeom>
              <a:avLst/>
              <a:gdLst/>
              <a:ahLst/>
              <a:cxnLst/>
              <a:rect l="l" t="t" r="r" b="b"/>
              <a:pathLst>
                <a:path w="10820" h="543" extrusionOk="0">
                  <a:moveTo>
                    <a:pt x="284" y="1"/>
                  </a:moveTo>
                  <a:cubicBezTo>
                    <a:pt x="131" y="1"/>
                    <a:pt x="11" y="116"/>
                    <a:pt x="1" y="272"/>
                  </a:cubicBezTo>
                  <a:cubicBezTo>
                    <a:pt x="11" y="417"/>
                    <a:pt x="132" y="543"/>
                    <a:pt x="285" y="543"/>
                  </a:cubicBezTo>
                  <a:cubicBezTo>
                    <a:pt x="291" y="543"/>
                    <a:pt x="298" y="543"/>
                    <a:pt x="304" y="542"/>
                  </a:cubicBezTo>
                  <a:lnTo>
                    <a:pt x="10506" y="542"/>
                  </a:lnTo>
                  <a:cubicBezTo>
                    <a:pt x="10512" y="543"/>
                    <a:pt x="10519" y="543"/>
                    <a:pt x="10525" y="543"/>
                  </a:cubicBezTo>
                  <a:cubicBezTo>
                    <a:pt x="10679" y="543"/>
                    <a:pt x="10809" y="417"/>
                    <a:pt x="10820" y="272"/>
                  </a:cubicBezTo>
                  <a:cubicBezTo>
                    <a:pt x="10809" y="116"/>
                    <a:pt x="10680" y="1"/>
                    <a:pt x="10536" y="1"/>
                  </a:cubicBezTo>
                  <a:cubicBezTo>
                    <a:pt x="10530" y="1"/>
                    <a:pt x="10523" y="1"/>
                    <a:pt x="10517" y="1"/>
                  </a:cubicBezTo>
                  <a:lnTo>
                    <a:pt x="304" y="1"/>
                  </a:lnTo>
                  <a:cubicBezTo>
                    <a:pt x="297" y="1"/>
                    <a:pt x="290" y="1"/>
                    <a:pt x="2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4" name="Google Shape;2362;p75">
              <a:extLst>
                <a:ext uri="{FF2B5EF4-FFF2-40B4-BE49-F238E27FC236}">
                  <a16:creationId xmlns:a16="http://schemas.microsoft.com/office/drawing/2014/main" id="{BAEDAE4A-27AB-9E48-012C-4BC0E4C2811C}"/>
                </a:ext>
              </a:extLst>
            </p:cNvPr>
            <p:cNvSpPr/>
            <p:nvPr/>
          </p:nvSpPr>
          <p:spPr>
            <a:xfrm>
              <a:off x="5277264" y="2698186"/>
              <a:ext cx="604946" cy="17751"/>
            </a:xfrm>
            <a:custGeom>
              <a:avLst/>
              <a:gdLst/>
              <a:ahLst/>
              <a:cxnLst/>
              <a:rect l="l" t="t" r="r" b="b"/>
              <a:pathLst>
                <a:path w="10820" h="294" extrusionOk="0">
                  <a:moveTo>
                    <a:pt x="0" y="1"/>
                  </a:moveTo>
                  <a:cubicBezTo>
                    <a:pt x="0" y="12"/>
                    <a:pt x="0" y="22"/>
                    <a:pt x="0" y="22"/>
                  </a:cubicBezTo>
                  <a:cubicBezTo>
                    <a:pt x="11" y="178"/>
                    <a:pt x="140" y="294"/>
                    <a:pt x="284" y="294"/>
                  </a:cubicBezTo>
                  <a:cubicBezTo>
                    <a:pt x="290" y="294"/>
                    <a:pt x="297" y="293"/>
                    <a:pt x="303" y="293"/>
                  </a:cubicBezTo>
                  <a:lnTo>
                    <a:pt x="10516" y="293"/>
                  </a:lnTo>
                  <a:cubicBezTo>
                    <a:pt x="10523" y="293"/>
                    <a:pt x="10529" y="294"/>
                    <a:pt x="10535" y="294"/>
                  </a:cubicBezTo>
                  <a:cubicBezTo>
                    <a:pt x="10679" y="294"/>
                    <a:pt x="10809" y="178"/>
                    <a:pt x="10819" y="22"/>
                  </a:cubicBezTo>
                  <a:cubicBezTo>
                    <a:pt x="10819" y="22"/>
                    <a:pt x="10819" y="12"/>
                    <a:pt x="1081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ustDataLst>
      <p:tags r:id="rId1"/>
    </p:custDataLst>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20"/>
        <p:cNvGrpSpPr/>
        <p:nvPr/>
      </p:nvGrpSpPr>
      <p:grpSpPr>
        <a:xfrm>
          <a:off x="0" y="0"/>
          <a:ext cx="0" cy="0"/>
          <a:chOff x="0" y="0"/>
          <a:chExt cx="0" cy="0"/>
        </a:xfrm>
      </p:grpSpPr>
      <p:sp>
        <p:nvSpPr>
          <p:cNvPr id="1627" name="Google Shape;1627;p64"/>
          <p:cNvSpPr txBox="1">
            <a:spLocks noGrp="1"/>
          </p:cNvSpPr>
          <p:nvPr>
            <p:ph type="title" idx="6"/>
          </p:nvPr>
        </p:nvSpPr>
        <p:spPr>
          <a:xfrm>
            <a:off x="281957" y="300973"/>
            <a:ext cx="77205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sz="2800" b="1" kern="0" dirty="0">
                <a:solidFill>
                  <a:srgbClr val="000000"/>
                </a:solidFill>
                <a:effectLst/>
                <a:latin typeface="Goudy Old Style" panose="02020502050305020303" pitchFamily="18" charset="0"/>
                <a:ea typeface="Times New Roman" panose="02020603050405020304" pitchFamily="18" charset="0"/>
                <a:cs typeface="Times New Roman" panose="02020603050405020304" pitchFamily="18" charset="0"/>
              </a:rPr>
              <a:t>Why are we using </a:t>
            </a:r>
            <a:r>
              <a:rPr lang="en-IN" sz="2800" b="1" kern="0" dirty="0" err="1">
                <a:solidFill>
                  <a:srgbClr val="000000"/>
                </a:solidFill>
                <a:effectLst/>
                <a:latin typeface="Goudy Old Style" panose="02020502050305020303" pitchFamily="18" charset="0"/>
                <a:ea typeface="Times New Roman" panose="02020603050405020304" pitchFamily="18" charset="0"/>
                <a:cs typeface="Times New Roman" panose="02020603050405020304" pitchFamily="18" charset="0"/>
              </a:rPr>
              <a:t>Krushkal’s</a:t>
            </a:r>
            <a:r>
              <a:rPr lang="en-IN" sz="2800" b="1" kern="0" dirty="0">
                <a:solidFill>
                  <a:srgbClr val="000000"/>
                </a:solidFill>
                <a:effectLst/>
                <a:latin typeface="Goudy Old Style" panose="02020502050305020303" pitchFamily="18" charset="0"/>
                <a:ea typeface="Times New Roman" panose="02020603050405020304" pitchFamily="18" charset="0"/>
                <a:cs typeface="Times New Roman" panose="02020603050405020304" pitchFamily="18" charset="0"/>
              </a:rPr>
              <a:t> Algorithm </a:t>
            </a:r>
            <a:br>
              <a:rPr lang="en-IN" sz="2800" b="1" kern="0" dirty="0">
                <a:solidFill>
                  <a:srgbClr val="000000"/>
                </a:solidFill>
                <a:effectLst/>
                <a:latin typeface="Goudy Old Style" panose="02020502050305020303" pitchFamily="18" charset="0"/>
                <a:ea typeface="Times New Roman" panose="02020603050405020304" pitchFamily="18" charset="0"/>
                <a:cs typeface="Times New Roman" panose="02020603050405020304" pitchFamily="18" charset="0"/>
              </a:rPr>
            </a:br>
            <a:r>
              <a:rPr lang="en-IN" sz="2800" b="1" kern="0" dirty="0">
                <a:solidFill>
                  <a:srgbClr val="000000"/>
                </a:solidFill>
                <a:effectLst/>
                <a:latin typeface="Goudy Old Style" panose="02020502050305020303" pitchFamily="18" charset="0"/>
                <a:ea typeface="Times New Roman" panose="02020603050405020304" pitchFamily="18" charset="0"/>
                <a:cs typeface="Times New Roman" panose="02020603050405020304" pitchFamily="18" charset="0"/>
              </a:rPr>
              <a:t>and not Prim’s Algorithm?</a:t>
            </a:r>
            <a:endParaRPr sz="4400" b="1" dirty="0"/>
          </a:p>
        </p:txBody>
      </p:sp>
      <p:sp>
        <p:nvSpPr>
          <p:cNvPr id="1631" name="Google Shape;1631;p64"/>
          <p:cNvSpPr/>
          <p:nvPr/>
        </p:nvSpPr>
        <p:spPr>
          <a:xfrm flipH="1">
            <a:off x="-393" y="5003475"/>
            <a:ext cx="9144118" cy="160970"/>
          </a:xfrm>
          <a:custGeom>
            <a:avLst/>
            <a:gdLst/>
            <a:ahLst/>
            <a:cxnLst/>
            <a:rect l="l" t="t" r="r" b="b"/>
            <a:pathLst>
              <a:path w="256479" h="12783" extrusionOk="0">
                <a:moveTo>
                  <a:pt x="1" y="0"/>
                </a:moveTo>
                <a:lnTo>
                  <a:pt x="256479" y="0"/>
                </a:lnTo>
                <a:lnTo>
                  <a:pt x="256479" y="12782"/>
                </a:lnTo>
                <a:lnTo>
                  <a:pt x="1" y="12782"/>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 name="Group 15">
            <a:extLst>
              <a:ext uri="{FF2B5EF4-FFF2-40B4-BE49-F238E27FC236}">
                <a16:creationId xmlns:a16="http://schemas.microsoft.com/office/drawing/2014/main" id="{EA190FDA-36BC-2187-CFF2-82A46B1231A0}"/>
              </a:ext>
            </a:extLst>
          </p:cNvPr>
          <p:cNvGrpSpPr/>
          <p:nvPr/>
        </p:nvGrpSpPr>
        <p:grpSpPr>
          <a:xfrm>
            <a:off x="4571666" y="1260884"/>
            <a:ext cx="4216515" cy="3742591"/>
            <a:chOff x="-240" y="1421850"/>
            <a:chExt cx="4216515" cy="3742591"/>
          </a:xfrm>
        </p:grpSpPr>
        <p:grpSp>
          <p:nvGrpSpPr>
            <p:cNvPr id="1632" name="Google Shape;1632;p64"/>
            <p:cNvGrpSpPr/>
            <p:nvPr/>
          </p:nvGrpSpPr>
          <p:grpSpPr>
            <a:xfrm flipH="1">
              <a:off x="-240" y="1421850"/>
              <a:ext cx="4216515" cy="3742591"/>
              <a:chOff x="75960" y="1421850"/>
              <a:chExt cx="4216515" cy="3742591"/>
            </a:xfrm>
          </p:grpSpPr>
          <p:sp>
            <p:nvSpPr>
              <p:cNvPr id="1633" name="Google Shape;1633;p64"/>
              <p:cNvSpPr/>
              <p:nvPr/>
            </p:nvSpPr>
            <p:spPr>
              <a:xfrm>
                <a:off x="677060" y="1833794"/>
                <a:ext cx="871071" cy="256741"/>
              </a:xfrm>
              <a:custGeom>
                <a:avLst/>
                <a:gdLst/>
                <a:ahLst/>
                <a:cxnLst/>
                <a:rect l="l" t="t" r="r" b="b"/>
                <a:pathLst>
                  <a:path w="18959" h="5588" extrusionOk="0">
                    <a:moveTo>
                      <a:pt x="374" y="0"/>
                    </a:moveTo>
                    <a:cubicBezTo>
                      <a:pt x="156" y="0"/>
                      <a:pt x="1" y="218"/>
                      <a:pt x="47" y="420"/>
                    </a:cubicBezTo>
                    <a:lnTo>
                      <a:pt x="1261" y="5323"/>
                    </a:lnTo>
                    <a:cubicBezTo>
                      <a:pt x="1292" y="5479"/>
                      <a:pt x="1433" y="5588"/>
                      <a:pt x="1588" y="5588"/>
                    </a:cubicBezTo>
                    <a:lnTo>
                      <a:pt x="17355" y="5588"/>
                    </a:lnTo>
                    <a:cubicBezTo>
                      <a:pt x="17511" y="5588"/>
                      <a:pt x="17651" y="5479"/>
                      <a:pt x="17698" y="5323"/>
                    </a:cubicBezTo>
                    <a:lnTo>
                      <a:pt x="18896" y="420"/>
                    </a:lnTo>
                    <a:cubicBezTo>
                      <a:pt x="18959" y="218"/>
                      <a:pt x="18787" y="0"/>
                      <a:pt x="18569" y="0"/>
                    </a:cubicBezTo>
                    <a:close/>
                  </a:path>
                </a:pathLst>
              </a:custGeom>
              <a:solidFill>
                <a:srgbClr val="3B88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64"/>
              <p:cNvSpPr/>
              <p:nvPr/>
            </p:nvSpPr>
            <p:spPr>
              <a:xfrm>
                <a:off x="687076" y="2147003"/>
                <a:ext cx="850350" cy="139489"/>
              </a:xfrm>
              <a:custGeom>
                <a:avLst/>
                <a:gdLst/>
                <a:ahLst/>
                <a:cxnLst/>
                <a:rect l="l" t="t" r="r" b="b"/>
                <a:pathLst>
                  <a:path w="18508" h="3036" extrusionOk="0">
                    <a:moveTo>
                      <a:pt x="1" y="1"/>
                    </a:moveTo>
                    <a:lnTo>
                      <a:pt x="670" y="3036"/>
                    </a:lnTo>
                    <a:lnTo>
                      <a:pt x="17853" y="3036"/>
                    </a:lnTo>
                    <a:lnTo>
                      <a:pt x="1850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64"/>
              <p:cNvSpPr/>
              <p:nvPr/>
            </p:nvSpPr>
            <p:spPr>
              <a:xfrm>
                <a:off x="783606" y="2286447"/>
                <a:ext cx="657978" cy="2682499"/>
              </a:xfrm>
              <a:custGeom>
                <a:avLst/>
                <a:gdLst/>
                <a:ahLst/>
                <a:cxnLst/>
                <a:rect l="l" t="t" r="r" b="b"/>
                <a:pathLst>
                  <a:path w="14321" h="58385" extrusionOk="0">
                    <a:moveTo>
                      <a:pt x="1744" y="1"/>
                    </a:moveTo>
                    <a:lnTo>
                      <a:pt x="1" y="58385"/>
                    </a:lnTo>
                    <a:lnTo>
                      <a:pt x="14320" y="58385"/>
                    </a:lnTo>
                    <a:lnTo>
                      <a:pt x="133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64"/>
              <p:cNvSpPr/>
              <p:nvPr/>
            </p:nvSpPr>
            <p:spPr>
              <a:xfrm>
                <a:off x="862264" y="2286447"/>
                <a:ext cx="535673" cy="57983"/>
              </a:xfrm>
              <a:custGeom>
                <a:avLst/>
                <a:gdLst/>
                <a:ahLst/>
                <a:cxnLst/>
                <a:rect l="l" t="t" r="r" b="b"/>
                <a:pathLst>
                  <a:path w="11659" h="1262" extrusionOk="0">
                    <a:moveTo>
                      <a:pt x="1" y="1"/>
                    </a:moveTo>
                    <a:lnTo>
                      <a:pt x="1" y="1261"/>
                    </a:lnTo>
                    <a:lnTo>
                      <a:pt x="11659" y="1261"/>
                    </a:lnTo>
                    <a:lnTo>
                      <a:pt x="11628" y="1"/>
                    </a:lnTo>
                    <a:close/>
                  </a:path>
                </a:pathLst>
              </a:custGeom>
              <a:solidFill>
                <a:srgbClr val="161519">
                  <a:alpha val="18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64"/>
              <p:cNvSpPr/>
              <p:nvPr/>
            </p:nvSpPr>
            <p:spPr>
              <a:xfrm>
                <a:off x="722132" y="1539883"/>
                <a:ext cx="780238" cy="215298"/>
              </a:xfrm>
              <a:custGeom>
                <a:avLst/>
                <a:gdLst/>
                <a:ahLst/>
                <a:cxnLst/>
                <a:rect l="l" t="t" r="r" b="b"/>
                <a:pathLst>
                  <a:path w="16982" h="4686" extrusionOk="0">
                    <a:moveTo>
                      <a:pt x="0" y="0"/>
                    </a:moveTo>
                    <a:lnTo>
                      <a:pt x="1323" y="4685"/>
                    </a:lnTo>
                    <a:lnTo>
                      <a:pt x="15332" y="4685"/>
                    </a:lnTo>
                    <a:lnTo>
                      <a:pt x="16981" y="0"/>
                    </a:lnTo>
                    <a:close/>
                  </a:path>
                </a:pathLst>
              </a:custGeom>
              <a:solidFill>
                <a:srgbClr val="3B88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64"/>
              <p:cNvSpPr/>
              <p:nvPr/>
            </p:nvSpPr>
            <p:spPr>
              <a:xfrm>
                <a:off x="722132" y="1539883"/>
                <a:ext cx="780238" cy="215298"/>
              </a:xfrm>
              <a:custGeom>
                <a:avLst/>
                <a:gdLst/>
                <a:ahLst/>
                <a:cxnLst/>
                <a:rect l="l" t="t" r="r" b="b"/>
                <a:pathLst>
                  <a:path w="16982" h="4686" extrusionOk="0">
                    <a:moveTo>
                      <a:pt x="0" y="0"/>
                    </a:moveTo>
                    <a:lnTo>
                      <a:pt x="1323" y="4685"/>
                    </a:lnTo>
                    <a:lnTo>
                      <a:pt x="15332" y="4685"/>
                    </a:lnTo>
                    <a:lnTo>
                      <a:pt x="1698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64"/>
              <p:cNvSpPr/>
              <p:nvPr/>
            </p:nvSpPr>
            <p:spPr>
              <a:xfrm>
                <a:off x="669892" y="1421850"/>
                <a:ext cx="885406" cy="118033"/>
              </a:xfrm>
              <a:custGeom>
                <a:avLst/>
                <a:gdLst/>
                <a:ahLst/>
                <a:cxnLst/>
                <a:rect l="l" t="t" r="r" b="b"/>
                <a:pathLst>
                  <a:path w="19271" h="2569" extrusionOk="0">
                    <a:moveTo>
                      <a:pt x="608" y="1"/>
                    </a:moveTo>
                    <a:cubicBezTo>
                      <a:pt x="266" y="1"/>
                      <a:pt x="1" y="328"/>
                      <a:pt x="94" y="670"/>
                    </a:cubicBezTo>
                    <a:lnTo>
                      <a:pt x="483" y="2164"/>
                    </a:lnTo>
                    <a:cubicBezTo>
                      <a:pt x="546" y="2398"/>
                      <a:pt x="764" y="2569"/>
                      <a:pt x="997" y="2569"/>
                    </a:cubicBezTo>
                    <a:lnTo>
                      <a:pt x="18274" y="2569"/>
                    </a:lnTo>
                    <a:cubicBezTo>
                      <a:pt x="18523" y="2569"/>
                      <a:pt x="18725" y="2398"/>
                      <a:pt x="18788" y="2164"/>
                    </a:cubicBezTo>
                    <a:lnTo>
                      <a:pt x="19177" y="670"/>
                    </a:lnTo>
                    <a:cubicBezTo>
                      <a:pt x="19270" y="328"/>
                      <a:pt x="19006" y="1"/>
                      <a:pt x="186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64"/>
              <p:cNvSpPr/>
              <p:nvPr/>
            </p:nvSpPr>
            <p:spPr>
              <a:xfrm>
                <a:off x="515425" y="1776547"/>
                <a:ext cx="1193605" cy="370500"/>
              </a:xfrm>
              <a:custGeom>
                <a:avLst/>
                <a:gdLst/>
                <a:ahLst/>
                <a:cxnLst/>
                <a:rect l="l" t="t" r="r" b="b"/>
                <a:pathLst>
                  <a:path w="25979" h="8064" extrusionOk="0">
                    <a:moveTo>
                      <a:pt x="546" y="1"/>
                    </a:moveTo>
                    <a:cubicBezTo>
                      <a:pt x="219" y="17"/>
                      <a:pt x="1" y="312"/>
                      <a:pt x="79" y="624"/>
                    </a:cubicBezTo>
                    <a:lnTo>
                      <a:pt x="1744" y="7690"/>
                    </a:lnTo>
                    <a:cubicBezTo>
                      <a:pt x="1775" y="7908"/>
                      <a:pt x="1978" y="8064"/>
                      <a:pt x="2196" y="8064"/>
                    </a:cubicBezTo>
                    <a:lnTo>
                      <a:pt x="23784" y="8064"/>
                    </a:lnTo>
                    <a:cubicBezTo>
                      <a:pt x="24002" y="8064"/>
                      <a:pt x="24204" y="7908"/>
                      <a:pt x="24251" y="7690"/>
                    </a:cubicBezTo>
                    <a:lnTo>
                      <a:pt x="25901" y="624"/>
                    </a:lnTo>
                    <a:cubicBezTo>
                      <a:pt x="25979" y="312"/>
                      <a:pt x="25745" y="17"/>
                      <a:pt x="254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64"/>
              <p:cNvSpPr/>
              <p:nvPr/>
            </p:nvSpPr>
            <p:spPr>
              <a:xfrm>
                <a:off x="1273473" y="3394185"/>
                <a:ext cx="2254843" cy="170272"/>
              </a:xfrm>
              <a:custGeom>
                <a:avLst/>
                <a:gdLst/>
                <a:ahLst/>
                <a:cxnLst/>
                <a:rect l="l" t="t" r="r" b="b"/>
                <a:pathLst>
                  <a:path w="49077" h="3706" extrusionOk="0">
                    <a:moveTo>
                      <a:pt x="1" y="1"/>
                    </a:moveTo>
                    <a:lnTo>
                      <a:pt x="1" y="3114"/>
                    </a:lnTo>
                    <a:lnTo>
                      <a:pt x="1479" y="3441"/>
                    </a:lnTo>
                    <a:lnTo>
                      <a:pt x="2818" y="3705"/>
                    </a:lnTo>
                    <a:lnTo>
                      <a:pt x="46259" y="3705"/>
                    </a:lnTo>
                    <a:lnTo>
                      <a:pt x="47613" y="3456"/>
                    </a:lnTo>
                    <a:lnTo>
                      <a:pt x="49077" y="3114"/>
                    </a:lnTo>
                    <a:lnTo>
                      <a:pt x="490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64"/>
              <p:cNvSpPr/>
              <p:nvPr/>
            </p:nvSpPr>
            <p:spPr>
              <a:xfrm>
                <a:off x="1402900" y="3537213"/>
                <a:ext cx="1995989" cy="1396682"/>
              </a:xfrm>
              <a:custGeom>
                <a:avLst/>
                <a:gdLst/>
                <a:ahLst/>
                <a:cxnLst/>
                <a:rect l="l" t="t" r="r" b="b"/>
                <a:pathLst>
                  <a:path w="43443" h="30399" extrusionOk="0">
                    <a:moveTo>
                      <a:pt x="1" y="1"/>
                    </a:moveTo>
                    <a:lnTo>
                      <a:pt x="1" y="30399"/>
                    </a:lnTo>
                    <a:lnTo>
                      <a:pt x="43442" y="30399"/>
                    </a:lnTo>
                    <a:lnTo>
                      <a:pt x="434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64"/>
              <p:cNvSpPr/>
              <p:nvPr/>
            </p:nvSpPr>
            <p:spPr>
              <a:xfrm>
                <a:off x="1402900" y="3689567"/>
                <a:ext cx="1995989" cy="160945"/>
              </a:xfrm>
              <a:custGeom>
                <a:avLst/>
                <a:gdLst/>
                <a:ahLst/>
                <a:cxnLst/>
                <a:rect l="l" t="t" r="r" b="b"/>
                <a:pathLst>
                  <a:path w="43443" h="3503" extrusionOk="0">
                    <a:moveTo>
                      <a:pt x="1" y="0"/>
                    </a:moveTo>
                    <a:lnTo>
                      <a:pt x="1" y="3502"/>
                    </a:lnTo>
                    <a:lnTo>
                      <a:pt x="43442" y="3502"/>
                    </a:lnTo>
                    <a:lnTo>
                      <a:pt x="4344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64"/>
              <p:cNvSpPr/>
              <p:nvPr/>
            </p:nvSpPr>
            <p:spPr>
              <a:xfrm>
                <a:off x="1402900" y="3997768"/>
                <a:ext cx="1995989" cy="161680"/>
              </a:xfrm>
              <a:custGeom>
                <a:avLst/>
                <a:gdLst/>
                <a:ahLst/>
                <a:cxnLst/>
                <a:rect l="l" t="t" r="r" b="b"/>
                <a:pathLst>
                  <a:path w="43443" h="3519" extrusionOk="0">
                    <a:moveTo>
                      <a:pt x="1" y="1"/>
                    </a:moveTo>
                    <a:lnTo>
                      <a:pt x="1" y="3518"/>
                    </a:lnTo>
                    <a:lnTo>
                      <a:pt x="43442" y="3518"/>
                    </a:lnTo>
                    <a:lnTo>
                      <a:pt x="4344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64"/>
              <p:cNvSpPr/>
              <p:nvPr/>
            </p:nvSpPr>
            <p:spPr>
              <a:xfrm>
                <a:off x="1402900" y="4305968"/>
                <a:ext cx="1995989" cy="161680"/>
              </a:xfrm>
              <a:custGeom>
                <a:avLst/>
                <a:gdLst/>
                <a:ahLst/>
                <a:cxnLst/>
                <a:rect l="l" t="t" r="r" b="b"/>
                <a:pathLst>
                  <a:path w="43443" h="3519" extrusionOk="0">
                    <a:moveTo>
                      <a:pt x="1" y="1"/>
                    </a:moveTo>
                    <a:lnTo>
                      <a:pt x="1" y="3519"/>
                    </a:lnTo>
                    <a:lnTo>
                      <a:pt x="43442" y="3519"/>
                    </a:lnTo>
                    <a:lnTo>
                      <a:pt x="4344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64"/>
              <p:cNvSpPr/>
              <p:nvPr/>
            </p:nvSpPr>
            <p:spPr>
              <a:xfrm>
                <a:off x="1402900" y="4614214"/>
                <a:ext cx="1995989" cy="161680"/>
              </a:xfrm>
              <a:custGeom>
                <a:avLst/>
                <a:gdLst/>
                <a:ahLst/>
                <a:cxnLst/>
                <a:rect l="l" t="t" r="r" b="b"/>
                <a:pathLst>
                  <a:path w="43443" h="3519" extrusionOk="0">
                    <a:moveTo>
                      <a:pt x="1" y="0"/>
                    </a:moveTo>
                    <a:lnTo>
                      <a:pt x="1" y="3518"/>
                    </a:lnTo>
                    <a:lnTo>
                      <a:pt x="43442" y="3518"/>
                    </a:lnTo>
                    <a:lnTo>
                      <a:pt x="4344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64"/>
              <p:cNvSpPr/>
              <p:nvPr/>
            </p:nvSpPr>
            <p:spPr>
              <a:xfrm>
                <a:off x="1402900" y="3537213"/>
                <a:ext cx="1995989" cy="35791"/>
              </a:xfrm>
              <a:custGeom>
                <a:avLst/>
                <a:gdLst/>
                <a:ahLst/>
                <a:cxnLst/>
                <a:rect l="l" t="t" r="r" b="b"/>
                <a:pathLst>
                  <a:path w="43443" h="779" extrusionOk="0">
                    <a:moveTo>
                      <a:pt x="1" y="1"/>
                    </a:moveTo>
                    <a:lnTo>
                      <a:pt x="43442" y="1"/>
                    </a:lnTo>
                    <a:lnTo>
                      <a:pt x="43442" y="779"/>
                    </a:lnTo>
                    <a:lnTo>
                      <a:pt x="1" y="779"/>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64"/>
              <p:cNvSpPr/>
              <p:nvPr/>
            </p:nvSpPr>
            <p:spPr>
              <a:xfrm>
                <a:off x="1273473" y="3367032"/>
                <a:ext cx="2254843" cy="170226"/>
              </a:xfrm>
              <a:custGeom>
                <a:avLst/>
                <a:gdLst/>
                <a:ahLst/>
                <a:cxnLst/>
                <a:rect l="l" t="t" r="r" b="b"/>
                <a:pathLst>
                  <a:path w="49077" h="3705" extrusionOk="0">
                    <a:moveTo>
                      <a:pt x="1" y="0"/>
                    </a:moveTo>
                    <a:lnTo>
                      <a:pt x="1" y="3705"/>
                    </a:lnTo>
                    <a:lnTo>
                      <a:pt x="49077" y="3705"/>
                    </a:lnTo>
                    <a:lnTo>
                      <a:pt x="490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64"/>
              <p:cNvSpPr/>
              <p:nvPr/>
            </p:nvSpPr>
            <p:spPr>
              <a:xfrm>
                <a:off x="1738299" y="3537213"/>
                <a:ext cx="46" cy="1396682"/>
              </a:xfrm>
              <a:custGeom>
                <a:avLst/>
                <a:gdLst/>
                <a:ahLst/>
                <a:cxnLst/>
                <a:rect l="l" t="t" r="r" b="b"/>
                <a:pathLst>
                  <a:path w="1" h="30399" fill="none" extrusionOk="0">
                    <a:moveTo>
                      <a:pt x="1" y="1"/>
                    </a:moveTo>
                    <a:lnTo>
                      <a:pt x="1" y="30399"/>
                    </a:lnTo>
                  </a:path>
                </a:pathLst>
              </a:custGeom>
              <a:noFill/>
              <a:ln w="9525" cap="flat" cmpd="sng">
                <a:solidFill>
                  <a:schemeClr val="dk2"/>
                </a:solidFill>
                <a:prstDash val="solid"/>
                <a:miter lim="155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64"/>
              <p:cNvSpPr/>
              <p:nvPr/>
            </p:nvSpPr>
            <p:spPr>
              <a:xfrm>
                <a:off x="2069426" y="3537213"/>
                <a:ext cx="46" cy="1396682"/>
              </a:xfrm>
              <a:custGeom>
                <a:avLst/>
                <a:gdLst/>
                <a:ahLst/>
                <a:cxnLst/>
                <a:rect l="l" t="t" r="r" b="b"/>
                <a:pathLst>
                  <a:path w="1" h="30399" fill="none" extrusionOk="0">
                    <a:moveTo>
                      <a:pt x="0" y="1"/>
                    </a:moveTo>
                    <a:lnTo>
                      <a:pt x="0" y="30399"/>
                    </a:lnTo>
                  </a:path>
                </a:pathLst>
              </a:custGeom>
              <a:noFill/>
              <a:ln w="9525" cap="flat" cmpd="sng">
                <a:solidFill>
                  <a:schemeClr val="dk2"/>
                </a:solidFill>
                <a:prstDash val="solid"/>
                <a:miter lim="155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64"/>
              <p:cNvSpPr/>
              <p:nvPr/>
            </p:nvSpPr>
            <p:spPr>
              <a:xfrm>
                <a:off x="2401241" y="3537213"/>
                <a:ext cx="46" cy="1396682"/>
              </a:xfrm>
              <a:custGeom>
                <a:avLst/>
                <a:gdLst/>
                <a:ahLst/>
                <a:cxnLst/>
                <a:rect l="l" t="t" r="r" b="b"/>
                <a:pathLst>
                  <a:path w="1" h="30399" fill="none" extrusionOk="0">
                    <a:moveTo>
                      <a:pt x="0" y="1"/>
                    </a:moveTo>
                    <a:lnTo>
                      <a:pt x="0" y="30399"/>
                    </a:lnTo>
                  </a:path>
                </a:pathLst>
              </a:custGeom>
              <a:noFill/>
              <a:ln w="9525" cap="flat" cmpd="sng">
                <a:solidFill>
                  <a:schemeClr val="dk2"/>
                </a:solidFill>
                <a:prstDash val="solid"/>
                <a:miter lim="155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64"/>
              <p:cNvSpPr/>
              <p:nvPr/>
            </p:nvSpPr>
            <p:spPr>
              <a:xfrm>
                <a:off x="2732321" y="3537213"/>
                <a:ext cx="46" cy="1396682"/>
              </a:xfrm>
              <a:custGeom>
                <a:avLst/>
                <a:gdLst/>
                <a:ahLst/>
                <a:cxnLst/>
                <a:rect l="l" t="t" r="r" b="b"/>
                <a:pathLst>
                  <a:path w="1" h="30399" fill="none" extrusionOk="0">
                    <a:moveTo>
                      <a:pt x="1" y="1"/>
                    </a:moveTo>
                    <a:lnTo>
                      <a:pt x="1" y="30399"/>
                    </a:lnTo>
                  </a:path>
                </a:pathLst>
              </a:custGeom>
              <a:noFill/>
              <a:ln w="9525" cap="flat" cmpd="sng">
                <a:solidFill>
                  <a:schemeClr val="dk2"/>
                </a:solidFill>
                <a:prstDash val="solid"/>
                <a:miter lim="155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64"/>
              <p:cNvSpPr/>
              <p:nvPr/>
            </p:nvSpPr>
            <p:spPr>
              <a:xfrm>
                <a:off x="3063448" y="3537213"/>
                <a:ext cx="46" cy="1396682"/>
              </a:xfrm>
              <a:custGeom>
                <a:avLst/>
                <a:gdLst/>
                <a:ahLst/>
                <a:cxnLst/>
                <a:rect l="l" t="t" r="r" b="b"/>
                <a:pathLst>
                  <a:path w="1" h="30399" fill="none" extrusionOk="0">
                    <a:moveTo>
                      <a:pt x="0" y="1"/>
                    </a:moveTo>
                    <a:lnTo>
                      <a:pt x="0" y="30399"/>
                    </a:lnTo>
                  </a:path>
                </a:pathLst>
              </a:custGeom>
              <a:noFill/>
              <a:ln w="9525" cap="flat" cmpd="sng">
                <a:solidFill>
                  <a:schemeClr val="dk2"/>
                </a:solidFill>
                <a:prstDash val="solid"/>
                <a:miter lim="155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64"/>
              <p:cNvSpPr/>
              <p:nvPr/>
            </p:nvSpPr>
            <p:spPr>
              <a:xfrm flipH="1">
                <a:off x="75960" y="4905425"/>
                <a:ext cx="4216515" cy="259016"/>
              </a:xfrm>
              <a:custGeom>
                <a:avLst/>
                <a:gdLst/>
                <a:ahLst/>
                <a:cxnLst/>
                <a:rect l="l" t="t" r="r" b="b"/>
                <a:pathLst>
                  <a:path w="256479" h="12783" extrusionOk="0">
                    <a:moveTo>
                      <a:pt x="1" y="0"/>
                    </a:moveTo>
                    <a:lnTo>
                      <a:pt x="1" y="12782"/>
                    </a:lnTo>
                    <a:lnTo>
                      <a:pt x="256479" y="12782"/>
                    </a:lnTo>
                    <a:lnTo>
                      <a:pt x="25647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64"/>
              <p:cNvSpPr/>
              <p:nvPr/>
            </p:nvSpPr>
            <p:spPr>
              <a:xfrm>
                <a:off x="702100" y="1706480"/>
                <a:ext cx="820991" cy="70847"/>
              </a:xfrm>
              <a:custGeom>
                <a:avLst/>
                <a:gdLst/>
                <a:ahLst/>
                <a:cxnLst/>
                <a:rect l="l" t="t" r="r" b="b"/>
                <a:pathLst>
                  <a:path w="17869" h="1542" extrusionOk="0">
                    <a:moveTo>
                      <a:pt x="856" y="1"/>
                    </a:moveTo>
                    <a:cubicBezTo>
                      <a:pt x="374" y="1"/>
                      <a:pt x="0" y="390"/>
                      <a:pt x="0" y="857"/>
                    </a:cubicBezTo>
                    <a:lnTo>
                      <a:pt x="0" y="1542"/>
                    </a:lnTo>
                    <a:lnTo>
                      <a:pt x="17869" y="1542"/>
                    </a:lnTo>
                    <a:lnTo>
                      <a:pt x="17869" y="857"/>
                    </a:lnTo>
                    <a:cubicBezTo>
                      <a:pt x="17869" y="390"/>
                      <a:pt x="17480" y="1"/>
                      <a:pt x="170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56" name="Google Shape;1656;p64"/>
            <p:cNvSpPr/>
            <p:nvPr/>
          </p:nvSpPr>
          <p:spPr>
            <a:xfrm flipH="1">
              <a:off x="1016739" y="2259340"/>
              <a:ext cx="759417" cy="338998"/>
            </a:xfrm>
            <a:custGeom>
              <a:avLst/>
              <a:gdLst/>
              <a:ahLst/>
              <a:cxnLst/>
              <a:rect l="l" t="t" r="r" b="b"/>
              <a:pathLst>
                <a:path w="5367" h="2396" extrusionOk="0">
                  <a:moveTo>
                    <a:pt x="4472" y="1"/>
                  </a:moveTo>
                  <a:cubicBezTo>
                    <a:pt x="4104" y="1"/>
                    <a:pt x="3762" y="132"/>
                    <a:pt x="3473" y="343"/>
                  </a:cubicBezTo>
                  <a:lnTo>
                    <a:pt x="3052" y="579"/>
                  </a:lnTo>
                  <a:lnTo>
                    <a:pt x="1632" y="343"/>
                  </a:lnTo>
                  <a:lnTo>
                    <a:pt x="1579" y="343"/>
                  </a:lnTo>
                  <a:lnTo>
                    <a:pt x="1342" y="448"/>
                  </a:lnTo>
                  <a:cubicBezTo>
                    <a:pt x="1290" y="474"/>
                    <a:pt x="1290" y="553"/>
                    <a:pt x="1342" y="579"/>
                  </a:cubicBezTo>
                  <a:lnTo>
                    <a:pt x="2289" y="1027"/>
                  </a:lnTo>
                  <a:lnTo>
                    <a:pt x="1316" y="1605"/>
                  </a:lnTo>
                  <a:cubicBezTo>
                    <a:pt x="1193" y="1675"/>
                    <a:pt x="1047" y="1710"/>
                    <a:pt x="901" y="1710"/>
                  </a:cubicBezTo>
                  <a:cubicBezTo>
                    <a:pt x="828" y="1710"/>
                    <a:pt x="755" y="1702"/>
                    <a:pt x="685" y="1684"/>
                  </a:cubicBezTo>
                  <a:lnTo>
                    <a:pt x="185" y="1579"/>
                  </a:lnTo>
                  <a:lnTo>
                    <a:pt x="106" y="1579"/>
                  </a:lnTo>
                  <a:cubicBezTo>
                    <a:pt x="27" y="1605"/>
                    <a:pt x="1" y="1737"/>
                    <a:pt x="80" y="1789"/>
                  </a:cubicBezTo>
                  <a:lnTo>
                    <a:pt x="632" y="2315"/>
                  </a:lnTo>
                  <a:cubicBezTo>
                    <a:pt x="700" y="2366"/>
                    <a:pt x="768" y="2395"/>
                    <a:pt x="843" y="2395"/>
                  </a:cubicBezTo>
                  <a:cubicBezTo>
                    <a:pt x="884" y="2395"/>
                    <a:pt x="927" y="2386"/>
                    <a:pt x="974" y="2368"/>
                  </a:cubicBezTo>
                  <a:lnTo>
                    <a:pt x="1237" y="2263"/>
                  </a:lnTo>
                  <a:lnTo>
                    <a:pt x="2841" y="1605"/>
                  </a:lnTo>
                  <a:lnTo>
                    <a:pt x="5077" y="658"/>
                  </a:lnTo>
                  <a:cubicBezTo>
                    <a:pt x="5287" y="579"/>
                    <a:pt x="5366" y="395"/>
                    <a:pt x="5287" y="238"/>
                  </a:cubicBezTo>
                  <a:cubicBezTo>
                    <a:pt x="5261" y="211"/>
                    <a:pt x="5235" y="185"/>
                    <a:pt x="5208" y="159"/>
                  </a:cubicBezTo>
                  <a:cubicBezTo>
                    <a:pt x="4972" y="80"/>
                    <a:pt x="4709" y="27"/>
                    <a:pt x="44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 name="TextBox 14">
            <a:extLst>
              <a:ext uri="{FF2B5EF4-FFF2-40B4-BE49-F238E27FC236}">
                <a16:creationId xmlns:a16="http://schemas.microsoft.com/office/drawing/2014/main" id="{5D34752F-BD0E-2A02-C7DB-60A90D940D0A}"/>
              </a:ext>
            </a:extLst>
          </p:cNvPr>
          <p:cNvSpPr txBox="1"/>
          <p:nvPr/>
        </p:nvSpPr>
        <p:spPr>
          <a:xfrm>
            <a:off x="293374" y="1378917"/>
            <a:ext cx="4745736" cy="3078663"/>
          </a:xfrm>
          <a:prstGeom prst="rect">
            <a:avLst/>
          </a:prstGeom>
          <a:noFill/>
        </p:spPr>
        <p:txBody>
          <a:bodyPr wrap="square">
            <a:spAutoFit/>
          </a:bodyPr>
          <a:lstStyle/>
          <a:p>
            <a:pPr marL="342900" lvl="0" indent="-342900" algn="l">
              <a:lnSpc>
                <a:spcPct val="107000"/>
              </a:lnSpc>
              <a:buFont typeface="Arial" panose="020B0604020202020204" pitchFamily="34" charset="0"/>
              <a:buChar char="•"/>
            </a:pPr>
            <a:r>
              <a:rPr lang="en-IN" sz="1400" b="1" kern="100" dirty="0">
                <a:effectLst/>
                <a:latin typeface="Assistant" pitchFamily="2" charset="-79"/>
                <a:ea typeface="Times New Roman" panose="02020603050405020304" pitchFamily="18" charset="0"/>
                <a:cs typeface="Assistant" pitchFamily="2" charset="-79"/>
              </a:rPr>
              <a:t>Kruskal’s algorithm traverses one node (airport) only once </a:t>
            </a:r>
            <a:r>
              <a:rPr lang="en-IN" sz="1400" kern="100" dirty="0">
                <a:effectLst/>
                <a:latin typeface="Assistant" pitchFamily="2" charset="-79"/>
                <a:ea typeface="Times New Roman" panose="02020603050405020304" pitchFamily="18" charset="0"/>
                <a:cs typeface="Assistant" pitchFamily="2" charset="-79"/>
              </a:rPr>
              <a:t>but </a:t>
            </a:r>
            <a:r>
              <a:rPr lang="en-IN" sz="1400" b="1" kern="100" dirty="0">
                <a:effectLst/>
                <a:latin typeface="Assistant" pitchFamily="2" charset="-79"/>
                <a:ea typeface="Times New Roman" panose="02020603050405020304" pitchFamily="18" charset="0"/>
                <a:cs typeface="Assistant" pitchFamily="2" charset="-79"/>
              </a:rPr>
              <a:t>Prim’s Algorithm traverses one node more than once</a:t>
            </a:r>
            <a:r>
              <a:rPr lang="en-IN" sz="1400" kern="100" dirty="0">
                <a:effectLst/>
                <a:latin typeface="Assistant" pitchFamily="2" charset="-79"/>
                <a:ea typeface="Times New Roman" panose="02020603050405020304" pitchFamily="18" charset="0"/>
                <a:cs typeface="Assistant" pitchFamily="2" charset="-79"/>
              </a:rPr>
              <a:t> to get the minimum distance, which in air transportation is pointless unless there is an emergency, and the aircraft has to return back to a certain airport before going to its destination.</a:t>
            </a:r>
          </a:p>
          <a:p>
            <a:pPr marL="342900" lvl="0" indent="-342900" algn="l">
              <a:lnSpc>
                <a:spcPct val="107000"/>
              </a:lnSpc>
              <a:buFont typeface="Arial" panose="020B0604020202020204" pitchFamily="34" charset="0"/>
              <a:buChar char="•"/>
            </a:pPr>
            <a:endParaRPr lang="en-IN" kern="100" dirty="0">
              <a:latin typeface="Assistant" pitchFamily="2" charset="-79"/>
              <a:ea typeface="Times New Roman" panose="02020603050405020304" pitchFamily="18" charset="0"/>
              <a:cs typeface="Assistant" pitchFamily="2" charset="-79"/>
            </a:endParaRPr>
          </a:p>
          <a:p>
            <a:pPr lvl="0" algn="l">
              <a:lnSpc>
                <a:spcPct val="107000"/>
              </a:lnSpc>
            </a:pPr>
            <a:endParaRPr lang="en-IN" sz="1400" kern="100" dirty="0">
              <a:effectLst/>
              <a:latin typeface="Assistant" pitchFamily="2" charset="-79"/>
              <a:ea typeface="Times New Roman" panose="02020603050405020304" pitchFamily="18" charset="0"/>
              <a:cs typeface="Assistant" pitchFamily="2" charset="-79"/>
            </a:endParaRPr>
          </a:p>
          <a:p>
            <a:pPr marL="342900" lvl="0" indent="-342900" algn="l">
              <a:lnSpc>
                <a:spcPct val="107000"/>
              </a:lnSpc>
              <a:spcAft>
                <a:spcPts val="800"/>
              </a:spcAft>
              <a:buFont typeface="Arial" panose="020B0604020202020204" pitchFamily="34" charset="0"/>
              <a:buChar char="•"/>
            </a:pPr>
            <a:r>
              <a:rPr lang="en-IN" sz="1400" kern="100" dirty="0">
                <a:effectLst/>
                <a:latin typeface="Assistant" pitchFamily="2" charset="-79"/>
                <a:ea typeface="Times New Roman" panose="02020603050405020304" pitchFamily="18" charset="0"/>
                <a:cs typeface="Assistant" pitchFamily="2" charset="-79"/>
              </a:rPr>
              <a:t>Kruskal’s algorithm works well for disconnect graphs meaning airports of secluded areas can easily be covered in the air transportation network, but Prim’s algorithm will work only for connected graphs meaning it is more difficult to include airports of secluded areas. </a:t>
            </a:r>
          </a:p>
        </p:txBody>
      </p:sp>
    </p:spTree>
    <p:custDataLst>
      <p:tags r:id="rId1"/>
    </p:custData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fade">
                                      <p:cBhvr>
                                        <p:cTn id="7" dur="500"/>
                                        <p:tgtEl>
                                          <p:spTgt spid="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xEl>
                                              <p:pRg st="3" end="3"/>
                                            </p:txEl>
                                          </p:spTgt>
                                        </p:tgtEl>
                                        <p:attrNameLst>
                                          <p:attrName>style.visibility</p:attrName>
                                        </p:attrNameLst>
                                      </p:cBhvr>
                                      <p:to>
                                        <p:strVal val="visible"/>
                                      </p:to>
                                    </p:set>
                                    <p:animEffect transition="in" filter="fade">
                                      <p:cBhvr>
                                        <p:cTn id="12" dur="500"/>
                                        <p:tgtEl>
                                          <p:spTgt spid="1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DESIGN_ID_NAVIGATING AIRPORTS AND CONNECTIONS APP PITCH DECK BY SLIDESGO" val="OoJuVUSH"/>
  <p:tag name="ARTICULATE_SLIDE_COUNT" val="1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Navigating Airports and Connections App Pitch Deck by Slidesgo">
  <a:themeElements>
    <a:clrScheme name="Simple Light">
      <a:dk1>
        <a:srgbClr val="161519"/>
      </a:dk1>
      <a:lt1>
        <a:srgbClr val="E6EBE9"/>
      </a:lt1>
      <a:dk2>
        <a:srgbClr val="B0CBCE"/>
      </a:dk2>
      <a:lt2>
        <a:srgbClr val="4E909E"/>
      </a:lt2>
      <a:accent1>
        <a:srgbClr val="80C8D8"/>
      </a:accent1>
      <a:accent2>
        <a:srgbClr val="918F8F"/>
      </a:accent2>
      <a:accent3>
        <a:srgbClr val="736871"/>
      </a:accent3>
      <a:accent4>
        <a:srgbClr val="F7AC3B"/>
      </a:accent4>
      <a:accent5>
        <a:srgbClr val="FFFFFF"/>
      </a:accent5>
      <a:accent6>
        <a:srgbClr val="FFFFFF"/>
      </a:accent6>
      <a:hlink>
        <a:srgbClr val="1615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926</Words>
  <Application>Microsoft Office PowerPoint</Application>
  <PresentationFormat>On-screen Show (16:9)</PresentationFormat>
  <Paragraphs>68</Paragraphs>
  <Slides>10</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Times New Roman</vt:lpstr>
      <vt:lpstr>Arial</vt:lpstr>
      <vt:lpstr>Calibri</vt:lpstr>
      <vt:lpstr>Goudy Old Style</vt:lpstr>
      <vt:lpstr>Archivo ExtraBold</vt:lpstr>
      <vt:lpstr>Assistant</vt:lpstr>
      <vt:lpstr>Navigating Airports and Connections App Pitch Deck by Slidesgo</vt:lpstr>
      <vt:lpstr>Application of Graph Theory in Air-Transportation Network</vt:lpstr>
      <vt:lpstr>Introduction</vt:lpstr>
      <vt:lpstr>PowerPoint Presentation</vt:lpstr>
      <vt:lpstr>Terminal Approach Control</vt:lpstr>
      <vt:lpstr>Graph Theory in Air Traffic Control Network</vt:lpstr>
      <vt:lpstr>Step Wise Approach</vt:lpstr>
      <vt:lpstr>Step Wise Approach</vt:lpstr>
      <vt:lpstr>PowerPoint Presentation</vt:lpstr>
      <vt:lpstr>Why are we using Krushkal’s Algorithm  and not Prim’s Algorithm?</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Application of Graph Theory in Air-Transportation Network</dc:title>
  <dc:creator>Chahel Gupta</dc:creator>
  <cp:lastModifiedBy>CHAHEL GUPTA - 70322000047</cp:lastModifiedBy>
  <cp:revision>1</cp:revision>
  <dcterms:modified xsi:type="dcterms:W3CDTF">2023-10-16T19:24:47Z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F05172B4-7F9B-4BBA-AC3F-F6560CDA7BB7</vt:lpwstr>
  </property>
  <property fmtid="{D5CDD505-2E9C-101B-9397-08002B2CF9AE}" pid="3" name="ArticulatePath">
    <vt:lpwstr>Navigating Airports and Connections App Pitch Deck by Slidesgo</vt:lpwstr>
  </property>
</Properties>
</file>