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6" r:id="rId9"/>
    <p:sldId id="267" r:id="rId10"/>
    <p:sldId id="263" r:id="rId11"/>
    <p:sldId id="265" r:id="rId12"/>
    <p:sldId id="268" r:id="rId13"/>
    <p:sldId id="269" r:id="rId14"/>
    <p:sldId id="270" r:id="rId15"/>
    <p:sldId id="271" r:id="rId16"/>
    <p:sldId id="277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2F81F-1EF5-411E-B786-3ADA512CD221}" type="datetimeFigureOut">
              <a:rPr lang="en-IL" smtClean="0"/>
              <a:t>31/10/2020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2B54-7C84-4833-AAB3-1C26F9CD0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31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4072-B4AA-4BC6-999C-4454F885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3B87C-C2AA-4B16-BE53-0DB46D1A5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B0A529-14AA-4C3A-AF29-60AFD1883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42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E8C4-4C1E-40E4-A8DE-6C24B6E68F7A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F83BA6-31D6-4D76-82FE-F180031D4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6198" y="6484284"/>
            <a:ext cx="4519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05B7578-2FF9-4AF5-B372-56EE7457F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4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8888-CA56-458C-AB2E-FF719C615FDF}" type="slidenum">
              <a:rPr lang="en-IL" smtClean="0"/>
              <a:pPr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8318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C360-3FAC-4046-97F6-B9B066B3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6B4E-4581-4D21-9572-073AE5F7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25F8F4-4E40-409E-AAFD-467238899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42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E8C4-4C1E-40E4-A8DE-6C24B6E68F7A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68E52C-6C31-4E64-A712-B64D9F7F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6198" y="6484284"/>
            <a:ext cx="4519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A5E608-0783-4C4F-8F8F-6572DDE6B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4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8888-CA56-458C-AB2E-FF719C615FDF}" type="slidenum">
              <a:rPr lang="en-IL" smtClean="0"/>
              <a:pPr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815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C5259-5402-4691-A2E1-6ADA8A69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EF50-F00D-4A2D-BEEC-66313F1DC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F7FC257-C00C-4782-BD5A-7C75D40B8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42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E8C4-4C1E-40E4-A8DE-6C24B6E68F7A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703841-7DD2-41BB-89F2-5024F7D43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6198" y="6484284"/>
            <a:ext cx="4519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6FE711-A0AF-4BF2-B6B7-6ED2E3460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4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8888-CA56-458C-AB2E-FF719C615FDF}" type="slidenum">
              <a:rPr lang="en-IL" smtClean="0"/>
              <a:pPr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204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5218-23B8-4BDD-825A-1CFFEC3B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10" y="791211"/>
            <a:ext cx="11328400" cy="177926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Fractional and integral matchings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in </a:t>
            </a:r>
            <a:r>
              <a:rPr lang="en-US" sz="5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dirty="0">
                <a:solidFill>
                  <a:srgbClr val="0070C0"/>
                </a:solidFill>
              </a:rPr>
              <a:t>-partite hypergraphs</a:t>
            </a:r>
            <a:endParaRPr lang="en-IL" sz="5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282B4-876B-416F-B933-CD7A0F2FA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373120"/>
            <a:ext cx="11328400" cy="22961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Erel Segal-Halevi</a:t>
            </a:r>
          </a:p>
          <a:p>
            <a:endParaRPr lang="en-US" sz="3600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Based on joint work (work in progress) with:</a:t>
            </a:r>
          </a:p>
          <a:p>
            <a:r>
              <a:rPr lang="en-US" sz="3600" dirty="0">
                <a:solidFill>
                  <a:schemeClr val="accent5"/>
                </a:solidFill>
              </a:rPr>
              <a:t>Ron Aharoni, Eli Berger, Joseph Briggs, and Shira Zerbib</a:t>
            </a:r>
            <a:endParaRPr lang="en-IL" sz="3600" dirty="0">
              <a:solidFill>
                <a:schemeClr val="accent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16D9-0995-4199-B2E9-A07034BB5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47"/>
            <a:ext cx="2743200" cy="365125"/>
          </a:xfrm>
        </p:spPr>
        <p:txBody>
          <a:bodyPr/>
          <a:lstStyle/>
          <a:p>
            <a:fld id="{A10E106C-0A65-42EE-9FB8-21CFB556F32F}" type="datetime8">
              <a:rPr lang="en-IL" smtClean="0"/>
              <a:t>31/10/2020 20:46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D3A-EC53-483C-8234-E9C801B4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8837" y="6356347"/>
            <a:ext cx="4566622" cy="365125"/>
          </a:xfrm>
        </p:spPr>
        <p:txBody>
          <a:bodyPr/>
          <a:lstStyle/>
          <a:p>
            <a:r>
              <a:rPr lang="en-US" dirty="0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345D-205A-485E-B275-8ECFAD6BB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</a:t>
            </a:fld>
            <a:endParaRPr lang="en-IL" dirty="0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CF9B606B-78A0-4DF0-BB96-F9FD1AB3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" y="152400"/>
            <a:ext cx="45719" cy="7938"/>
          </a:xfrm>
          <a:custGeom>
            <a:avLst/>
            <a:gdLst>
              <a:gd name="T0" fmla="*/ 0 w 7938"/>
              <a:gd name="T1" fmla="*/ 0 h 7938"/>
              <a:gd name="T2" fmla="*/ 21 w 7938"/>
              <a:gd name="T3" fmla="*/ 0 h 7938"/>
              <a:gd name="T4" fmla="*/ 21 w 7938"/>
              <a:gd name="T5" fmla="*/ 21 h 7938"/>
              <a:gd name="T6" fmla="*/ 0 w 7938"/>
              <a:gd name="T7" fmla="*/ 21 h 7938"/>
              <a:gd name="T8" fmla="*/ 0 w 7938"/>
              <a:gd name="T9" fmla="*/ 0 h 7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38"/>
              <a:gd name="T16" fmla="*/ 0 h 7938"/>
              <a:gd name="T17" fmla="*/ 7938 w 7938"/>
              <a:gd name="T18" fmla="*/ 7938 h 79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38" h="7938">
                <a:moveTo>
                  <a:pt x="0" y="0"/>
                </a:moveTo>
                <a:lnTo>
                  <a:pt x="21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4CF0343-865B-481C-B0D2-2566A919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4928A203-6542-476B-A05D-D5367C0AF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550" y="0"/>
            <a:ext cx="2330450" cy="4603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he-IL" sz="2400" b="1" dirty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(Ezekiel 47:14)</a:t>
            </a:r>
          </a:p>
        </p:txBody>
      </p:sp>
    </p:spTree>
    <p:extLst>
      <p:ext uri="{BB962C8B-B14F-4D97-AF65-F5344CB8AC3E}">
        <p14:creationId xmlns:p14="http://schemas.microsoft.com/office/powerpoint/2010/main" val="382086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Balanced weight functions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B2038-269D-43F5-8356-D4974DB0F283}"/>
              </a:ext>
            </a:extLst>
          </p:cNvPr>
          <p:cNvSpPr txBox="1"/>
          <p:nvPr/>
        </p:nvSpPr>
        <p:spPr>
          <a:xfrm>
            <a:off x="429630" y="980971"/>
            <a:ext cx="11332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Definition</a:t>
            </a:r>
            <a:r>
              <a:rPr lang="en-US" sz="3600" dirty="0">
                <a:solidFill>
                  <a:schemeClr val="accent1"/>
                </a:solidFill>
              </a:rPr>
              <a:t>: In a </a:t>
            </a:r>
            <a:r>
              <a:rPr lang="en-US" sz="3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>
                <a:solidFill>
                  <a:schemeClr val="accent1"/>
                </a:solidFill>
              </a:rPr>
              <a:t>-partite hypergraph,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   a weight function is called </a:t>
            </a:r>
            <a:r>
              <a:rPr lang="en-US" sz="3600" i="1" dirty="0">
                <a:solidFill>
                  <a:schemeClr val="accent1"/>
                </a:solidFill>
              </a:rPr>
              <a:t>balanced </a:t>
            </a:r>
            <a:r>
              <a:rPr lang="en-US" sz="3600" dirty="0">
                <a:solidFill>
                  <a:schemeClr val="accent1"/>
                </a:solidFill>
              </a:rPr>
              <a:t>if in each side,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   the total weight near each vertex is a constant.</a:t>
            </a:r>
            <a:endParaRPr lang="en-IL" sz="3600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A04E83-2592-4E0C-9BB8-F77B310282C1}"/>
              </a:ext>
            </a:extLst>
          </p:cNvPr>
          <p:cNvSpPr txBox="1"/>
          <p:nvPr/>
        </p:nvSpPr>
        <p:spPr>
          <a:xfrm>
            <a:off x="429630" y="2735297"/>
            <a:ext cx="11332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Notation</a:t>
            </a:r>
            <a:r>
              <a:rPr lang="en-US" sz="3600" dirty="0">
                <a:solidFill>
                  <a:schemeClr val="accent5"/>
                </a:solidFill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:= </a:t>
            </a:r>
            <a:endParaRPr lang="en-US" sz="36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accent5"/>
                </a:solidFill>
              </a:rPr>
              <a:t>  Largest 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dirty="0">
                <a:solidFill>
                  <a:schemeClr val="accent5"/>
                </a:solidFill>
              </a:rPr>
              <a:t> such that every 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3600" dirty="0">
                <a:solidFill>
                  <a:schemeClr val="accent5"/>
                </a:solidFill>
                <a:cs typeface="Times New Roman" panose="02020603050405020304" pitchFamily="18" charset="0"/>
              </a:rPr>
              <a:t>tripartite </a:t>
            </a:r>
            <a:r>
              <a:rPr lang="en-US" sz="3600" dirty="0">
                <a:solidFill>
                  <a:schemeClr val="accent5"/>
                </a:solidFill>
              </a:rPr>
              <a:t>hypergraph </a:t>
            </a:r>
            <a:br>
              <a:rPr lang="en-US" sz="3600" dirty="0">
                <a:solidFill>
                  <a:schemeClr val="accent5"/>
                </a:solidFill>
              </a:rPr>
            </a:br>
            <a:r>
              <a:rPr lang="en-US" sz="3600" dirty="0">
                <a:solidFill>
                  <a:schemeClr val="accent5"/>
                </a:solidFill>
              </a:rPr>
              <a:t>  with a balanced weight function  has a matching of size 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dirty="0">
                <a:solidFill>
                  <a:schemeClr val="accent5"/>
                </a:solidFill>
              </a:rPr>
              <a:t>. </a:t>
            </a:r>
            <a:endParaRPr lang="en-IL" sz="3600" dirty="0">
              <a:solidFill>
                <a:schemeClr val="accent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62A09D-A791-49F0-A2B9-83FC15644E4D}"/>
              </a:ext>
            </a:extLst>
          </p:cNvPr>
          <p:cNvSpPr txBox="1"/>
          <p:nvPr/>
        </p:nvSpPr>
        <p:spPr>
          <a:xfrm>
            <a:off x="429630" y="4577220"/>
            <a:ext cx="11332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Koenig (1916)</a:t>
            </a:r>
            <a:r>
              <a:rPr lang="en-US" sz="3600" dirty="0"/>
              <a:t>: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3600" b="1" dirty="0"/>
              <a:t>Furedi (1981)</a:t>
            </a:r>
            <a:r>
              <a:rPr lang="en-US" sz="3600" dirty="0"/>
              <a:t>: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ceil(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b="1" dirty="0">
                <a:solidFill>
                  <a:schemeClr val="accent3"/>
                </a:solidFill>
              </a:rPr>
              <a:t>Our goal</a:t>
            </a:r>
            <a:r>
              <a:rPr lang="en-US" sz="3600" dirty="0">
                <a:solidFill>
                  <a:schemeClr val="accent3"/>
                </a:solidFill>
              </a:rPr>
              <a:t>: calculate </a:t>
            </a:r>
            <a:r>
              <a:rPr lang="en-US" sz="3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chemeClr val="accent3"/>
                </a:solidFill>
                <a:cs typeface="Times New Roman" panose="02020603050405020304" pitchFamily="18" charset="0"/>
              </a:rPr>
              <a:t> for different </a:t>
            </a:r>
            <a:r>
              <a:rPr 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ED4C-094F-4ADD-BC79-71692C734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AF8BC679-4D30-417E-9601-2D401842F2A7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11BB-4480-418D-978E-7DEF1BA8C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E056-11ED-49E8-BC40-59CE08AF3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032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Example application: fair </a:t>
            </a:r>
            <a:r>
              <a:rPr lang="en-US" i="1" dirty="0">
                <a:solidFill>
                  <a:schemeClr val="accent3"/>
                </a:solidFill>
              </a:rPr>
              <a:t>multi-</a:t>
            </a:r>
            <a:r>
              <a:rPr lang="en-US" dirty="0">
                <a:solidFill>
                  <a:schemeClr val="accent3"/>
                </a:solidFill>
              </a:rPr>
              <a:t>cake-cutting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CAAF06E0-7890-4EAD-A180-680131B67AEC}" type="datetime8">
              <a:rPr lang="en-IL" smtClean="0"/>
              <a:t>31/10/2020 20:46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11</a:t>
            </a:fld>
            <a:endParaRPr lang="en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0F758-ABE0-4F3C-AE22-F867F9378A78}"/>
              </a:ext>
            </a:extLst>
          </p:cNvPr>
          <p:cNvCxnSpPr>
            <a:cxnSpLocks/>
          </p:cNvCxnSpPr>
          <p:nvPr/>
        </p:nvCxnSpPr>
        <p:spPr>
          <a:xfrm>
            <a:off x="5580341" y="4380598"/>
            <a:ext cx="5119801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miley Face 131">
            <a:extLst>
              <a:ext uri="{FF2B5EF4-FFF2-40B4-BE49-F238E27FC236}">
                <a16:creationId xmlns:a16="http://schemas.microsoft.com/office/drawing/2014/main" id="{3176B43F-8A48-402D-918C-B7C2339CDD04}"/>
              </a:ext>
            </a:extLst>
          </p:cNvPr>
          <p:cNvSpPr/>
          <p:nvPr/>
        </p:nvSpPr>
        <p:spPr>
          <a:xfrm>
            <a:off x="5580341" y="1711684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3" name="Smiley Face 132">
            <a:extLst>
              <a:ext uri="{FF2B5EF4-FFF2-40B4-BE49-F238E27FC236}">
                <a16:creationId xmlns:a16="http://schemas.microsoft.com/office/drawing/2014/main" id="{47BCA3B6-9ABC-4FD5-ACD2-571624F7F9B6}"/>
              </a:ext>
            </a:extLst>
          </p:cNvPr>
          <p:cNvSpPr/>
          <p:nvPr/>
        </p:nvSpPr>
        <p:spPr>
          <a:xfrm>
            <a:off x="7182154" y="1690688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4" name="Smiley Face 133">
            <a:extLst>
              <a:ext uri="{FF2B5EF4-FFF2-40B4-BE49-F238E27FC236}">
                <a16:creationId xmlns:a16="http://schemas.microsoft.com/office/drawing/2014/main" id="{13A49C20-DB12-4396-B95A-59BD5E9BD767}"/>
              </a:ext>
            </a:extLst>
          </p:cNvPr>
          <p:cNvSpPr/>
          <p:nvPr/>
        </p:nvSpPr>
        <p:spPr>
          <a:xfrm>
            <a:off x="8522434" y="1711486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5" name="Smiley Face 134">
            <a:extLst>
              <a:ext uri="{FF2B5EF4-FFF2-40B4-BE49-F238E27FC236}">
                <a16:creationId xmlns:a16="http://schemas.microsoft.com/office/drawing/2014/main" id="{A969CDAC-3A6E-4E99-8C72-627B73BC27C3}"/>
              </a:ext>
            </a:extLst>
          </p:cNvPr>
          <p:cNvSpPr/>
          <p:nvPr/>
        </p:nvSpPr>
        <p:spPr>
          <a:xfrm>
            <a:off x="9908059" y="1702433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0F920E-6EA4-414C-A3BE-9BD0A4398F93}"/>
              </a:ext>
            </a:extLst>
          </p:cNvPr>
          <p:cNvCxnSpPr/>
          <p:nvPr/>
        </p:nvCxnSpPr>
        <p:spPr>
          <a:xfrm>
            <a:off x="6646313" y="3925005"/>
            <a:ext cx="0" cy="812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6F53DB-EDE3-48A8-87A1-821DC996E9C4}"/>
              </a:ext>
            </a:extLst>
          </p:cNvPr>
          <p:cNvCxnSpPr/>
          <p:nvPr/>
        </p:nvCxnSpPr>
        <p:spPr>
          <a:xfrm>
            <a:off x="8135308" y="3985965"/>
            <a:ext cx="0" cy="751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6A8D131-3E45-4EDB-B132-EBFA68CEAAEB}"/>
              </a:ext>
            </a:extLst>
          </p:cNvPr>
          <p:cNvCxnSpPr>
            <a:cxnSpLocks/>
          </p:cNvCxnSpPr>
          <p:nvPr/>
        </p:nvCxnSpPr>
        <p:spPr>
          <a:xfrm>
            <a:off x="9540842" y="3979002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05529D1-DBA2-4067-9CE2-220DB11D9A8B}"/>
              </a:ext>
            </a:extLst>
          </p:cNvPr>
          <p:cNvSpPr txBox="1"/>
          <p:nvPr/>
        </p:nvSpPr>
        <p:spPr>
          <a:xfrm>
            <a:off x="321698" y="1498904"/>
            <a:ext cx="334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6"/>
                </a:solidFill>
              </a:rPr>
              <a:t> agents with </a:t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>different preferences: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E5F335E-846F-47D7-9F10-63758C9F10F5}"/>
              </a:ext>
            </a:extLst>
          </p:cNvPr>
          <p:cNvSpPr txBox="1"/>
          <p:nvPr/>
        </p:nvSpPr>
        <p:spPr>
          <a:xfrm>
            <a:off x="233655" y="4242659"/>
            <a:ext cx="47035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Cake </a:t>
            </a:r>
            <a:r>
              <a:rPr lang="en-US" sz="28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chemeClr val="accent5"/>
                </a:solidFill>
              </a:rPr>
              <a:t> should 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be partitioned into </a:t>
            </a:r>
            <a:r>
              <a:rPr lang="en-US" sz="28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chemeClr val="accent5"/>
                </a:solidFill>
              </a:rPr>
              <a:t> intervals: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CA69A48-C370-4D82-8AC2-32974D81C89E}"/>
              </a:ext>
            </a:extLst>
          </p:cNvPr>
          <p:cNvSpPr txBox="1"/>
          <p:nvPr/>
        </p:nvSpPr>
        <p:spPr>
          <a:xfrm>
            <a:off x="215519" y="2733712"/>
            <a:ext cx="55059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Preference </a:t>
            </a:r>
            <a:r>
              <a:rPr lang="en-US" sz="2800" dirty="0">
                <a:solidFill>
                  <a:schemeClr val="accent2"/>
                </a:solidFill>
              </a:rPr>
              <a:t>= set of most-wanted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piece-pairs</a:t>
            </a:r>
            <a:r>
              <a:rPr lang="en-US" sz="2800" dirty="0">
                <a:solidFill>
                  <a:schemeClr val="accent2"/>
                </a:solidFill>
              </a:rPr>
              <a:t> in each pair of partitions: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04C79AA-9664-43DD-A75E-FF7FEF8DBF17}"/>
              </a:ext>
            </a:extLst>
          </p:cNvPr>
          <p:cNvSpPr txBox="1"/>
          <p:nvPr/>
        </p:nvSpPr>
        <p:spPr>
          <a:xfrm>
            <a:off x="32153" y="5513343"/>
            <a:ext cx="12159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Theorem</a:t>
            </a:r>
            <a:r>
              <a:rPr lang="en-US" sz="2800" dirty="0"/>
              <a:t>:</a:t>
            </a:r>
            <a:r>
              <a:rPr lang="en-US" sz="2800" i="1" dirty="0"/>
              <a:t> </a:t>
            </a:r>
            <a:r>
              <a:rPr lang="en-US" sz="2800" dirty="0"/>
              <a:t>For any hungry agents, there is a pair of partitions in which </a:t>
            </a:r>
            <a:br>
              <a:rPr lang="en-US" sz="2800" dirty="0"/>
            </a:br>
            <a:r>
              <a:rPr lang="en-US" sz="2800" dirty="0"/>
              <a:t>        the agent-piece hypergraph has a balanced weight-function.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94DDEC-8ABB-43EA-9779-86EF24208879}"/>
              </a:ext>
            </a:extLst>
          </p:cNvPr>
          <p:cNvCxnSpPr>
            <a:cxnSpLocks/>
          </p:cNvCxnSpPr>
          <p:nvPr/>
        </p:nvCxnSpPr>
        <p:spPr>
          <a:xfrm>
            <a:off x="5593499" y="5196766"/>
            <a:ext cx="5119801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0874C4-8E1F-442B-AE95-0BB466F309F9}"/>
              </a:ext>
            </a:extLst>
          </p:cNvPr>
          <p:cNvCxnSpPr/>
          <p:nvPr/>
        </p:nvCxnSpPr>
        <p:spPr>
          <a:xfrm>
            <a:off x="6179842" y="4800032"/>
            <a:ext cx="0" cy="812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DE2B34-7806-45AA-A8D7-8E612690E987}"/>
              </a:ext>
            </a:extLst>
          </p:cNvPr>
          <p:cNvCxnSpPr/>
          <p:nvPr/>
        </p:nvCxnSpPr>
        <p:spPr>
          <a:xfrm>
            <a:off x="7182154" y="4830512"/>
            <a:ext cx="0" cy="751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7574C9-D1CA-4052-A526-B0B8E31EC987}"/>
              </a:ext>
            </a:extLst>
          </p:cNvPr>
          <p:cNvCxnSpPr/>
          <p:nvPr/>
        </p:nvCxnSpPr>
        <p:spPr>
          <a:xfrm>
            <a:off x="7891468" y="4830512"/>
            <a:ext cx="0" cy="751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32C136-268E-46EA-A100-721D3E4B0F97}"/>
              </a:ext>
            </a:extLst>
          </p:cNvPr>
          <p:cNvCxnSpPr>
            <a:cxnSpLocks/>
          </p:cNvCxnSpPr>
          <p:nvPr/>
        </p:nvCxnSpPr>
        <p:spPr>
          <a:xfrm>
            <a:off x="8697562" y="4847066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96206F-DF90-4399-B010-C9B42972C688}"/>
              </a:ext>
            </a:extLst>
          </p:cNvPr>
          <p:cNvCxnSpPr>
            <a:cxnSpLocks/>
          </p:cNvCxnSpPr>
          <p:nvPr/>
        </p:nvCxnSpPr>
        <p:spPr>
          <a:xfrm>
            <a:off x="9878181" y="4830512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2D18B-88F5-4819-B0B7-7CE0EBBD3FF8}"/>
              </a:ext>
            </a:extLst>
          </p:cNvPr>
          <p:cNvCxnSpPr>
            <a:cxnSpLocks/>
          </p:cNvCxnSpPr>
          <p:nvPr/>
        </p:nvCxnSpPr>
        <p:spPr>
          <a:xfrm>
            <a:off x="10424762" y="4864560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03F61C-C7DB-4F04-97E4-E56AABD27340}"/>
              </a:ext>
            </a:extLst>
          </p:cNvPr>
          <p:cNvCxnSpPr>
            <a:cxnSpLocks/>
          </p:cNvCxnSpPr>
          <p:nvPr/>
        </p:nvCxnSpPr>
        <p:spPr>
          <a:xfrm>
            <a:off x="10526207" y="4030447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7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Proof Technique 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0887D9A4-6A57-428B-8470-2257D4DC139A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12</a:t>
            </a:fld>
            <a:endParaRPr lang="en-I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6A6A45-A497-4F4F-A143-E8F339BE0C82}"/>
              </a:ext>
            </a:extLst>
          </p:cNvPr>
          <p:cNvGrpSpPr/>
          <p:nvPr/>
        </p:nvGrpSpPr>
        <p:grpSpPr>
          <a:xfrm>
            <a:off x="7423133" y="2071748"/>
            <a:ext cx="3930667" cy="3165500"/>
            <a:chOff x="8286733" y="2568237"/>
            <a:chExt cx="2078035" cy="168647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9FC893-D22C-4604-992E-E34F838A36C2}"/>
                </a:ext>
              </a:extLst>
            </p:cNvPr>
            <p:cNvSpPr/>
            <p:nvPr/>
          </p:nvSpPr>
          <p:spPr>
            <a:xfrm>
              <a:off x="8296272" y="2568237"/>
              <a:ext cx="36398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18C19B2-0E65-40D9-B6C5-B4DB4597D9DD}"/>
                </a:ext>
              </a:extLst>
            </p:cNvPr>
            <p:cNvSpPr/>
            <p:nvPr/>
          </p:nvSpPr>
          <p:spPr>
            <a:xfrm>
              <a:off x="8882199" y="2568237"/>
              <a:ext cx="36398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C9F5FD-A13A-4312-AD56-DF4D4B438FB4}"/>
                </a:ext>
              </a:extLst>
            </p:cNvPr>
            <p:cNvSpPr/>
            <p:nvPr/>
          </p:nvSpPr>
          <p:spPr>
            <a:xfrm>
              <a:off x="9441491" y="2568237"/>
              <a:ext cx="36398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A66679-4D77-40A4-A3E3-12CBA86525A8}"/>
                </a:ext>
              </a:extLst>
            </p:cNvPr>
            <p:cNvSpPr/>
            <p:nvPr/>
          </p:nvSpPr>
          <p:spPr>
            <a:xfrm>
              <a:off x="10000783" y="2568237"/>
              <a:ext cx="36398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F5C976-F411-4974-8CB4-A5FB107196B1}"/>
                </a:ext>
              </a:extLst>
            </p:cNvPr>
            <p:cNvSpPr/>
            <p:nvPr/>
          </p:nvSpPr>
          <p:spPr>
            <a:xfrm>
              <a:off x="8296272" y="3889584"/>
              <a:ext cx="36398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4E7FB60-F426-4458-B402-337A47C3C511}"/>
                </a:ext>
              </a:extLst>
            </p:cNvPr>
            <p:cNvSpPr/>
            <p:nvPr/>
          </p:nvSpPr>
          <p:spPr>
            <a:xfrm>
              <a:off x="8882199" y="3889584"/>
              <a:ext cx="36398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F75A81-88E8-439E-A5E8-06A9D68AFA14}"/>
                </a:ext>
              </a:extLst>
            </p:cNvPr>
            <p:cNvSpPr/>
            <p:nvPr/>
          </p:nvSpPr>
          <p:spPr>
            <a:xfrm>
              <a:off x="9441491" y="3889584"/>
              <a:ext cx="36398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621D0BD-63A3-4EE3-A4F6-D5A4C908E752}"/>
                </a:ext>
              </a:extLst>
            </p:cNvPr>
            <p:cNvSpPr/>
            <p:nvPr/>
          </p:nvSpPr>
          <p:spPr>
            <a:xfrm>
              <a:off x="10000783" y="3889584"/>
              <a:ext cx="36398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38F5D8-8CA7-4AEC-BB69-4AA1D4B13584}"/>
                </a:ext>
              </a:extLst>
            </p:cNvPr>
            <p:cNvCxnSpPr>
              <a:cxnSpLocks/>
            </p:cNvCxnSpPr>
            <p:nvPr/>
          </p:nvCxnSpPr>
          <p:spPr>
            <a:xfrm>
              <a:off x="8464947" y="2933362"/>
              <a:ext cx="585927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BB06F3-F98F-4F6B-9D7A-E64DC7A977E4}"/>
                </a:ext>
              </a:extLst>
            </p:cNvPr>
            <p:cNvCxnSpPr>
              <a:stCxn id="42" idx="4"/>
              <a:endCxn id="46" idx="0"/>
            </p:cNvCxnSpPr>
            <p:nvPr/>
          </p:nvCxnSpPr>
          <p:spPr>
            <a:xfrm>
              <a:off x="8478265" y="2933362"/>
              <a:ext cx="0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22F7D1C-DBD7-40FA-A7C8-2A56D02D4043}"/>
                </a:ext>
              </a:extLst>
            </p:cNvPr>
            <p:cNvCxnSpPr>
              <a:stCxn id="42" idx="4"/>
              <a:endCxn id="48" idx="0"/>
            </p:cNvCxnSpPr>
            <p:nvPr/>
          </p:nvCxnSpPr>
          <p:spPr>
            <a:xfrm>
              <a:off x="8478265" y="2933362"/>
              <a:ext cx="1145219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A28E03-7A50-4FD2-BC27-297B2A58E204}"/>
                </a:ext>
              </a:extLst>
            </p:cNvPr>
            <p:cNvCxnSpPr>
              <a:stCxn id="43" idx="4"/>
              <a:endCxn id="47" idx="0"/>
            </p:cNvCxnSpPr>
            <p:nvPr/>
          </p:nvCxnSpPr>
          <p:spPr>
            <a:xfrm>
              <a:off x="9064192" y="2933362"/>
              <a:ext cx="0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0C823D-6B75-4653-A527-4812154701AF}"/>
                </a:ext>
              </a:extLst>
            </p:cNvPr>
            <p:cNvCxnSpPr>
              <a:stCxn id="43" idx="4"/>
              <a:endCxn id="48" idx="0"/>
            </p:cNvCxnSpPr>
            <p:nvPr/>
          </p:nvCxnSpPr>
          <p:spPr>
            <a:xfrm>
              <a:off x="9064192" y="2933362"/>
              <a:ext cx="559292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17DD5A-2062-488D-BAB4-D96A3E81E93D}"/>
                </a:ext>
              </a:extLst>
            </p:cNvPr>
            <p:cNvCxnSpPr>
              <a:cxnSpLocks/>
              <a:stCxn id="44" idx="4"/>
              <a:endCxn id="49" idx="0"/>
            </p:cNvCxnSpPr>
            <p:nvPr/>
          </p:nvCxnSpPr>
          <p:spPr>
            <a:xfrm>
              <a:off x="9623484" y="2933362"/>
              <a:ext cx="559292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588976D-88FD-4419-8018-06CA5CC4124B}"/>
                </a:ext>
              </a:extLst>
            </p:cNvPr>
            <p:cNvCxnSpPr>
              <a:cxnSpLocks/>
              <a:stCxn id="45" idx="4"/>
              <a:endCxn id="48" idx="0"/>
            </p:cNvCxnSpPr>
            <p:nvPr/>
          </p:nvCxnSpPr>
          <p:spPr>
            <a:xfrm flipH="1">
              <a:off x="9623484" y="2933362"/>
              <a:ext cx="559292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7916A1-4BE5-47E7-8725-F9B6D196291C}"/>
                </a:ext>
              </a:extLst>
            </p:cNvPr>
            <p:cNvCxnSpPr>
              <a:stCxn id="45" idx="4"/>
              <a:endCxn id="47" idx="0"/>
            </p:cNvCxnSpPr>
            <p:nvPr/>
          </p:nvCxnSpPr>
          <p:spPr>
            <a:xfrm flipH="1">
              <a:off x="9064192" y="2933362"/>
              <a:ext cx="1118584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8EC4B8-0374-4736-BFAD-B497727982F5}"/>
                </a:ext>
              </a:extLst>
            </p:cNvPr>
            <p:cNvSpPr txBox="1"/>
            <p:nvPr/>
          </p:nvSpPr>
          <p:spPr>
            <a:xfrm>
              <a:off x="8286733" y="3127187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.5</a:t>
              </a:r>
              <a:endParaRPr lang="en-IL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9AB8D8-0EB2-41E8-BEB0-D0986A4D9AD8}"/>
                </a:ext>
              </a:extLst>
            </p:cNvPr>
            <p:cNvSpPr txBox="1"/>
            <p:nvPr/>
          </p:nvSpPr>
          <p:spPr>
            <a:xfrm>
              <a:off x="8504886" y="2867289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.3</a:t>
              </a:r>
              <a:endParaRPr lang="en-IL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BE4-7BFA-45C4-AD6B-37AD41846906}"/>
                </a:ext>
              </a:extLst>
            </p:cNvPr>
            <p:cNvSpPr txBox="1"/>
            <p:nvPr/>
          </p:nvSpPr>
          <p:spPr>
            <a:xfrm>
              <a:off x="8498240" y="3127187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.2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3C3A5CE-CA3D-4D6A-A919-984ADDAF9892}"/>
                </a:ext>
              </a:extLst>
            </p:cNvPr>
            <p:cNvSpPr txBox="1"/>
            <p:nvPr/>
          </p:nvSpPr>
          <p:spPr>
            <a:xfrm>
              <a:off x="9545801" y="2896501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L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5566BF-DE60-4401-B6D0-79640224B46E}"/>
                </a:ext>
              </a:extLst>
            </p:cNvPr>
            <p:cNvCxnSpPr>
              <a:stCxn id="43" idx="4"/>
              <a:endCxn id="46" idx="0"/>
            </p:cNvCxnSpPr>
            <p:nvPr/>
          </p:nvCxnSpPr>
          <p:spPr>
            <a:xfrm flipH="1">
              <a:off x="8478265" y="2933362"/>
              <a:ext cx="585927" cy="95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C96AE8-35BF-4749-98E9-6CD17382FBF7}"/>
                </a:ext>
              </a:extLst>
            </p:cNvPr>
            <p:cNvSpPr txBox="1"/>
            <p:nvPr/>
          </p:nvSpPr>
          <p:spPr>
            <a:xfrm>
              <a:off x="8451629" y="3459562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.5</a:t>
              </a:r>
              <a:endParaRPr lang="en-IL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BB49F4-55C0-4CE9-9C93-4757D4D2E068}"/>
                </a:ext>
              </a:extLst>
            </p:cNvPr>
            <p:cNvSpPr txBox="1"/>
            <p:nvPr/>
          </p:nvSpPr>
          <p:spPr>
            <a:xfrm>
              <a:off x="9838761" y="3105222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.3</a:t>
              </a:r>
              <a:endParaRPr lang="en-IL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1B17AC-09F0-4725-AC23-BD2FA2C25DF7}"/>
                </a:ext>
              </a:extLst>
            </p:cNvPr>
            <p:cNvSpPr txBox="1"/>
            <p:nvPr/>
          </p:nvSpPr>
          <p:spPr>
            <a:xfrm>
              <a:off x="8882192" y="3441711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.1</a:t>
              </a:r>
              <a:endParaRPr lang="en-IL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C5D13E-A3E9-48CF-B228-283A8729C7BC}"/>
                </a:ext>
              </a:extLst>
            </p:cNvPr>
            <p:cNvSpPr txBox="1"/>
            <p:nvPr/>
          </p:nvSpPr>
          <p:spPr>
            <a:xfrm>
              <a:off x="9721137" y="2979773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.7</a:t>
              </a:r>
              <a:endParaRPr lang="en-IL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5CF28C-2167-4D9E-9E24-4EC582AB8608}"/>
                </a:ext>
              </a:extLst>
            </p:cNvPr>
            <p:cNvSpPr txBox="1"/>
            <p:nvPr/>
          </p:nvSpPr>
          <p:spPr>
            <a:xfrm>
              <a:off x="9331899" y="3458629"/>
              <a:ext cx="36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.4</a:t>
              </a:r>
              <a:endParaRPr lang="en-IL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072146-AEC9-4F06-9F32-540E30D3439B}"/>
              </a:ext>
            </a:extLst>
          </p:cNvPr>
          <p:cNvSpPr txBox="1"/>
          <p:nvPr/>
        </p:nvSpPr>
        <p:spPr>
          <a:xfrm>
            <a:off x="101924" y="1894744"/>
            <a:ext cx="6951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Koenig’s theorem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can be proved using Hall’s theorem for bipartite graphs.</a:t>
            </a:r>
            <a:br>
              <a:rPr lang="en-US" sz="3600" dirty="0"/>
            </a:b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/>
                </a:solidFill>
              </a:rPr>
              <a:t>We prove lower bounds on 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accent5"/>
                </a:solidFill>
              </a:rPr>
              <a:t>using a Hall-type theorem for bipartite hypergraphs.</a:t>
            </a:r>
          </a:p>
        </p:txBody>
      </p:sp>
    </p:spTree>
    <p:extLst>
      <p:ext uri="{BB962C8B-B14F-4D97-AF65-F5344CB8AC3E}">
        <p14:creationId xmlns:p14="http://schemas.microsoft.com/office/powerpoint/2010/main" val="300871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Hall-type theorems for bipartite hypergraphs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21F5DDE7-0952-48CD-8CA2-4EFD49B19C68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13</a:t>
            </a:fld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72146-AEC9-4F06-9F32-540E30D3439B}"/>
              </a:ext>
            </a:extLst>
          </p:cNvPr>
          <p:cNvSpPr txBox="1"/>
          <p:nvPr/>
        </p:nvSpPr>
        <p:spPr>
          <a:xfrm>
            <a:off x="129207" y="1024847"/>
            <a:ext cx="934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Bipartite hypergraph</a:t>
            </a:r>
            <a:r>
              <a:rPr lang="en-US" sz="3200" dirty="0"/>
              <a:t>: vertices are partitioned into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/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/>
              <a:t>; </a:t>
            </a:r>
            <a:br>
              <a:rPr lang="en-US" sz="3200" dirty="0"/>
            </a:br>
            <a:r>
              <a:rPr lang="en-US" sz="3200" dirty="0"/>
              <a:t>        each edge contains exactly one vertex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/>
              <a:t>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4BB038-C4E3-4E46-90D7-D29FD30FDFEC}"/>
              </a:ext>
            </a:extLst>
          </p:cNvPr>
          <p:cNvSpPr/>
          <p:nvPr/>
        </p:nvSpPr>
        <p:spPr>
          <a:xfrm>
            <a:off x="9968762" y="1921172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7F420C-15D1-4175-B6F6-4CF27AACA3E6}"/>
              </a:ext>
            </a:extLst>
          </p:cNvPr>
          <p:cNvSpPr/>
          <p:nvPr/>
        </p:nvSpPr>
        <p:spPr>
          <a:xfrm>
            <a:off x="11323979" y="192117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0942E3-A46E-41A5-B911-41AD8A6FFC71}"/>
              </a:ext>
            </a:extLst>
          </p:cNvPr>
          <p:cNvSpPr/>
          <p:nvPr/>
        </p:nvSpPr>
        <p:spPr>
          <a:xfrm>
            <a:off x="9893552" y="377029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84AE72-2889-463E-8943-C8339DB73810}"/>
              </a:ext>
            </a:extLst>
          </p:cNvPr>
          <p:cNvSpPr/>
          <p:nvPr/>
        </p:nvSpPr>
        <p:spPr>
          <a:xfrm>
            <a:off x="11323979" y="376905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AAC526-5554-4C03-81CA-CEF7A0DC728E}"/>
              </a:ext>
            </a:extLst>
          </p:cNvPr>
          <p:cNvSpPr/>
          <p:nvPr/>
        </p:nvSpPr>
        <p:spPr>
          <a:xfrm>
            <a:off x="9993906" y="5728018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DBC0C1-FDCE-4239-B1FF-AE87BCF20667}"/>
              </a:ext>
            </a:extLst>
          </p:cNvPr>
          <p:cNvSpPr/>
          <p:nvPr/>
        </p:nvSpPr>
        <p:spPr>
          <a:xfrm>
            <a:off x="11323979" y="5693410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36A8662-25C2-43A9-9FA3-A337BBDB4401}"/>
              </a:ext>
            </a:extLst>
          </p:cNvPr>
          <p:cNvSpPr/>
          <p:nvPr/>
        </p:nvSpPr>
        <p:spPr>
          <a:xfrm>
            <a:off x="9820810" y="1831975"/>
            <a:ext cx="802846" cy="4460240"/>
          </a:xfrm>
          <a:custGeom>
            <a:avLst/>
            <a:gdLst>
              <a:gd name="connsiteX0" fmla="*/ 81280 w 802846"/>
              <a:gd name="connsiteY0" fmla="*/ 30480 h 2509520"/>
              <a:gd name="connsiteX1" fmla="*/ 81280 w 802846"/>
              <a:gd name="connsiteY1" fmla="*/ 30480 h 2509520"/>
              <a:gd name="connsiteX2" fmla="*/ 60960 w 802846"/>
              <a:gd name="connsiteY2" fmla="*/ 294640 h 2509520"/>
              <a:gd name="connsiteX3" fmla="*/ 50800 w 802846"/>
              <a:gd name="connsiteY3" fmla="*/ 325120 h 2509520"/>
              <a:gd name="connsiteX4" fmla="*/ 20320 w 802846"/>
              <a:gd name="connsiteY4" fmla="*/ 487680 h 2509520"/>
              <a:gd name="connsiteX5" fmla="*/ 0 w 802846"/>
              <a:gd name="connsiteY5" fmla="*/ 579120 h 2509520"/>
              <a:gd name="connsiteX6" fmla="*/ 10160 w 802846"/>
              <a:gd name="connsiteY6" fmla="*/ 1239520 h 2509520"/>
              <a:gd name="connsiteX7" fmla="*/ 20320 w 802846"/>
              <a:gd name="connsiteY7" fmla="*/ 2245360 h 2509520"/>
              <a:gd name="connsiteX8" fmla="*/ 40640 w 802846"/>
              <a:gd name="connsiteY8" fmla="*/ 2275840 h 2509520"/>
              <a:gd name="connsiteX9" fmla="*/ 111760 w 802846"/>
              <a:gd name="connsiteY9" fmla="*/ 2407920 h 2509520"/>
              <a:gd name="connsiteX10" fmla="*/ 142240 w 802846"/>
              <a:gd name="connsiteY10" fmla="*/ 2448560 h 2509520"/>
              <a:gd name="connsiteX11" fmla="*/ 182880 w 802846"/>
              <a:gd name="connsiteY11" fmla="*/ 2468880 h 2509520"/>
              <a:gd name="connsiteX12" fmla="*/ 213360 w 802846"/>
              <a:gd name="connsiteY12" fmla="*/ 2499360 h 2509520"/>
              <a:gd name="connsiteX13" fmla="*/ 284480 w 802846"/>
              <a:gd name="connsiteY13" fmla="*/ 2509520 h 2509520"/>
              <a:gd name="connsiteX14" fmla="*/ 528320 w 802846"/>
              <a:gd name="connsiteY14" fmla="*/ 2499360 h 2509520"/>
              <a:gd name="connsiteX15" fmla="*/ 589280 w 802846"/>
              <a:gd name="connsiteY15" fmla="*/ 2489200 h 2509520"/>
              <a:gd name="connsiteX16" fmla="*/ 619760 w 802846"/>
              <a:gd name="connsiteY16" fmla="*/ 2468880 h 2509520"/>
              <a:gd name="connsiteX17" fmla="*/ 640080 w 802846"/>
              <a:gd name="connsiteY17" fmla="*/ 2438400 h 2509520"/>
              <a:gd name="connsiteX18" fmla="*/ 650240 w 802846"/>
              <a:gd name="connsiteY18" fmla="*/ 2407920 h 2509520"/>
              <a:gd name="connsiteX19" fmla="*/ 670560 w 802846"/>
              <a:gd name="connsiteY19" fmla="*/ 2316480 h 2509520"/>
              <a:gd name="connsiteX20" fmla="*/ 721360 w 802846"/>
              <a:gd name="connsiteY20" fmla="*/ 2072640 h 2509520"/>
              <a:gd name="connsiteX21" fmla="*/ 741680 w 802846"/>
              <a:gd name="connsiteY21" fmla="*/ 1910080 h 2509520"/>
              <a:gd name="connsiteX22" fmla="*/ 762000 w 802846"/>
              <a:gd name="connsiteY22" fmla="*/ 1778000 h 2509520"/>
              <a:gd name="connsiteX23" fmla="*/ 792480 w 802846"/>
              <a:gd name="connsiteY23" fmla="*/ 1432560 h 2509520"/>
              <a:gd name="connsiteX24" fmla="*/ 741680 w 802846"/>
              <a:gd name="connsiteY24" fmla="*/ 355600 h 2509520"/>
              <a:gd name="connsiteX25" fmla="*/ 731520 w 802846"/>
              <a:gd name="connsiteY25" fmla="*/ 314960 h 2509520"/>
              <a:gd name="connsiteX26" fmla="*/ 650240 w 802846"/>
              <a:gd name="connsiteY26" fmla="*/ 81280 h 2509520"/>
              <a:gd name="connsiteX27" fmla="*/ 609600 w 802846"/>
              <a:gd name="connsiteY27" fmla="*/ 20320 h 2509520"/>
              <a:gd name="connsiteX28" fmla="*/ 568960 w 802846"/>
              <a:gd name="connsiteY28" fmla="*/ 10160 h 2509520"/>
              <a:gd name="connsiteX29" fmla="*/ 538480 w 802846"/>
              <a:gd name="connsiteY29" fmla="*/ 0 h 2509520"/>
              <a:gd name="connsiteX30" fmla="*/ 264160 w 802846"/>
              <a:gd name="connsiteY30" fmla="*/ 10160 h 2509520"/>
              <a:gd name="connsiteX31" fmla="*/ 233680 w 802846"/>
              <a:gd name="connsiteY31" fmla="*/ 30480 h 2509520"/>
              <a:gd name="connsiteX32" fmla="*/ 203200 w 802846"/>
              <a:gd name="connsiteY32" fmla="*/ 40640 h 2509520"/>
              <a:gd name="connsiteX33" fmla="*/ 121920 w 802846"/>
              <a:gd name="connsiteY33" fmla="*/ 111760 h 2509520"/>
              <a:gd name="connsiteX34" fmla="*/ 81280 w 802846"/>
              <a:gd name="connsiteY34" fmla="*/ 121920 h 2509520"/>
              <a:gd name="connsiteX35" fmla="*/ 162560 w 802846"/>
              <a:gd name="connsiteY35" fmla="*/ 121920 h 250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2846" h="2509520">
                <a:moveTo>
                  <a:pt x="81280" y="30480"/>
                </a:moveTo>
                <a:lnTo>
                  <a:pt x="81280" y="30480"/>
                </a:lnTo>
                <a:cubicBezTo>
                  <a:pt x="74507" y="118533"/>
                  <a:pt x="70047" y="206795"/>
                  <a:pt x="60960" y="294640"/>
                </a:cubicBezTo>
                <a:cubicBezTo>
                  <a:pt x="59858" y="305293"/>
                  <a:pt x="53006" y="314640"/>
                  <a:pt x="50800" y="325120"/>
                </a:cubicBezTo>
                <a:cubicBezTo>
                  <a:pt x="39442" y="379068"/>
                  <a:pt x="31132" y="433620"/>
                  <a:pt x="20320" y="487680"/>
                </a:cubicBezTo>
                <a:cubicBezTo>
                  <a:pt x="14197" y="518297"/>
                  <a:pt x="6773" y="548640"/>
                  <a:pt x="0" y="579120"/>
                </a:cubicBezTo>
                <a:cubicBezTo>
                  <a:pt x="3387" y="799253"/>
                  <a:pt x="7475" y="1019377"/>
                  <a:pt x="10160" y="1239520"/>
                </a:cubicBezTo>
                <a:cubicBezTo>
                  <a:pt x="14249" y="1574792"/>
                  <a:pt x="10463" y="1910208"/>
                  <a:pt x="20320" y="2245360"/>
                </a:cubicBezTo>
                <a:cubicBezTo>
                  <a:pt x="20679" y="2257566"/>
                  <a:pt x="34851" y="2265089"/>
                  <a:pt x="40640" y="2275840"/>
                </a:cubicBezTo>
                <a:cubicBezTo>
                  <a:pt x="86452" y="2360920"/>
                  <a:pt x="73806" y="2354785"/>
                  <a:pt x="111760" y="2407920"/>
                </a:cubicBezTo>
                <a:cubicBezTo>
                  <a:pt x="121602" y="2421699"/>
                  <a:pt x="129383" y="2437540"/>
                  <a:pt x="142240" y="2448560"/>
                </a:cubicBezTo>
                <a:cubicBezTo>
                  <a:pt x="153739" y="2458417"/>
                  <a:pt x="170555" y="2460077"/>
                  <a:pt x="182880" y="2468880"/>
                </a:cubicBezTo>
                <a:cubicBezTo>
                  <a:pt x="194572" y="2477231"/>
                  <a:pt x="200019" y="2494024"/>
                  <a:pt x="213360" y="2499360"/>
                </a:cubicBezTo>
                <a:cubicBezTo>
                  <a:pt x="235595" y="2508254"/>
                  <a:pt x="260773" y="2506133"/>
                  <a:pt x="284480" y="2509520"/>
                </a:cubicBezTo>
                <a:cubicBezTo>
                  <a:pt x="365760" y="2506133"/>
                  <a:pt x="447150" y="2504771"/>
                  <a:pt x="528320" y="2499360"/>
                </a:cubicBezTo>
                <a:cubicBezTo>
                  <a:pt x="548875" y="2497990"/>
                  <a:pt x="569737" y="2495714"/>
                  <a:pt x="589280" y="2489200"/>
                </a:cubicBezTo>
                <a:cubicBezTo>
                  <a:pt x="600864" y="2485339"/>
                  <a:pt x="609600" y="2475653"/>
                  <a:pt x="619760" y="2468880"/>
                </a:cubicBezTo>
                <a:cubicBezTo>
                  <a:pt x="626533" y="2458720"/>
                  <a:pt x="634619" y="2449322"/>
                  <a:pt x="640080" y="2438400"/>
                </a:cubicBezTo>
                <a:cubicBezTo>
                  <a:pt x="644869" y="2428821"/>
                  <a:pt x="647643" y="2418310"/>
                  <a:pt x="650240" y="2407920"/>
                </a:cubicBezTo>
                <a:cubicBezTo>
                  <a:pt x="657813" y="2377629"/>
                  <a:pt x="662515" y="2346649"/>
                  <a:pt x="670560" y="2316480"/>
                </a:cubicBezTo>
                <a:cubicBezTo>
                  <a:pt x="717135" y="2141825"/>
                  <a:pt x="667994" y="2435528"/>
                  <a:pt x="721360" y="2072640"/>
                </a:cubicBezTo>
                <a:cubicBezTo>
                  <a:pt x="729305" y="2018613"/>
                  <a:pt x="734218" y="1964176"/>
                  <a:pt x="741680" y="1910080"/>
                </a:cubicBezTo>
                <a:cubicBezTo>
                  <a:pt x="747766" y="1865953"/>
                  <a:pt x="757288" y="1822295"/>
                  <a:pt x="762000" y="1778000"/>
                </a:cubicBezTo>
                <a:cubicBezTo>
                  <a:pt x="774228" y="1663055"/>
                  <a:pt x="782320" y="1547707"/>
                  <a:pt x="792480" y="1432560"/>
                </a:cubicBezTo>
                <a:cubicBezTo>
                  <a:pt x="782212" y="528937"/>
                  <a:pt x="846849" y="818345"/>
                  <a:pt x="741680" y="355600"/>
                </a:cubicBezTo>
                <a:cubicBezTo>
                  <a:pt x="738585" y="341984"/>
                  <a:pt x="735936" y="328207"/>
                  <a:pt x="731520" y="314960"/>
                </a:cubicBezTo>
                <a:cubicBezTo>
                  <a:pt x="705440" y="236721"/>
                  <a:pt x="677217" y="159214"/>
                  <a:pt x="650240" y="81280"/>
                </a:cubicBezTo>
                <a:cubicBezTo>
                  <a:pt x="640077" y="51919"/>
                  <a:pt x="641561" y="38584"/>
                  <a:pt x="609600" y="20320"/>
                </a:cubicBezTo>
                <a:cubicBezTo>
                  <a:pt x="597476" y="13392"/>
                  <a:pt x="582386" y="13996"/>
                  <a:pt x="568960" y="10160"/>
                </a:cubicBezTo>
                <a:cubicBezTo>
                  <a:pt x="558662" y="7218"/>
                  <a:pt x="548640" y="3387"/>
                  <a:pt x="538480" y="0"/>
                </a:cubicBezTo>
                <a:cubicBezTo>
                  <a:pt x="447040" y="3387"/>
                  <a:pt x="355209" y="1055"/>
                  <a:pt x="264160" y="10160"/>
                </a:cubicBezTo>
                <a:cubicBezTo>
                  <a:pt x="252010" y="11375"/>
                  <a:pt x="244602" y="25019"/>
                  <a:pt x="233680" y="30480"/>
                </a:cubicBezTo>
                <a:cubicBezTo>
                  <a:pt x="224101" y="35269"/>
                  <a:pt x="213360" y="37253"/>
                  <a:pt x="203200" y="40640"/>
                </a:cubicBezTo>
                <a:cubicBezTo>
                  <a:pt x="176107" y="64347"/>
                  <a:pt x="151874" y="91790"/>
                  <a:pt x="121920" y="111760"/>
                </a:cubicBezTo>
                <a:cubicBezTo>
                  <a:pt x="110302" y="119506"/>
                  <a:pt x="81280" y="121920"/>
                  <a:pt x="81280" y="121920"/>
                </a:cubicBezTo>
                <a:lnTo>
                  <a:pt x="162560" y="12192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ACFECC7-B0A0-4A16-BC00-C7448D1BBF1F}"/>
              </a:ext>
            </a:extLst>
          </p:cNvPr>
          <p:cNvSpPr/>
          <p:nvPr/>
        </p:nvSpPr>
        <p:spPr>
          <a:xfrm>
            <a:off x="9759850" y="1718628"/>
            <a:ext cx="2255520" cy="4787582"/>
          </a:xfrm>
          <a:custGeom>
            <a:avLst/>
            <a:gdLst>
              <a:gd name="connsiteX0" fmla="*/ 1717040 w 2255520"/>
              <a:gd name="connsiteY0" fmla="*/ 2641600 h 2641600"/>
              <a:gd name="connsiteX1" fmla="*/ 1717040 w 2255520"/>
              <a:gd name="connsiteY1" fmla="*/ 2641600 h 2641600"/>
              <a:gd name="connsiteX2" fmla="*/ 2133600 w 2255520"/>
              <a:gd name="connsiteY2" fmla="*/ 2631440 h 2641600"/>
              <a:gd name="connsiteX3" fmla="*/ 2164080 w 2255520"/>
              <a:gd name="connsiteY3" fmla="*/ 2621280 h 2641600"/>
              <a:gd name="connsiteX4" fmla="*/ 2174240 w 2255520"/>
              <a:gd name="connsiteY4" fmla="*/ 2560320 h 2641600"/>
              <a:gd name="connsiteX5" fmla="*/ 2204720 w 2255520"/>
              <a:gd name="connsiteY5" fmla="*/ 2489200 h 2641600"/>
              <a:gd name="connsiteX6" fmla="*/ 2214880 w 2255520"/>
              <a:gd name="connsiteY6" fmla="*/ 2428240 h 2641600"/>
              <a:gd name="connsiteX7" fmla="*/ 2225040 w 2255520"/>
              <a:gd name="connsiteY7" fmla="*/ 2397760 h 2641600"/>
              <a:gd name="connsiteX8" fmla="*/ 2245360 w 2255520"/>
              <a:gd name="connsiteY8" fmla="*/ 2306320 h 2641600"/>
              <a:gd name="connsiteX9" fmla="*/ 2255520 w 2255520"/>
              <a:gd name="connsiteY9" fmla="*/ 2225040 h 2641600"/>
              <a:gd name="connsiteX10" fmla="*/ 2245360 w 2255520"/>
              <a:gd name="connsiteY10" fmla="*/ 1554480 h 2641600"/>
              <a:gd name="connsiteX11" fmla="*/ 2214880 w 2255520"/>
              <a:gd name="connsiteY11" fmla="*/ 1452880 h 2641600"/>
              <a:gd name="connsiteX12" fmla="*/ 2194560 w 2255520"/>
              <a:gd name="connsiteY12" fmla="*/ 1391920 h 2641600"/>
              <a:gd name="connsiteX13" fmla="*/ 2174240 w 2255520"/>
              <a:gd name="connsiteY13" fmla="*/ 1310640 h 2641600"/>
              <a:gd name="connsiteX14" fmla="*/ 2133600 w 2255520"/>
              <a:gd name="connsiteY14" fmla="*/ 1219200 h 2641600"/>
              <a:gd name="connsiteX15" fmla="*/ 2092960 w 2255520"/>
              <a:gd name="connsiteY15" fmla="*/ 1046480 h 2641600"/>
              <a:gd name="connsiteX16" fmla="*/ 2052320 w 2255520"/>
              <a:gd name="connsiteY16" fmla="*/ 985520 h 2641600"/>
              <a:gd name="connsiteX17" fmla="*/ 1971040 w 2255520"/>
              <a:gd name="connsiteY17" fmla="*/ 944880 h 2641600"/>
              <a:gd name="connsiteX18" fmla="*/ 1666240 w 2255520"/>
              <a:gd name="connsiteY18" fmla="*/ 863600 h 2641600"/>
              <a:gd name="connsiteX19" fmla="*/ 1584960 w 2255520"/>
              <a:gd name="connsiteY19" fmla="*/ 833120 h 2641600"/>
              <a:gd name="connsiteX20" fmla="*/ 1524000 w 2255520"/>
              <a:gd name="connsiteY20" fmla="*/ 802640 h 2641600"/>
              <a:gd name="connsiteX21" fmla="*/ 1432560 w 2255520"/>
              <a:gd name="connsiteY21" fmla="*/ 731520 h 2641600"/>
              <a:gd name="connsiteX22" fmla="*/ 1239520 w 2255520"/>
              <a:gd name="connsiteY22" fmla="*/ 589280 h 2641600"/>
              <a:gd name="connsiteX23" fmla="*/ 1168400 w 2255520"/>
              <a:gd name="connsiteY23" fmla="*/ 508000 h 2641600"/>
              <a:gd name="connsiteX24" fmla="*/ 1097280 w 2255520"/>
              <a:gd name="connsiteY24" fmla="*/ 416560 h 2641600"/>
              <a:gd name="connsiteX25" fmla="*/ 1056640 w 2255520"/>
              <a:gd name="connsiteY25" fmla="*/ 375920 h 2641600"/>
              <a:gd name="connsiteX26" fmla="*/ 1026160 w 2255520"/>
              <a:gd name="connsiteY26" fmla="*/ 335280 h 2641600"/>
              <a:gd name="connsiteX27" fmla="*/ 995680 w 2255520"/>
              <a:gd name="connsiteY27" fmla="*/ 314960 h 2641600"/>
              <a:gd name="connsiteX28" fmla="*/ 853440 w 2255520"/>
              <a:gd name="connsiteY28" fmla="*/ 203200 h 2641600"/>
              <a:gd name="connsiteX29" fmla="*/ 640080 w 2255520"/>
              <a:gd name="connsiteY29" fmla="*/ 91440 h 2641600"/>
              <a:gd name="connsiteX30" fmla="*/ 487680 w 2255520"/>
              <a:gd name="connsiteY30" fmla="*/ 10160 h 2641600"/>
              <a:gd name="connsiteX31" fmla="*/ 457200 w 2255520"/>
              <a:gd name="connsiteY31" fmla="*/ 0 h 2641600"/>
              <a:gd name="connsiteX32" fmla="*/ 101600 w 2255520"/>
              <a:gd name="connsiteY32" fmla="*/ 30480 h 2641600"/>
              <a:gd name="connsiteX33" fmla="*/ 60960 w 2255520"/>
              <a:gd name="connsiteY33" fmla="*/ 40640 h 2641600"/>
              <a:gd name="connsiteX34" fmla="*/ 20320 w 2255520"/>
              <a:gd name="connsiteY34" fmla="*/ 71120 h 2641600"/>
              <a:gd name="connsiteX35" fmla="*/ 10160 w 2255520"/>
              <a:gd name="connsiteY35" fmla="*/ 111760 h 2641600"/>
              <a:gd name="connsiteX36" fmla="*/ 0 w 2255520"/>
              <a:gd name="connsiteY36" fmla="*/ 142240 h 2641600"/>
              <a:gd name="connsiteX37" fmla="*/ 30480 w 2255520"/>
              <a:gd name="connsiteY37" fmla="*/ 254000 h 2641600"/>
              <a:gd name="connsiteX38" fmla="*/ 101600 w 2255520"/>
              <a:gd name="connsiteY38" fmla="*/ 375920 h 2641600"/>
              <a:gd name="connsiteX39" fmla="*/ 213360 w 2255520"/>
              <a:gd name="connsiteY39" fmla="*/ 497840 h 2641600"/>
              <a:gd name="connsiteX40" fmla="*/ 254000 w 2255520"/>
              <a:gd name="connsiteY40" fmla="*/ 558800 h 2641600"/>
              <a:gd name="connsiteX41" fmla="*/ 396240 w 2255520"/>
              <a:gd name="connsiteY41" fmla="*/ 680720 h 2641600"/>
              <a:gd name="connsiteX42" fmla="*/ 538480 w 2255520"/>
              <a:gd name="connsiteY42" fmla="*/ 792480 h 2641600"/>
              <a:gd name="connsiteX43" fmla="*/ 680720 w 2255520"/>
              <a:gd name="connsiteY43" fmla="*/ 883920 h 2641600"/>
              <a:gd name="connsiteX44" fmla="*/ 762000 w 2255520"/>
              <a:gd name="connsiteY44" fmla="*/ 944880 h 2641600"/>
              <a:gd name="connsiteX45" fmla="*/ 1016000 w 2255520"/>
              <a:gd name="connsiteY45" fmla="*/ 1097280 h 2641600"/>
              <a:gd name="connsiteX46" fmla="*/ 1097280 w 2255520"/>
              <a:gd name="connsiteY46" fmla="*/ 1158240 h 2641600"/>
              <a:gd name="connsiteX47" fmla="*/ 1198880 w 2255520"/>
              <a:gd name="connsiteY47" fmla="*/ 1320800 h 2641600"/>
              <a:gd name="connsiteX48" fmla="*/ 1280160 w 2255520"/>
              <a:gd name="connsiteY48" fmla="*/ 1452880 h 2641600"/>
              <a:gd name="connsiteX49" fmla="*/ 1330960 w 2255520"/>
              <a:gd name="connsiteY49" fmla="*/ 1666240 h 2641600"/>
              <a:gd name="connsiteX50" fmla="*/ 1361440 w 2255520"/>
              <a:gd name="connsiteY50" fmla="*/ 1940560 h 2641600"/>
              <a:gd name="connsiteX51" fmla="*/ 1381760 w 2255520"/>
              <a:gd name="connsiteY51" fmla="*/ 2113280 h 2641600"/>
              <a:gd name="connsiteX52" fmla="*/ 1391920 w 2255520"/>
              <a:gd name="connsiteY52" fmla="*/ 2153920 h 2641600"/>
              <a:gd name="connsiteX53" fmla="*/ 1402080 w 2255520"/>
              <a:gd name="connsiteY53" fmla="*/ 2225040 h 2641600"/>
              <a:gd name="connsiteX54" fmla="*/ 1432560 w 2255520"/>
              <a:gd name="connsiteY54" fmla="*/ 2275840 h 2641600"/>
              <a:gd name="connsiteX55" fmla="*/ 1463040 w 2255520"/>
              <a:gd name="connsiteY55" fmla="*/ 2428240 h 2641600"/>
              <a:gd name="connsiteX56" fmla="*/ 1483360 w 2255520"/>
              <a:gd name="connsiteY56" fmla="*/ 2458720 h 2641600"/>
              <a:gd name="connsiteX57" fmla="*/ 1493520 w 2255520"/>
              <a:gd name="connsiteY57" fmla="*/ 2489200 h 2641600"/>
              <a:gd name="connsiteX58" fmla="*/ 1534160 w 2255520"/>
              <a:gd name="connsiteY58" fmla="*/ 2560320 h 2641600"/>
              <a:gd name="connsiteX59" fmla="*/ 1584960 w 2255520"/>
              <a:gd name="connsiteY59" fmla="*/ 2631440 h 2641600"/>
              <a:gd name="connsiteX60" fmla="*/ 1615440 w 2255520"/>
              <a:gd name="connsiteY60" fmla="*/ 2641600 h 2641600"/>
              <a:gd name="connsiteX61" fmla="*/ 1798320 w 2255520"/>
              <a:gd name="connsiteY61" fmla="*/ 2631440 h 2641600"/>
              <a:gd name="connsiteX62" fmla="*/ 1859280 w 2255520"/>
              <a:gd name="connsiteY62" fmla="*/ 263144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5520" h="2641600">
                <a:moveTo>
                  <a:pt x="1717040" y="2641600"/>
                </a:moveTo>
                <a:lnTo>
                  <a:pt x="1717040" y="2641600"/>
                </a:lnTo>
                <a:cubicBezTo>
                  <a:pt x="1855893" y="2638213"/>
                  <a:pt x="1994849" y="2637747"/>
                  <a:pt x="2133600" y="2631440"/>
                </a:cubicBezTo>
                <a:cubicBezTo>
                  <a:pt x="2144299" y="2630954"/>
                  <a:pt x="2158767" y="2630579"/>
                  <a:pt x="2164080" y="2621280"/>
                </a:cubicBezTo>
                <a:cubicBezTo>
                  <a:pt x="2174301" y="2603394"/>
                  <a:pt x="2168321" y="2580051"/>
                  <a:pt x="2174240" y="2560320"/>
                </a:cubicBezTo>
                <a:cubicBezTo>
                  <a:pt x="2200864" y="2471574"/>
                  <a:pt x="2188700" y="2561291"/>
                  <a:pt x="2204720" y="2489200"/>
                </a:cubicBezTo>
                <a:cubicBezTo>
                  <a:pt x="2209189" y="2469090"/>
                  <a:pt x="2210411" y="2448350"/>
                  <a:pt x="2214880" y="2428240"/>
                </a:cubicBezTo>
                <a:cubicBezTo>
                  <a:pt x="2217203" y="2417785"/>
                  <a:pt x="2222443" y="2408150"/>
                  <a:pt x="2225040" y="2397760"/>
                </a:cubicBezTo>
                <a:cubicBezTo>
                  <a:pt x="2232613" y="2367469"/>
                  <a:pt x="2239934" y="2337068"/>
                  <a:pt x="2245360" y="2306320"/>
                </a:cubicBezTo>
                <a:cubicBezTo>
                  <a:pt x="2250105" y="2279431"/>
                  <a:pt x="2252133" y="2252133"/>
                  <a:pt x="2255520" y="2225040"/>
                </a:cubicBezTo>
                <a:cubicBezTo>
                  <a:pt x="2252133" y="2001520"/>
                  <a:pt x="2257109" y="1777717"/>
                  <a:pt x="2245360" y="1554480"/>
                </a:cubicBezTo>
                <a:cubicBezTo>
                  <a:pt x="2243502" y="1519171"/>
                  <a:pt x="2225426" y="1486628"/>
                  <a:pt x="2214880" y="1452880"/>
                </a:cubicBezTo>
                <a:cubicBezTo>
                  <a:pt x="2208491" y="1432436"/>
                  <a:pt x="2199755" y="1412700"/>
                  <a:pt x="2194560" y="1391920"/>
                </a:cubicBezTo>
                <a:cubicBezTo>
                  <a:pt x="2187787" y="1364827"/>
                  <a:pt x="2183633" y="1336940"/>
                  <a:pt x="2174240" y="1310640"/>
                </a:cubicBezTo>
                <a:cubicBezTo>
                  <a:pt x="2146118" y="1231899"/>
                  <a:pt x="2147575" y="1275099"/>
                  <a:pt x="2133600" y="1219200"/>
                </a:cubicBezTo>
                <a:cubicBezTo>
                  <a:pt x="2122166" y="1173463"/>
                  <a:pt x="2110790" y="1073225"/>
                  <a:pt x="2092960" y="1046480"/>
                </a:cubicBezTo>
                <a:cubicBezTo>
                  <a:pt x="2079413" y="1026160"/>
                  <a:pt x="2068545" y="1003773"/>
                  <a:pt x="2052320" y="985520"/>
                </a:cubicBezTo>
                <a:cubicBezTo>
                  <a:pt x="2012054" y="940221"/>
                  <a:pt x="2018588" y="964458"/>
                  <a:pt x="1971040" y="944880"/>
                </a:cubicBezTo>
                <a:cubicBezTo>
                  <a:pt x="1755066" y="855949"/>
                  <a:pt x="1924489" y="893982"/>
                  <a:pt x="1666240" y="863600"/>
                </a:cubicBezTo>
                <a:cubicBezTo>
                  <a:pt x="1639860" y="854807"/>
                  <a:pt x="1609257" y="845269"/>
                  <a:pt x="1584960" y="833120"/>
                </a:cubicBezTo>
                <a:cubicBezTo>
                  <a:pt x="1506178" y="793729"/>
                  <a:pt x="1600612" y="828177"/>
                  <a:pt x="1524000" y="802640"/>
                </a:cubicBezTo>
                <a:cubicBezTo>
                  <a:pt x="1493520" y="778933"/>
                  <a:pt x="1463451" y="754688"/>
                  <a:pt x="1432560" y="731520"/>
                </a:cubicBezTo>
                <a:cubicBezTo>
                  <a:pt x="1358369" y="675877"/>
                  <a:pt x="1341696" y="706053"/>
                  <a:pt x="1239520" y="589280"/>
                </a:cubicBezTo>
                <a:cubicBezTo>
                  <a:pt x="1215813" y="562187"/>
                  <a:pt x="1191286" y="535790"/>
                  <a:pt x="1168400" y="508000"/>
                </a:cubicBezTo>
                <a:cubicBezTo>
                  <a:pt x="1143853" y="478193"/>
                  <a:pt x="1122222" y="446037"/>
                  <a:pt x="1097280" y="416560"/>
                </a:cubicBezTo>
                <a:cubicBezTo>
                  <a:pt x="1084905" y="401935"/>
                  <a:pt x="1069256" y="390338"/>
                  <a:pt x="1056640" y="375920"/>
                </a:cubicBezTo>
                <a:cubicBezTo>
                  <a:pt x="1045489" y="363176"/>
                  <a:pt x="1038134" y="347254"/>
                  <a:pt x="1026160" y="335280"/>
                </a:cubicBezTo>
                <a:cubicBezTo>
                  <a:pt x="1017526" y="326646"/>
                  <a:pt x="1005282" y="322504"/>
                  <a:pt x="995680" y="314960"/>
                </a:cubicBezTo>
                <a:cubicBezTo>
                  <a:pt x="969502" y="294392"/>
                  <a:pt x="899861" y="230279"/>
                  <a:pt x="853440" y="203200"/>
                </a:cubicBezTo>
                <a:cubicBezTo>
                  <a:pt x="618454" y="66125"/>
                  <a:pt x="928485" y="251665"/>
                  <a:pt x="640080" y="91440"/>
                </a:cubicBezTo>
                <a:cubicBezTo>
                  <a:pt x="599493" y="68892"/>
                  <a:pt x="533753" y="30637"/>
                  <a:pt x="487680" y="10160"/>
                </a:cubicBezTo>
                <a:cubicBezTo>
                  <a:pt x="477893" y="5810"/>
                  <a:pt x="467360" y="3387"/>
                  <a:pt x="457200" y="0"/>
                </a:cubicBezTo>
                <a:lnTo>
                  <a:pt x="101600" y="30480"/>
                </a:lnTo>
                <a:cubicBezTo>
                  <a:pt x="87709" y="31905"/>
                  <a:pt x="73449" y="34395"/>
                  <a:pt x="60960" y="40640"/>
                </a:cubicBezTo>
                <a:cubicBezTo>
                  <a:pt x="45814" y="48213"/>
                  <a:pt x="33867" y="60960"/>
                  <a:pt x="20320" y="71120"/>
                </a:cubicBezTo>
                <a:cubicBezTo>
                  <a:pt x="16933" y="84667"/>
                  <a:pt x="13996" y="98334"/>
                  <a:pt x="10160" y="111760"/>
                </a:cubicBezTo>
                <a:cubicBezTo>
                  <a:pt x="7218" y="122058"/>
                  <a:pt x="0" y="131530"/>
                  <a:pt x="0" y="142240"/>
                </a:cubicBezTo>
                <a:cubicBezTo>
                  <a:pt x="0" y="182763"/>
                  <a:pt x="14158" y="218093"/>
                  <a:pt x="30480" y="254000"/>
                </a:cubicBezTo>
                <a:cubicBezTo>
                  <a:pt x="49342" y="295497"/>
                  <a:pt x="72587" y="340460"/>
                  <a:pt x="101600" y="375920"/>
                </a:cubicBezTo>
                <a:cubicBezTo>
                  <a:pt x="282061" y="596484"/>
                  <a:pt x="-3456" y="215979"/>
                  <a:pt x="213360" y="497840"/>
                </a:cubicBezTo>
                <a:cubicBezTo>
                  <a:pt x="228250" y="517197"/>
                  <a:pt x="238366" y="540039"/>
                  <a:pt x="254000" y="558800"/>
                </a:cubicBezTo>
                <a:cubicBezTo>
                  <a:pt x="305545" y="620654"/>
                  <a:pt x="331289" y="629687"/>
                  <a:pt x="396240" y="680720"/>
                </a:cubicBezTo>
                <a:cubicBezTo>
                  <a:pt x="470576" y="739127"/>
                  <a:pt x="452225" y="733670"/>
                  <a:pt x="538480" y="792480"/>
                </a:cubicBezTo>
                <a:cubicBezTo>
                  <a:pt x="585051" y="824233"/>
                  <a:pt x="634149" y="852167"/>
                  <a:pt x="680720" y="883920"/>
                </a:cubicBezTo>
                <a:cubicBezTo>
                  <a:pt x="708702" y="902998"/>
                  <a:pt x="734050" y="925756"/>
                  <a:pt x="762000" y="944880"/>
                </a:cubicBezTo>
                <a:cubicBezTo>
                  <a:pt x="960166" y="1080468"/>
                  <a:pt x="785539" y="950623"/>
                  <a:pt x="1016000" y="1097280"/>
                </a:cubicBezTo>
                <a:cubicBezTo>
                  <a:pt x="1044572" y="1115462"/>
                  <a:pt x="1076124" y="1131795"/>
                  <a:pt x="1097280" y="1158240"/>
                </a:cubicBezTo>
                <a:cubicBezTo>
                  <a:pt x="1183016" y="1265409"/>
                  <a:pt x="1091165" y="1144538"/>
                  <a:pt x="1198880" y="1320800"/>
                </a:cubicBezTo>
                <a:cubicBezTo>
                  <a:pt x="1304488" y="1493613"/>
                  <a:pt x="1204209" y="1300977"/>
                  <a:pt x="1280160" y="1452880"/>
                </a:cubicBezTo>
                <a:cubicBezTo>
                  <a:pt x="1297093" y="1524000"/>
                  <a:pt x="1327483" y="1593215"/>
                  <a:pt x="1330960" y="1666240"/>
                </a:cubicBezTo>
                <a:cubicBezTo>
                  <a:pt x="1342139" y="1900995"/>
                  <a:pt x="1318604" y="1812053"/>
                  <a:pt x="1361440" y="1940560"/>
                </a:cubicBezTo>
                <a:cubicBezTo>
                  <a:pt x="1368213" y="1998133"/>
                  <a:pt x="1373562" y="2055892"/>
                  <a:pt x="1381760" y="2113280"/>
                </a:cubicBezTo>
                <a:cubicBezTo>
                  <a:pt x="1383735" y="2127103"/>
                  <a:pt x="1389422" y="2140182"/>
                  <a:pt x="1391920" y="2153920"/>
                </a:cubicBezTo>
                <a:cubicBezTo>
                  <a:pt x="1396204" y="2177481"/>
                  <a:pt x="1394507" y="2202322"/>
                  <a:pt x="1402080" y="2225040"/>
                </a:cubicBezTo>
                <a:cubicBezTo>
                  <a:pt x="1408325" y="2243774"/>
                  <a:pt x="1422400" y="2258907"/>
                  <a:pt x="1432560" y="2275840"/>
                </a:cubicBezTo>
                <a:cubicBezTo>
                  <a:pt x="1439676" y="2318534"/>
                  <a:pt x="1450646" y="2391057"/>
                  <a:pt x="1463040" y="2428240"/>
                </a:cubicBezTo>
                <a:cubicBezTo>
                  <a:pt x="1466901" y="2439824"/>
                  <a:pt x="1477899" y="2447798"/>
                  <a:pt x="1483360" y="2458720"/>
                </a:cubicBezTo>
                <a:cubicBezTo>
                  <a:pt x="1488149" y="2468299"/>
                  <a:pt x="1489301" y="2479356"/>
                  <a:pt x="1493520" y="2489200"/>
                </a:cubicBezTo>
                <a:cubicBezTo>
                  <a:pt x="1519837" y="2550605"/>
                  <a:pt x="1505007" y="2509302"/>
                  <a:pt x="1534160" y="2560320"/>
                </a:cubicBezTo>
                <a:cubicBezTo>
                  <a:pt x="1553719" y="2594548"/>
                  <a:pt x="1550589" y="2608526"/>
                  <a:pt x="1584960" y="2631440"/>
                </a:cubicBezTo>
                <a:cubicBezTo>
                  <a:pt x="1593871" y="2637381"/>
                  <a:pt x="1605280" y="2638213"/>
                  <a:pt x="1615440" y="2641600"/>
                </a:cubicBezTo>
                <a:lnTo>
                  <a:pt x="1798320" y="2631440"/>
                </a:lnTo>
                <a:lnTo>
                  <a:pt x="1859280" y="263144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2ED0C00-4220-4086-9A29-8A9473F3B423}"/>
              </a:ext>
            </a:extLst>
          </p:cNvPr>
          <p:cNvSpPr/>
          <p:nvPr/>
        </p:nvSpPr>
        <p:spPr>
          <a:xfrm>
            <a:off x="9546490" y="1800225"/>
            <a:ext cx="2540000" cy="4692650"/>
          </a:xfrm>
          <a:custGeom>
            <a:avLst/>
            <a:gdLst>
              <a:gd name="connsiteX0" fmla="*/ 2336800 w 2540000"/>
              <a:gd name="connsiteY0" fmla="*/ 21590 h 2846070"/>
              <a:gd name="connsiteX1" fmla="*/ 2336800 w 2540000"/>
              <a:gd name="connsiteY1" fmla="*/ 21590 h 2846070"/>
              <a:gd name="connsiteX2" fmla="*/ 2326640 w 2540000"/>
              <a:gd name="connsiteY2" fmla="*/ 367030 h 2846070"/>
              <a:gd name="connsiteX3" fmla="*/ 2306320 w 2540000"/>
              <a:gd name="connsiteY3" fmla="*/ 397510 h 2846070"/>
              <a:gd name="connsiteX4" fmla="*/ 2296160 w 2540000"/>
              <a:gd name="connsiteY4" fmla="*/ 438150 h 2846070"/>
              <a:gd name="connsiteX5" fmla="*/ 2225040 w 2540000"/>
              <a:gd name="connsiteY5" fmla="*/ 560070 h 2846070"/>
              <a:gd name="connsiteX6" fmla="*/ 2194560 w 2540000"/>
              <a:gd name="connsiteY6" fmla="*/ 590550 h 2846070"/>
              <a:gd name="connsiteX7" fmla="*/ 2164080 w 2540000"/>
              <a:gd name="connsiteY7" fmla="*/ 641350 h 2846070"/>
              <a:gd name="connsiteX8" fmla="*/ 2072640 w 2540000"/>
              <a:gd name="connsiteY8" fmla="*/ 692150 h 2846070"/>
              <a:gd name="connsiteX9" fmla="*/ 2032000 w 2540000"/>
              <a:gd name="connsiteY9" fmla="*/ 722630 h 2846070"/>
              <a:gd name="connsiteX10" fmla="*/ 2001520 w 2540000"/>
              <a:gd name="connsiteY10" fmla="*/ 742950 h 2846070"/>
              <a:gd name="connsiteX11" fmla="*/ 1950720 w 2540000"/>
              <a:gd name="connsiteY11" fmla="*/ 824230 h 2846070"/>
              <a:gd name="connsiteX12" fmla="*/ 1899920 w 2540000"/>
              <a:gd name="connsiteY12" fmla="*/ 885190 h 2846070"/>
              <a:gd name="connsiteX13" fmla="*/ 1859280 w 2540000"/>
              <a:gd name="connsiteY13" fmla="*/ 905510 h 2846070"/>
              <a:gd name="connsiteX14" fmla="*/ 1778000 w 2540000"/>
              <a:gd name="connsiteY14" fmla="*/ 956310 h 2846070"/>
              <a:gd name="connsiteX15" fmla="*/ 1747520 w 2540000"/>
              <a:gd name="connsiteY15" fmla="*/ 966470 h 2846070"/>
              <a:gd name="connsiteX16" fmla="*/ 1666240 w 2540000"/>
              <a:gd name="connsiteY16" fmla="*/ 996950 h 2846070"/>
              <a:gd name="connsiteX17" fmla="*/ 1635760 w 2540000"/>
              <a:gd name="connsiteY17" fmla="*/ 1017270 h 2846070"/>
              <a:gd name="connsiteX18" fmla="*/ 1412240 w 2540000"/>
              <a:gd name="connsiteY18" fmla="*/ 1139190 h 2846070"/>
              <a:gd name="connsiteX19" fmla="*/ 1330960 w 2540000"/>
              <a:gd name="connsiteY19" fmla="*/ 1179830 h 2846070"/>
              <a:gd name="connsiteX20" fmla="*/ 1198880 w 2540000"/>
              <a:gd name="connsiteY20" fmla="*/ 1271270 h 2846070"/>
              <a:gd name="connsiteX21" fmla="*/ 1168400 w 2540000"/>
              <a:gd name="connsiteY21" fmla="*/ 1291590 h 2846070"/>
              <a:gd name="connsiteX22" fmla="*/ 1087120 w 2540000"/>
              <a:gd name="connsiteY22" fmla="*/ 1311910 h 2846070"/>
              <a:gd name="connsiteX23" fmla="*/ 955040 w 2540000"/>
              <a:gd name="connsiteY23" fmla="*/ 1403350 h 2846070"/>
              <a:gd name="connsiteX24" fmla="*/ 965200 w 2540000"/>
              <a:gd name="connsiteY24" fmla="*/ 1647190 h 2846070"/>
              <a:gd name="connsiteX25" fmla="*/ 985520 w 2540000"/>
              <a:gd name="connsiteY25" fmla="*/ 1687830 h 2846070"/>
              <a:gd name="connsiteX26" fmla="*/ 1005840 w 2540000"/>
              <a:gd name="connsiteY26" fmla="*/ 1718310 h 2846070"/>
              <a:gd name="connsiteX27" fmla="*/ 2143760 w 2540000"/>
              <a:gd name="connsiteY27" fmla="*/ 1728470 h 2846070"/>
              <a:gd name="connsiteX28" fmla="*/ 2275840 w 2540000"/>
              <a:gd name="connsiteY28" fmla="*/ 1769110 h 2846070"/>
              <a:gd name="connsiteX29" fmla="*/ 2326640 w 2540000"/>
              <a:gd name="connsiteY29" fmla="*/ 1789430 h 2846070"/>
              <a:gd name="connsiteX30" fmla="*/ 2367280 w 2540000"/>
              <a:gd name="connsiteY30" fmla="*/ 1830070 h 2846070"/>
              <a:gd name="connsiteX31" fmla="*/ 2428240 w 2540000"/>
              <a:gd name="connsiteY31" fmla="*/ 1962150 h 2846070"/>
              <a:gd name="connsiteX32" fmla="*/ 2448560 w 2540000"/>
              <a:gd name="connsiteY32" fmla="*/ 2073910 h 2846070"/>
              <a:gd name="connsiteX33" fmla="*/ 2509520 w 2540000"/>
              <a:gd name="connsiteY33" fmla="*/ 2297430 h 2846070"/>
              <a:gd name="connsiteX34" fmla="*/ 2540000 w 2540000"/>
              <a:gd name="connsiteY34" fmla="*/ 2439670 h 2846070"/>
              <a:gd name="connsiteX35" fmla="*/ 2489200 w 2540000"/>
              <a:gd name="connsiteY35" fmla="*/ 2734310 h 2846070"/>
              <a:gd name="connsiteX36" fmla="*/ 2397760 w 2540000"/>
              <a:gd name="connsiteY36" fmla="*/ 2795270 h 2846070"/>
              <a:gd name="connsiteX37" fmla="*/ 2367280 w 2540000"/>
              <a:gd name="connsiteY37" fmla="*/ 2805430 h 2846070"/>
              <a:gd name="connsiteX38" fmla="*/ 2133600 w 2540000"/>
              <a:gd name="connsiteY38" fmla="*/ 2846070 h 2846070"/>
              <a:gd name="connsiteX39" fmla="*/ 1889760 w 2540000"/>
              <a:gd name="connsiteY39" fmla="*/ 2835910 h 2846070"/>
              <a:gd name="connsiteX40" fmla="*/ 1747520 w 2540000"/>
              <a:gd name="connsiteY40" fmla="*/ 2724150 h 2846070"/>
              <a:gd name="connsiteX41" fmla="*/ 1676400 w 2540000"/>
              <a:gd name="connsiteY41" fmla="*/ 2673350 h 2846070"/>
              <a:gd name="connsiteX42" fmla="*/ 1554480 w 2540000"/>
              <a:gd name="connsiteY42" fmla="*/ 2470150 h 2846070"/>
              <a:gd name="connsiteX43" fmla="*/ 1503680 w 2540000"/>
              <a:gd name="connsiteY43" fmla="*/ 2388870 h 2846070"/>
              <a:gd name="connsiteX44" fmla="*/ 1442720 w 2540000"/>
              <a:gd name="connsiteY44" fmla="*/ 2307590 h 2846070"/>
              <a:gd name="connsiteX45" fmla="*/ 1402080 w 2540000"/>
              <a:gd name="connsiteY45" fmla="*/ 2236470 h 2846070"/>
              <a:gd name="connsiteX46" fmla="*/ 1320800 w 2540000"/>
              <a:gd name="connsiteY46" fmla="*/ 2145030 h 2846070"/>
              <a:gd name="connsiteX47" fmla="*/ 1290320 w 2540000"/>
              <a:gd name="connsiteY47" fmla="*/ 2134870 h 2846070"/>
              <a:gd name="connsiteX48" fmla="*/ 1107440 w 2540000"/>
              <a:gd name="connsiteY48" fmla="*/ 2033270 h 2846070"/>
              <a:gd name="connsiteX49" fmla="*/ 965200 w 2540000"/>
              <a:gd name="connsiteY49" fmla="*/ 1982470 h 2846070"/>
              <a:gd name="connsiteX50" fmla="*/ 934720 w 2540000"/>
              <a:gd name="connsiteY50" fmla="*/ 1972310 h 2846070"/>
              <a:gd name="connsiteX51" fmla="*/ 701040 w 2540000"/>
              <a:gd name="connsiteY51" fmla="*/ 1880870 h 2846070"/>
              <a:gd name="connsiteX52" fmla="*/ 650240 w 2540000"/>
              <a:gd name="connsiteY52" fmla="*/ 1850390 h 2846070"/>
              <a:gd name="connsiteX53" fmla="*/ 619760 w 2540000"/>
              <a:gd name="connsiteY53" fmla="*/ 1840230 h 2846070"/>
              <a:gd name="connsiteX54" fmla="*/ 508000 w 2540000"/>
              <a:gd name="connsiteY54" fmla="*/ 1779270 h 2846070"/>
              <a:gd name="connsiteX55" fmla="*/ 406400 w 2540000"/>
              <a:gd name="connsiteY55" fmla="*/ 1748790 h 2846070"/>
              <a:gd name="connsiteX56" fmla="*/ 314960 w 2540000"/>
              <a:gd name="connsiteY56" fmla="*/ 1708150 h 2846070"/>
              <a:gd name="connsiteX57" fmla="*/ 284480 w 2540000"/>
              <a:gd name="connsiteY57" fmla="*/ 1697990 h 2846070"/>
              <a:gd name="connsiteX58" fmla="*/ 203200 w 2540000"/>
              <a:gd name="connsiteY58" fmla="*/ 1667510 h 2846070"/>
              <a:gd name="connsiteX59" fmla="*/ 111760 w 2540000"/>
              <a:gd name="connsiteY59" fmla="*/ 1616710 h 2846070"/>
              <a:gd name="connsiteX60" fmla="*/ 30480 w 2540000"/>
              <a:gd name="connsiteY60" fmla="*/ 1484630 h 2846070"/>
              <a:gd name="connsiteX61" fmla="*/ 0 w 2540000"/>
              <a:gd name="connsiteY61" fmla="*/ 1393190 h 2846070"/>
              <a:gd name="connsiteX62" fmla="*/ 20320 w 2540000"/>
              <a:gd name="connsiteY62" fmla="*/ 1068070 h 2846070"/>
              <a:gd name="connsiteX63" fmla="*/ 172720 w 2540000"/>
              <a:gd name="connsiteY63" fmla="*/ 905510 h 2846070"/>
              <a:gd name="connsiteX64" fmla="*/ 203200 w 2540000"/>
              <a:gd name="connsiteY64" fmla="*/ 875030 h 2846070"/>
              <a:gd name="connsiteX65" fmla="*/ 944880 w 2540000"/>
              <a:gd name="connsiteY65" fmla="*/ 834390 h 2846070"/>
              <a:gd name="connsiteX66" fmla="*/ 985520 w 2540000"/>
              <a:gd name="connsiteY66" fmla="*/ 814070 h 2846070"/>
              <a:gd name="connsiteX67" fmla="*/ 1127760 w 2540000"/>
              <a:gd name="connsiteY67" fmla="*/ 702310 h 2846070"/>
              <a:gd name="connsiteX68" fmla="*/ 1158240 w 2540000"/>
              <a:gd name="connsiteY68" fmla="*/ 681990 h 2846070"/>
              <a:gd name="connsiteX69" fmla="*/ 1239520 w 2540000"/>
              <a:gd name="connsiteY69" fmla="*/ 621030 h 2846070"/>
              <a:gd name="connsiteX70" fmla="*/ 1361440 w 2540000"/>
              <a:gd name="connsiteY70" fmla="*/ 509270 h 2846070"/>
              <a:gd name="connsiteX71" fmla="*/ 1412240 w 2540000"/>
              <a:gd name="connsiteY71" fmla="*/ 417830 h 2846070"/>
              <a:gd name="connsiteX72" fmla="*/ 1564640 w 2540000"/>
              <a:gd name="connsiteY72" fmla="*/ 204470 h 2846070"/>
              <a:gd name="connsiteX73" fmla="*/ 1666240 w 2540000"/>
              <a:gd name="connsiteY73" fmla="*/ 113030 h 2846070"/>
              <a:gd name="connsiteX74" fmla="*/ 1818640 w 2540000"/>
              <a:gd name="connsiteY74" fmla="*/ 62230 h 2846070"/>
              <a:gd name="connsiteX75" fmla="*/ 1889760 w 2540000"/>
              <a:gd name="connsiteY75" fmla="*/ 41910 h 2846070"/>
              <a:gd name="connsiteX76" fmla="*/ 2092960 w 2540000"/>
              <a:gd name="connsiteY76" fmla="*/ 31750 h 2846070"/>
              <a:gd name="connsiteX77" fmla="*/ 2377440 w 2540000"/>
              <a:gd name="connsiteY77" fmla="*/ 11430 h 2846070"/>
              <a:gd name="connsiteX78" fmla="*/ 2336800 w 2540000"/>
              <a:gd name="connsiteY78" fmla="*/ 102870 h 2846070"/>
              <a:gd name="connsiteX79" fmla="*/ 2316480 w 2540000"/>
              <a:gd name="connsiteY79" fmla="*/ 82550 h 2846070"/>
              <a:gd name="connsiteX80" fmla="*/ 2316480 w 2540000"/>
              <a:gd name="connsiteY80" fmla="*/ 82550 h 284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40000" h="2846070">
                <a:moveTo>
                  <a:pt x="2336800" y="21590"/>
                </a:moveTo>
                <a:lnTo>
                  <a:pt x="2336800" y="21590"/>
                </a:lnTo>
                <a:cubicBezTo>
                  <a:pt x="2333413" y="136737"/>
                  <a:pt x="2335950" y="252210"/>
                  <a:pt x="2326640" y="367030"/>
                </a:cubicBezTo>
                <a:cubicBezTo>
                  <a:pt x="2325653" y="379201"/>
                  <a:pt x="2311130" y="386287"/>
                  <a:pt x="2306320" y="397510"/>
                </a:cubicBezTo>
                <a:cubicBezTo>
                  <a:pt x="2300819" y="410345"/>
                  <a:pt x="2302012" y="425472"/>
                  <a:pt x="2296160" y="438150"/>
                </a:cubicBezTo>
                <a:cubicBezTo>
                  <a:pt x="2296096" y="438290"/>
                  <a:pt x="2244857" y="536290"/>
                  <a:pt x="2225040" y="560070"/>
                </a:cubicBezTo>
                <a:cubicBezTo>
                  <a:pt x="2215842" y="571108"/>
                  <a:pt x="2203181" y="579055"/>
                  <a:pt x="2194560" y="590550"/>
                </a:cubicBezTo>
                <a:cubicBezTo>
                  <a:pt x="2182712" y="606348"/>
                  <a:pt x="2178044" y="627386"/>
                  <a:pt x="2164080" y="641350"/>
                </a:cubicBezTo>
                <a:cubicBezTo>
                  <a:pt x="2142993" y="662437"/>
                  <a:pt x="2098193" y="676179"/>
                  <a:pt x="2072640" y="692150"/>
                </a:cubicBezTo>
                <a:cubicBezTo>
                  <a:pt x="2058281" y="701125"/>
                  <a:pt x="2045779" y="712788"/>
                  <a:pt x="2032000" y="722630"/>
                </a:cubicBezTo>
                <a:cubicBezTo>
                  <a:pt x="2022064" y="729727"/>
                  <a:pt x="2011680" y="736177"/>
                  <a:pt x="2001520" y="742950"/>
                </a:cubicBezTo>
                <a:cubicBezTo>
                  <a:pt x="1969695" y="806600"/>
                  <a:pt x="1994684" y="762681"/>
                  <a:pt x="1950720" y="824230"/>
                </a:cubicBezTo>
                <a:cubicBezTo>
                  <a:pt x="1932155" y="850222"/>
                  <a:pt x="1927591" y="865425"/>
                  <a:pt x="1899920" y="885190"/>
                </a:cubicBezTo>
                <a:cubicBezTo>
                  <a:pt x="1887595" y="893993"/>
                  <a:pt x="1872362" y="897879"/>
                  <a:pt x="1859280" y="905510"/>
                </a:cubicBezTo>
                <a:cubicBezTo>
                  <a:pt x="1831682" y="921609"/>
                  <a:pt x="1806049" y="941011"/>
                  <a:pt x="1778000" y="956310"/>
                </a:cubicBezTo>
                <a:cubicBezTo>
                  <a:pt x="1768598" y="961438"/>
                  <a:pt x="1757585" y="962810"/>
                  <a:pt x="1747520" y="966470"/>
                </a:cubicBezTo>
                <a:cubicBezTo>
                  <a:pt x="1720326" y="976359"/>
                  <a:pt x="1692582" y="984976"/>
                  <a:pt x="1666240" y="996950"/>
                </a:cubicBezTo>
                <a:cubicBezTo>
                  <a:pt x="1655124" y="1002003"/>
                  <a:pt x="1646414" y="1011304"/>
                  <a:pt x="1635760" y="1017270"/>
                </a:cubicBezTo>
                <a:cubicBezTo>
                  <a:pt x="1561711" y="1058738"/>
                  <a:pt x="1487125" y="1099251"/>
                  <a:pt x="1412240" y="1139190"/>
                </a:cubicBezTo>
                <a:cubicBezTo>
                  <a:pt x="1385512" y="1153445"/>
                  <a:pt x="1355865" y="1162588"/>
                  <a:pt x="1330960" y="1179830"/>
                </a:cubicBezTo>
                <a:lnTo>
                  <a:pt x="1198880" y="1271270"/>
                </a:lnTo>
                <a:cubicBezTo>
                  <a:pt x="1188818" y="1278188"/>
                  <a:pt x="1180246" y="1288628"/>
                  <a:pt x="1168400" y="1291590"/>
                </a:cubicBezTo>
                <a:lnTo>
                  <a:pt x="1087120" y="1311910"/>
                </a:lnTo>
                <a:cubicBezTo>
                  <a:pt x="981591" y="1382263"/>
                  <a:pt x="1024986" y="1350891"/>
                  <a:pt x="955040" y="1403350"/>
                </a:cubicBezTo>
                <a:cubicBezTo>
                  <a:pt x="958427" y="1484630"/>
                  <a:pt x="956533" y="1566302"/>
                  <a:pt x="965200" y="1647190"/>
                </a:cubicBezTo>
                <a:cubicBezTo>
                  <a:pt x="966814" y="1662249"/>
                  <a:pt x="978006" y="1674680"/>
                  <a:pt x="985520" y="1687830"/>
                </a:cubicBezTo>
                <a:cubicBezTo>
                  <a:pt x="991578" y="1698432"/>
                  <a:pt x="993637" y="1717882"/>
                  <a:pt x="1005840" y="1718310"/>
                </a:cubicBezTo>
                <a:cubicBezTo>
                  <a:pt x="1384929" y="1731611"/>
                  <a:pt x="1764453" y="1725083"/>
                  <a:pt x="2143760" y="1728470"/>
                </a:cubicBezTo>
                <a:cubicBezTo>
                  <a:pt x="2260886" y="1775320"/>
                  <a:pt x="2115009" y="1719623"/>
                  <a:pt x="2275840" y="1769110"/>
                </a:cubicBezTo>
                <a:cubicBezTo>
                  <a:pt x="2293271" y="1774473"/>
                  <a:pt x="2309707" y="1782657"/>
                  <a:pt x="2326640" y="1789430"/>
                </a:cubicBezTo>
                <a:cubicBezTo>
                  <a:pt x="2340187" y="1802977"/>
                  <a:pt x="2356012" y="1814576"/>
                  <a:pt x="2367280" y="1830070"/>
                </a:cubicBezTo>
                <a:cubicBezTo>
                  <a:pt x="2395812" y="1869302"/>
                  <a:pt x="2417120" y="1914891"/>
                  <a:pt x="2428240" y="1962150"/>
                </a:cubicBezTo>
                <a:cubicBezTo>
                  <a:pt x="2436912" y="1999008"/>
                  <a:pt x="2439639" y="2037112"/>
                  <a:pt x="2448560" y="2073910"/>
                </a:cubicBezTo>
                <a:cubicBezTo>
                  <a:pt x="2466755" y="2148964"/>
                  <a:pt x="2493339" y="2221916"/>
                  <a:pt x="2509520" y="2297430"/>
                </a:cubicBezTo>
                <a:lnTo>
                  <a:pt x="2540000" y="2439670"/>
                </a:lnTo>
                <a:cubicBezTo>
                  <a:pt x="2523067" y="2537883"/>
                  <a:pt x="2526214" y="2641776"/>
                  <a:pt x="2489200" y="2734310"/>
                </a:cubicBezTo>
                <a:cubicBezTo>
                  <a:pt x="2475595" y="2768322"/>
                  <a:pt x="2429402" y="2776812"/>
                  <a:pt x="2397760" y="2795270"/>
                </a:cubicBezTo>
                <a:cubicBezTo>
                  <a:pt x="2388509" y="2800666"/>
                  <a:pt x="2377612" y="2802612"/>
                  <a:pt x="2367280" y="2805430"/>
                </a:cubicBezTo>
                <a:cubicBezTo>
                  <a:pt x="2257639" y="2835332"/>
                  <a:pt x="2274487" y="2827285"/>
                  <a:pt x="2133600" y="2846070"/>
                </a:cubicBezTo>
                <a:cubicBezTo>
                  <a:pt x="2052320" y="2842683"/>
                  <a:pt x="1970397" y="2846662"/>
                  <a:pt x="1889760" y="2835910"/>
                </a:cubicBezTo>
                <a:cubicBezTo>
                  <a:pt x="1831650" y="2828162"/>
                  <a:pt x="1782258" y="2754256"/>
                  <a:pt x="1747520" y="2724150"/>
                </a:cubicBezTo>
                <a:cubicBezTo>
                  <a:pt x="1725504" y="2705070"/>
                  <a:pt x="1700107" y="2690283"/>
                  <a:pt x="1676400" y="2673350"/>
                </a:cubicBezTo>
                <a:lnTo>
                  <a:pt x="1554480" y="2470150"/>
                </a:lnTo>
                <a:cubicBezTo>
                  <a:pt x="1537899" y="2442840"/>
                  <a:pt x="1522850" y="2414430"/>
                  <a:pt x="1503680" y="2388870"/>
                </a:cubicBezTo>
                <a:cubicBezTo>
                  <a:pt x="1483360" y="2361777"/>
                  <a:pt x="1461506" y="2335769"/>
                  <a:pt x="1442720" y="2307590"/>
                </a:cubicBezTo>
                <a:cubicBezTo>
                  <a:pt x="1427574" y="2284872"/>
                  <a:pt x="1416128" y="2259883"/>
                  <a:pt x="1402080" y="2236470"/>
                </a:cubicBezTo>
                <a:cubicBezTo>
                  <a:pt x="1380011" y="2199689"/>
                  <a:pt x="1356995" y="2173182"/>
                  <a:pt x="1320800" y="2145030"/>
                </a:cubicBezTo>
                <a:cubicBezTo>
                  <a:pt x="1312346" y="2138455"/>
                  <a:pt x="1300480" y="2138257"/>
                  <a:pt x="1290320" y="2134870"/>
                </a:cubicBezTo>
                <a:cubicBezTo>
                  <a:pt x="1225554" y="2086296"/>
                  <a:pt x="1207594" y="2069039"/>
                  <a:pt x="1107440" y="2033270"/>
                </a:cubicBezTo>
                <a:lnTo>
                  <a:pt x="965200" y="1982470"/>
                </a:lnTo>
                <a:cubicBezTo>
                  <a:pt x="955101" y="1978906"/>
                  <a:pt x="944532" y="1976603"/>
                  <a:pt x="934720" y="1972310"/>
                </a:cubicBezTo>
                <a:cubicBezTo>
                  <a:pt x="749572" y="1891308"/>
                  <a:pt x="829030" y="1917439"/>
                  <a:pt x="701040" y="1880870"/>
                </a:cubicBezTo>
                <a:cubicBezTo>
                  <a:pt x="684107" y="1870710"/>
                  <a:pt x="667903" y="1859221"/>
                  <a:pt x="650240" y="1850390"/>
                </a:cubicBezTo>
                <a:cubicBezTo>
                  <a:pt x="640661" y="1845601"/>
                  <a:pt x="629339" y="1845019"/>
                  <a:pt x="619760" y="1840230"/>
                </a:cubicBezTo>
                <a:cubicBezTo>
                  <a:pt x="581805" y="1821253"/>
                  <a:pt x="547004" y="1795986"/>
                  <a:pt x="508000" y="1779270"/>
                </a:cubicBezTo>
                <a:cubicBezTo>
                  <a:pt x="475501" y="1765342"/>
                  <a:pt x="439578" y="1761013"/>
                  <a:pt x="406400" y="1748790"/>
                </a:cubicBezTo>
                <a:cubicBezTo>
                  <a:pt x="375102" y="1737259"/>
                  <a:pt x="345749" y="1720979"/>
                  <a:pt x="314960" y="1708150"/>
                </a:cubicBezTo>
                <a:cubicBezTo>
                  <a:pt x="305074" y="1704031"/>
                  <a:pt x="294545" y="1701650"/>
                  <a:pt x="284480" y="1697990"/>
                </a:cubicBezTo>
                <a:cubicBezTo>
                  <a:pt x="257286" y="1688101"/>
                  <a:pt x="229910" y="1678639"/>
                  <a:pt x="203200" y="1667510"/>
                </a:cubicBezTo>
                <a:cubicBezTo>
                  <a:pt x="171399" y="1654259"/>
                  <a:pt x="140994" y="1634250"/>
                  <a:pt x="111760" y="1616710"/>
                </a:cubicBezTo>
                <a:cubicBezTo>
                  <a:pt x="11451" y="1487742"/>
                  <a:pt x="57460" y="1572316"/>
                  <a:pt x="30480" y="1484630"/>
                </a:cubicBezTo>
                <a:cubicBezTo>
                  <a:pt x="21031" y="1453922"/>
                  <a:pt x="0" y="1393190"/>
                  <a:pt x="0" y="1393190"/>
                </a:cubicBezTo>
                <a:cubicBezTo>
                  <a:pt x="6773" y="1284817"/>
                  <a:pt x="3385" y="1175326"/>
                  <a:pt x="20320" y="1068070"/>
                </a:cubicBezTo>
                <a:cubicBezTo>
                  <a:pt x="27796" y="1020720"/>
                  <a:pt x="168831" y="909121"/>
                  <a:pt x="172720" y="905510"/>
                </a:cubicBezTo>
                <a:cubicBezTo>
                  <a:pt x="183249" y="895733"/>
                  <a:pt x="188991" y="877161"/>
                  <a:pt x="203200" y="875030"/>
                </a:cubicBezTo>
                <a:cubicBezTo>
                  <a:pt x="420163" y="842485"/>
                  <a:pt x="725606" y="840481"/>
                  <a:pt x="944880" y="834390"/>
                </a:cubicBezTo>
                <a:cubicBezTo>
                  <a:pt x="958427" y="827617"/>
                  <a:pt x="972370" y="821584"/>
                  <a:pt x="985520" y="814070"/>
                </a:cubicBezTo>
                <a:cubicBezTo>
                  <a:pt x="1029362" y="789017"/>
                  <a:pt x="1111748" y="714891"/>
                  <a:pt x="1127760" y="702310"/>
                </a:cubicBezTo>
                <a:cubicBezTo>
                  <a:pt x="1137362" y="694766"/>
                  <a:pt x="1148365" y="689172"/>
                  <a:pt x="1158240" y="681990"/>
                </a:cubicBezTo>
                <a:cubicBezTo>
                  <a:pt x="1185629" y="662071"/>
                  <a:pt x="1212131" y="640949"/>
                  <a:pt x="1239520" y="621030"/>
                </a:cubicBezTo>
                <a:cubicBezTo>
                  <a:pt x="1298562" y="578090"/>
                  <a:pt x="1287149" y="604787"/>
                  <a:pt x="1361440" y="509270"/>
                </a:cubicBezTo>
                <a:cubicBezTo>
                  <a:pt x="1382847" y="481747"/>
                  <a:pt x="1393887" y="447477"/>
                  <a:pt x="1412240" y="417830"/>
                </a:cubicBezTo>
                <a:cubicBezTo>
                  <a:pt x="1451197" y="354900"/>
                  <a:pt x="1513926" y="262429"/>
                  <a:pt x="1564640" y="204470"/>
                </a:cubicBezTo>
                <a:cubicBezTo>
                  <a:pt x="1570233" y="198078"/>
                  <a:pt x="1634875" y="125227"/>
                  <a:pt x="1666240" y="113030"/>
                </a:cubicBezTo>
                <a:cubicBezTo>
                  <a:pt x="1716147" y="93622"/>
                  <a:pt x="1767613" y="78466"/>
                  <a:pt x="1818640" y="62230"/>
                </a:cubicBezTo>
                <a:cubicBezTo>
                  <a:pt x="1842135" y="54754"/>
                  <a:pt x="1865255" y="44633"/>
                  <a:pt x="1889760" y="41910"/>
                </a:cubicBezTo>
                <a:cubicBezTo>
                  <a:pt x="1957163" y="34421"/>
                  <a:pt x="2025227" y="35137"/>
                  <a:pt x="2092960" y="31750"/>
                </a:cubicBezTo>
                <a:cubicBezTo>
                  <a:pt x="2330027" y="-2117"/>
                  <a:pt x="2235200" y="-8890"/>
                  <a:pt x="2377440" y="11430"/>
                </a:cubicBezTo>
                <a:cubicBezTo>
                  <a:pt x="2374968" y="28736"/>
                  <a:pt x="2382405" y="102870"/>
                  <a:pt x="2336800" y="102870"/>
                </a:cubicBezTo>
                <a:cubicBezTo>
                  <a:pt x="2327221" y="102870"/>
                  <a:pt x="2323253" y="89323"/>
                  <a:pt x="2316480" y="82550"/>
                </a:cubicBezTo>
                <a:lnTo>
                  <a:pt x="2316480" y="825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9954C5C-D4DD-4261-ACAA-57CC471C1395}"/>
              </a:ext>
            </a:extLst>
          </p:cNvPr>
          <p:cNvSpPr/>
          <p:nvPr/>
        </p:nvSpPr>
        <p:spPr>
          <a:xfrm>
            <a:off x="9552273" y="1628775"/>
            <a:ext cx="2626108" cy="4767898"/>
          </a:xfrm>
          <a:custGeom>
            <a:avLst/>
            <a:gdLst>
              <a:gd name="connsiteX0" fmla="*/ 1548697 w 2626108"/>
              <a:gd name="connsiteY0" fmla="*/ 111760 h 2814320"/>
              <a:gd name="connsiteX1" fmla="*/ 1548697 w 2626108"/>
              <a:gd name="connsiteY1" fmla="*/ 111760 h 2814320"/>
              <a:gd name="connsiteX2" fmla="*/ 1599497 w 2626108"/>
              <a:gd name="connsiteY2" fmla="*/ 30480 h 2814320"/>
              <a:gd name="connsiteX3" fmla="*/ 1670617 w 2626108"/>
              <a:gd name="connsiteY3" fmla="*/ 0 h 2814320"/>
              <a:gd name="connsiteX4" fmla="*/ 2127817 w 2626108"/>
              <a:gd name="connsiteY4" fmla="*/ 10160 h 2814320"/>
              <a:gd name="connsiteX5" fmla="*/ 2270057 w 2626108"/>
              <a:gd name="connsiteY5" fmla="*/ 81280 h 2814320"/>
              <a:gd name="connsiteX6" fmla="*/ 2422457 w 2626108"/>
              <a:gd name="connsiteY6" fmla="*/ 264160 h 2814320"/>
              <a:gd name="connsiteX7" fmla="*/ 2483417 w 2626108"/>
              <a:gd name="connsiteY7" fmla="*/ 365760 h 2814320"/>
              <a:gd name="connsiteX8" fmla="*/ 2493577 w 2626108"/>
              <a:gd name="connsiteY8" fmla="*/ 396240 h 2814320"/>
              <a:gd name="connsiteX9" fmla="*/ 2595177 w 2626108"/>
              <a:gd name="connsiteY9" fmla="*/ 640080 h 2814320"/>
              <a:gd name="connsiteX10" fmla="*/ 2625657 w 2626108"/>
              <a:gd name="connsiteY10" fmla="*/ 944880 h 2814320"/>
              <a:gd name="connsiteX11" fmla="*/ 2605337 w 2626108"/>
              <a:gd name="connsiteY11" fmla="*/ 1026160 h 2814320"/>
              <a:gd name="connsiteX12" fmla="*/ 2463097 w 2626108"/>
              <a:gd name="connsiteY12" fmla="*/ 1249680 h 2814320"/>
              <a:gd name="connsiteX13" fmla="*/ 2381817 w 2626108"/>
              <a:gd name="connsiteY13" fmla="*/ 1381760 h 2814320"/>
              <a:gd name="connsiteX14" fmla="*/ 2249737 w 2626108"/>
              <a:gd name="connsiteY14" fmla="*/ 1574800 h 2814320"/>
              <a:gd name="connsiteX15" fmla="*/ 2229417 w 2626108"/>
              <a:gd name="connsiteY15" fmla="*/ 1605280 h 2814320"/>
              <a:gd name="connsiteX16" fmla="*/ 2036377 w 2626108"/>
              <a:gd name="connsiteY16" fmla="*/ 1737360 h 2814320"/>
              <a:gd name="connsiteX17" fmla="*/ 1843337 w 2626108"/>
              <a:gd name="connsiteY17" fmla="*/ 1849120 h 2814320"/>
              <a:gd name="connsiteX18" fmla="*/ 1731577 w 2626108"/>
              <a:gd name="connsiteY18" fmla="*/ 1940560 h 2814320"/>
              <a:gd name="connsiteX19" fmla="*/ 1701097 w 2626108"/>
              <a:gd name="connsiteY19" fmla="*/ 1960880 h 2814320"/>
              <a:gd name="connsiteX20" fmla="*/ 1650297 w 2626108"/>
              <a:gd name="connsiteY20" fmla="*/ 2011680 h 2814320"/>
              <a:gd name="connsiteX21" fmla="*/ 1558857 w 2626108"/>
              <a:gd name="connsiteY21" fmla="*/ 2092960 h 2814320"/>
              <a:gd name="connsiteX22" fmla="*/ 1487737 w 2626108"/>
              <a:gd name="connsiteY22" fmla="*/ 2174240 h 2814320"/>
              <a:gd name="connsiteX23" fmla="*/ 1436937 w 2626108"/>
              <a:gd name="connsiteY23" fmla="*/ 2225040 h 2814320"/>
              <a:gd name="connsiteX24" fmla="*/ 1345497 w 2626108"/>
              <a:gd name="connsiteY24" fmla="*/ 2336800 h 2814320"/>
              <a:gd name="connsiteX25" fmla="*/ 1274377 w 2626108"/>
              <a:gd name="connsiteY25" fmla="*/ 2387600 h 2814320"/>
              <a:gd name="connsiteX26" fmla="*/ 1193097 w 2626108"/>
              <a:gd name="connsiteY26" fmla="*/ 2458720 h 2814320"/>
              <a:gd name="connsiteX27" fmla="*/ 1040697 w 2626108"/>
              <a:gd name="connsiteY27" fmla="*/ 2580640 h 2814320"/>
              <a:gd name="connsiteX28" fmla="*/ 817177 w 2626108"/>
              <a:gd name="connsiteY28" fmla="*/ 2743200 h 2814320"/>
              <a:gd name="connsiteX29" fmla="*/ 766377 w 2626108"/>
              <a:gd name="connsiteY29" fmla="*/ 2783840 h 2814320"/>
              <a:gd name="connsiteX30" fmla="*/ 624137 w 2626108"/>
              <a:gd name="connsiteY30" fmla="*/ 2814320 h 2814320"/>
              <a:gd name="connsiteX31" fmla="*/ 146617 w 2626108"/>
              <a:gd name="connsiteY31" fmla="*/ 2794000 h 2814320"/>
              <a:gd name="connsiteX32" fmla="*/ 105977 w 2626108"/>
              <a:gd name="connsiteY32" fmla="*/ 2773680 h 2814320"/>
              <a:gd name="connsiteX33" fmla="*/ 55177 w 2626108"/>
              <a:gd name="connsiteY33" fmla="*/ 2722880 h 2814320"/>
              <a:gd name="connsiteX34" fmla="*/ 4377 w 2626108"/>
              <a:gd name="connsiteY34" fmla="*/ 2611120 h 2814320"/>
              <a:gd name="connsiteX35" fmla="*/ 24697 w 2626108"/>
              <a:gd name="connsiteY35" fmla="*/ 2357120 h 2814320"/>
              <a:gd name="connsiteX36" fmla="*/ 217737 w 2626108"/>
              <a:gd name="connsiteY36" fmla="*/ 2133600 h 2814320"/>
              <a:gd name="connsiteX37" fmla="*/ 339657 w 2626108"/>
              <a:gd name="connsiteY37" fmla="*/ 2072640 h 2814320"/>
              <a:gd name="connsiteX38" fmla="*/ 410777 w 2626108"/>
              <a:gd name="connsiteY38" fmla="*/ 2052320 h 2814320"/>
              <a:gd name="connsiteX39" fmla="*/ 644457 w 2626108"/>
              <a:gd name="connsiteY39" fmla="*/ 1960880 h 2814320"/>
              <a:gd name="connsiteX40" fmla="*/ 756217 w 2626108"/>
              <a:gd name="connsiteY40" fmla="*/ 1910080 h 2814320"/>
              <a:gd name="connsiteX41" fmla="*/ 867977 w 2626108"/>
              <a:gd name="connsiteY41" fmla="*/ 1879600 h 2814320"/>
              <a:gd name="connsiteX42" fmla="*/ 949257 w 2626108"/>
              <a:gd name="connsiteY42" fmla="*/ 1849120 h 2814320"/>
              <a:gd name="connsiteX43" fmla="*/ 989897 w 2626108"/>
              <a:gd name="connsiteY43" fmla="*/ 1838960 h 2814320"/>
              <a:gd name="connsiteX44" fmla="*/ 1091497 w 2626108"/>
              <a:gd name="connsiteY44" fmla="*/ 1808480 h 2814320"/>
              <a:gd name="connsiteX45" fmla="*/ 1213417 w 2626108"/>
              <a:gd name="connsiteY45" fmla="*/ 1727200 h 2814320"/>
              <a:gd name="connsiteX46" fmla="*/ 1335337 w 2626108"/>
              <a:gd name="connsiteY46" fmla="*/ 1584960 h 2814320"/>
              <a:gd name="connsiteX47" fmla="*/ 1406457 w 2626108"/>
              <a:gd name="connsiteY47" fmla="*/ 1503680 h 2814320"/>
              <a:gd name="connsiteX48" fmla="*/ 1436937 w 2626108"/>
              <a:gd name="connsiteY48" fmla="*/ 1473200 h 2814320"/>
              <a:gd name="connsiteX49" fmla="*/ 1508057 w 2626108"/>
              <a:gd name="connsiteY49" fmla="*/ 1381760 h 2814320"/>
              <a:gd name="connsiteX50" fmla="*/ 1538537 w 2626108"/>
              <a:gd name="connsiteY50" fmla="*/ 1290320 h 2814320"/>
              <a:gd name="connsiteX51" fmla="*/ 1548697 w 2626108"/>
              <a:gd name="connsiteY51" fmla="*/ 11176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626108" h="2814320">
                <a:moveTo>
                  <a:pt x="1548697" y="111760"/>
                </a:moveTo>
                <a:lnTo>
                  <a:pt x="1548697" y="111760"/>
                </a:lnTo>
                <a:cubicBezTo>
                  <a:pt x="1565630" y="84667"/>
                  <a:pt x="1578124" y="54228"/>
                  <a:pt x="1599497" y="30480"/>
                </a:cubicBezTo>
                <a:cubicBezTo>
                  <a:pt x="1610258" y="18523"/>
                  <a:pt x="1653669" y="5649"/>
                  <a:pt x="1670617" y="0"/>
                </a:cubicBezTo>
                <a:lnTo>
                  <a:pt x="2127817" y="10160"/>
                </a:lnTo>
                <a:cubicBezTo>
                  <a:pt x="2175546" y="12108"/>
                  <a:pt x="2244806" y="63456"/>
                  <a:pt x="2270057" y="81280"/>
                </a:cubicBezTo>
                <a:cubicBezTo>
                  <a:pt x="2350292" y="137917"/>
                  <a:pt x="2367609" y="172747"/>
                  <a:pt x="2422457" y="264160"/>
                </a:cubicBezTo>
                <a:cubicBezTo>
                  <a:pt x="2442777" y="298027"/>
                  <a:pt x="2464692" y="330986"/>
                  <a:pt x="2483417" y="365760"/>
                </a:cubicBezTo>
                <a:cubicBezTo>
                  <a:pt x="2488494" y="375189"/>
                  <a:pt x="2489358" y="386396"/>
                  <a:pt x="2493577" y="396240"/>
                </a:cubicBezTo>
                <a:cubicBezTo>
                  <a:pt x="2599056" y="642358"/>
                  <a:pt x="2489158" y="364430"/>
                  <a:pt x="2595177" y="640080"/>
                </a:cubicBezTo>
                <a:cubicBezTo>
                  <a:pt x="2608210" y="731308"/>
                  <a:pt x="2629474" y="853271"/>
                  <a:pt x="2625657" y="944880"/>
                </a:cubicBezTo>
                <a:cubicBezTo>
                  <a:pt x="2624494" y="972783"/>
                  <a:pt x="2616893" y="1000736"/>
                  <a:pt x="2605337" y="1026160"/>
                </a:cubicBezTo>
                <a:cubicBezTo>
                  <a:pt x="2534325" y="1182387"/>
                  <a:pt x="2540034" y="1134275"/>
                  <a:pt x="2463097" y="1249680"/>
                </a:cubicBezTo>
                <a:cubicBezTo>
                  <a:pt x="2434422" y="1292693"/>
                  <a:pt x="2410180" y="1338540"/>
                  <a:pt x="2381817" y="1381760"/>
                </a:cubicBezTo>
                <a:cubicBezTo>
                  <a:pt x="2339040" y="1446944"/>
                  <a:pt x="2293659" y="1510382"/>
                  <a:pt x="2249737" y="1574800"/>
                </a:cubicBezTo>
                <a:cubicBezTo>
                  <a:pt x="2242858" y="1584889"/>
                  <a:pt x="2239495" y="1598385"/>
                  <a:pt x="2229417" y="1605280"/>
                </a:cubicBezTo>
                <a:cubicBezTo>
                  <a:pt x="2165070" y="1649307"/>
                  <a:pt x="2106113" y="1702492"/>
                  <a:pt x="2036377" y="1737360"/>
                </a:cubicBezTo>
                <a:cubicBezTo>
                  <a:pt x="1971595" y="1769751"/>
                  <a:pt x="1898251" y="1804191"/>
                  <a:pt x="1843337" y="1849120"/>
                </a:cubicBezTo>
                <a:cubicBezTo>
                  <a:pt x="1806084" y="1879600"/>
                  <a:pt x="1769425" y="1910822"/>
                  <a:pt x="1731577" y="1940560"/>
                </a:cubicBezTo>
                <a:cubicBezTo>
                  <a:pt x="1721975" y="1948104"/>
                  <a:pt x="1710287" y="1952839"/>
                  <a:pt x="1701097" y="1960880"/>
                </a:cubicBezTo>
                <a:cubicBezTo>
                  <a:pt x="1683075" y="1976649"/>
                  <a:pt x="1667845" y="1995385"/>
                  <a:pt x="1650297" y="2011680"/>
                </a:cubicBezTo>
                <a:cubicBezTo>
                  <a:pt x="1620413" y="2039429"/>
                  <a:pt x="1587693" y="2064124"/>
                  <a:pt x="1558857" y="2092960"/>
                </a:cubicBezTo>
                <a:cubicBezTo>
                  <a:pt x="1533401" y="2118416"/>
                  <a:pt x="1512156" y="2147787"/>
                  <a:pt x="1487737" y="2174240"/>
                </a:cubicBezTo>
                <a:cubicBezTo>
                  <a:pt x="1471494" y="2191837"/>
                  <a:pt x="1452268" y="2206643"/>
                  <a:pt x="1436937" y="2225040"/>
                </a:cubicBezTo>
                <a:cubicBezTo>
                  <a:pt x="1386906" y="2285077"/>
                  <a:pt x="1398909" y="2293099"/>
                  <a:pt x="1345497" y="2336800"/>
                </a:cubicBezTo>
                <a:cubicBezTo>
                  <a:pt x="1322949" y="2355248"/>
                  <a:pt x="1297126" y="2369401"/>
                  <a:pt x="1274377" y="2387600"/>
                </a:cubicBezTo>
                <a:cubicBezTo>
                  <a:pt x="1246265" y="2410089"/>
                  <a:pt x="1220852" y="2435792"/>
                  <a:pt x="1193097" y="2458720"/>
                </a:cubicBezTo>
                <a:cubicBezTo>
                  <a:pt x="1142942" y="2500153"/>
                  <a:pt x="1090674" y="2538992"/>
                  <a:pt x="1040697" y="2580640"/>
                </a:cubicBezTo>
                <a:cubicBezTo>
                  <a:pt x="826770" y="2758912"/>
                  <a:pt x="1090278" y="2561132"/>
                  <a:pt x="817177" y="2743200"/>
                </a:cubicBezTo>
                <a:cubicBezTo>
                  <a:pt x="799134" y="2755229"/>
                  <a:pt x="786725" y="2776343"/>
                  <a:pt x="766377" y="2783840"/>
                </a:cubicBezTo>
                <a:cubicBezTo>
                  <a:pt x="720877" y="2800603"/>
                  <a:pt x="671550" y="2804160"/>
                  <a:pt x="624137" y="2814320"/>
                </a:cubicBezTo>
                <a:cubicBezTo>
                  <a:pt x="464964" y="2807547"/>
                  <a:pt x="305447" y="2806457"/>
                  <a:pt x="146617" y="2794000"/>
                </a:cubicBezTo>
                <a:cubicBezTo>
                  <a:pt x="131518" y="2792816"/>
                  <a:pt x="117932" y="2782979"/>
                  <a:pt x="105977" y="2773680"/>
                </a:cubicBezTo>
                <a:cubicBezTo>
                  <a:pt x="87074" y="2758978"/>
                  <a:pt x="72110" y="2739813"/>
                  <a:pt x="55177" y="2722880"/>
                </a:cubicBezTo>
                <a:cubicBezTo>
                  <a:pt x="38244" y="2685627"/>
                  <a:pt x="7775" y="2651900"/>
                  <a:pt x="4377" y="2611120"/>
                </a:cubicBezTo>
                <a:cubicBezTo>
                  <a:pt x="-2677" y="2526476"/>
                  <a:pt x="-4486" y="2436886"/>
                  <a:pt x="24697" y="2357120"/>
                </a:cubicBezTo>
                <a:cubicBezTo>
                  <a:pt x="26315" y="2352698"/>
                  <a:pt x="168565" y="2169660"/>
                  <a:pt x="217737" y="2133600"/>
                </a:cubicBezTo>
                <a:cubicBezTo>
                  <a:pt x="261266" y="2101678"/>
                  <a:pt x="293690" y="2086430"/>
                  <a:pt x="339657" y="2072640"/>
                </a:cubicBezTo>
                <a:cubicBezTo>
                  <a:pt x="363272" y="2065555"/>
                  <a:pt x="387629" y="2060808"/>
                  <a:pt x="410777" y="2052320"/>
                </a:cubicBezTo>
                <a:cubicBezTo>
                  <a:pt x="489309" y="2023525"/>
                  <a:pt x="574861" y="2007278"/>
                  <a:pt x="644457" y="1960880"/>
                </a:cubicBezTo>
                <a:cubicBezTo>
                  <a:pt x="692411" y="1928911"/>
                  <a:pt x="679149" y="1934417"/>
                  <a:pt x="756217" y="1910080"/>
                </a:cubicBezTo>
                <a:cubicBezTo>
                  <a:pt x="793039" y="1898452"/>
                  <a:pt x="830849" y="1890208"/>
                  <a:pt x="867977" y="1879600"/>
                </a:cubicBezTo>
                <a:cubicBezTo>
                  <a:pt x="917915" y="1865332"/>
                  <a:pt x="884842" y="1870592"/>
                  <a:pt x="949257" y="1849120"/>
                </a:cubicBezTo>
                <a:cubicBezTo>
                  <a:pt x="962504" y="1844704"/>
                  <a:pt x="976471" y="1842796"/>
                  <a:pt x="989897" y="1838960"/>
                </a:cubicBezTo>
                <a:cubicBezTo>
                  <a:pt x="1023894" y="1829246"/>
                  <a:pt x="1057630" y="1818640"/>
                  <a:pt x="1091497" y="1808480"/>
                </a:cubicBezTo>
                <a:cubicBezTo>
                  <a:pt x="1132137" y="1781387"/>
                  <a:pt x="1178880" y="1761737"/>
                  <a:pt x="1213417" y="1727200"/>
                </a:cubicBezTo>
                <a:cubicBezTo>
                  <a:pt x="1327816" y="1612801"/>
                  <a:pt x="1222378" y="1723986"/>
                  <a:pt x="1335337" y="1584960"/>
                </a:cubicBezTo>
                <a:cubicBezTo>
                  <a:pt x="1358039" y="1557019"/>
                  <a:pt x="1382240" y="1530318"/>
                  <a:pt x="1406457" y="1503680"/>
                </a:cubicBezTo>
                <a:cubicBezTo>
                  <a:pt x="1416122" y="1493048"/>
                  <a:pt x="1427739" y="1484238"/>
                  <a:pt x="1436937" y="1473200"/>
                </a:cubicBezTo>
                <a:cubicBezTo>
                  <a:pt x="1461657" y="1443536"/>
                  <a:pt x="1484350" y="1412240"/>
                  <a:pt x="1508057" y="1381760"/>
                </a:cubicBezTo>
                <a:cubicBezTo>
                  <a:pt x="1518217" y="1351280"/>
                  <a:pt x="1529711" y="1321213"/>
                  <a:pt x="1538537" y="1290320"/>
                </a:cubicBezTo>
                <a:cubicBezTo>
                  <a:pt x="1655263" y="881780"/>
                  <a:pt x="1547004" y="308187"/>
                  <a:pt x="1548697" y="11176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82A911-9F3D-432F-BDE1-24AAA79E1F78}"/>
              </a:ext>
            </a:extLst>
          </p:cNvPr>
          <p:cNvSpPr txBox="1"/>
          <p:nvPr/>
        </p:nvSpPr>
        <p:spPr>
          <a:xfrm>
            <a:off x="119851" y="2031808"/>
            <a:ext cx="934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Neighbor set</a:t>
            </a:r>
            <a:r>
              <a:rPr lang="en-US" sz="3200" dirty="0"/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:= {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{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edge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for some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        Example:  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N({1}) = { {3,5}, {4,6} }.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8D26D0-BFA6-41CE-8E48-C8F87742254D}"/>
              </a:ext>
            </a:extLst>
          </p:cNvPr>
          <p:cNvSpPr txBox="1"/>
          <p:nvPr/>
        </p:nvSpPr>
        <p:spPr>
          <a:xfrm>
            <a:off x="194301" y="3503990"/>
            <a:ext cx="93490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Hall’s theorem considers the </a:t>
            </a:r>
            <a:r>
              <a:rPr lang="en-US" sz="3200" i="1" dirty="0">
                <a:solidFill>
                  <a:schemeClr val="accent5"/>
                </a:solidFill>
              </a:rPr>
              <a:t>size </a:t>
            </a:r>
            <a:r>
              <a:rPr lang="en-US" sz="3200" dirty="0">
                <a:solidFill>
                  <a:schemeClr val="accent5"/>
                </a:solidFill>
              </a:rPr>
              <a:t>of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solidFill>
                  <a:schemeClr val="accent5"/>
                </a:solidFill>
              </a:rPr>
              <a:t>vs.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dirty="0">
                <a:solidFill>
                  <a:schemeClr val="accent5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Its generalizations consider other properties of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Matching number of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3"/>
                </a:solidFill>
                <a:cs typeface="Times New Roman" panose="02020603050405020304" pitchFamily="18" charset="0"/>
              </a:rPr>
              <a:t>(Aharoni &amp; Kessler, 1990)</a:t>
            </a:r>
            <a:endParaRPr lang="en-US" sz="3200" dirty="0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Covering  number of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cs typeface="Times New Roman" panose="02020603050405020304" pitchFamily="18" charset="0"/>
              </a:rPr>
              <a:t>(Haxell,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Matching width of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3"/>
                </a:solidFill>
                <a:cs typeface="Times New Roman" panose="02020603050405020304" pitchFamily="18" charset="0"/>
              </a:rPr>
              <a:t>(Aharoni &amp; Haxell, 2000)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Ψ(L(N(</a:t>
            </a:r>
            <a:r>
              <a:rPr lang="en-US" sz="3200" b="1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3200" b="1" dirty="0">
                <a:solidFill>
                  <a:schemeClr val="accent3"/>
                </a:solidFill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chemeClr val="accent3"/>
                </a:solidFill>
                <a:cs typeface="Times New Roman" panose="02020603050405020304" pitchFamily="18" charset="0"/>
              </a:rPr>
              <a:t>(Meshulam, 2003;  </a:t>
            </a:r>
            <a:r>
              <a:rPr lang="en-US" sz="2400" dirty="0" err="1">
                <a:solidFill>
                  <a:schemeClr val="accent3"/>
                </a:solidFill>
                <a:cs typeface="Times New Roman" panose="02020603050405020304" pitchFamily="18" charset="0"/>
              </a:rPr>
              <a:t>Aharoni&amp;Berger&amp;Ziv</a:t>
            </a:r>
            <a:r>
              <a:rPr lang="en-US" sz="2400" dirty="0">
                <a:solidFill>
                  <a:schemeClr val="accent3"/>
                </a:solidFill>
                <a:cs typeface="Times New Roman" panose="02020603050405020304" pitchFamily="18" charset="0"/>
              </a:rPr>
              <a:t>, 2007)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77B256-79C0-42A0-80D3-46349FD6497D}"/>
              </a:ext>
            </a:extLst>
          </p:cNvPr>
          <p:cNvCxnSpPr/>
          <p:nvPr/>
        </p:nvCxnSpPr>
        <p:spPr>
          <a:xfrm>
            <a:off x="9019713" y="2831977"/>
            <a:ext cx="3293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560DC3-8467-4C29-B833-50B8C9EF9D60}"/>
              </a:ext>
            </a:extLst>
          </p:cNvPr>
          <p:cNvSpPr txBox="1"/>
          <p:nvPr/>
        </p:nvSpPr>
        <p:spPr>
          <a:xfrm>
            <a:off x="9311645" y="23413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03F76-94FE-4DAA-8B13-CD7235582AAB}"/>
              </a:ext>
            </a:extLst>
          </p:cNvPr>
          <p:cNvSpPr txBox="1"/>
          <p:nvPr/>
        </p:nvSpPr>
        <p:spPr>
          <a:xfrm>
            <a:off x="9284445" y="48187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352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078113C2-2B40-466F-A83B-6C4A74647451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56A5D-6AA7-481D-8B78-468CD6B0D01D}"/>
              </a:ext>
            </a:extLst>
          </p:cNvPr>
          <p:cNvSpPr txBox="1"/>
          <p:nvPr/>
        </p:nvSpPr>
        <p:spPr>
          <a:xfrm>
            <a:off x="190500" y="825500"/>
            <a:ext cx="1163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two-player zero-sum turn-based game on a given graph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Player 1 (“CON”) picks an edge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Player 2 (“NON”) has two options: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/>
              <a:t>Disconnect </a:t>
            </a:r>
            <a:r>
              <a:rPr lang="en-US" sz="3200" dirty="0"/>
              <a:t>– remove only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/>
              <a:t>Explode </a:t>
            </a:r>
            <a:r>
              <a:rPr lang="en-US" sz="3200" dirty="0"/>
              <a:t>– remove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/>
              <a:t>, its two endpoints, and their neighbors;</a:t>
            </a:r>
            <a:br>
              <a:rPr lang="en-US" sz="3200" dirty="0"/>
            </a:br>
            <a:r>
              <a:rPr lang="en-US" sz="3200" dirty="0"/>
              <a:t>                   this action requires NON to pay 1 point to CON.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The game ends when no edges remain: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If no vertices remain, then CON’s score is the num of points;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If some isolated vertices remain, then CON’s score is infinite.</a:t>
            </a:r>
          </a:p>
          <a:p>
            <a:pPr algn="ctr"/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Ψ(G)</a:t>
            </a:r>
            <a:r>
              <a:rPr lang="en-US" sz="3200" dirty="0">
                <a:solidFill>
                  <a:schemeClr val="accent5"/>
                </a:solidFill>
              </a:rPr>
              <a:t>   :=   score of CON when both players play optimally on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5"/>
                </a:solidFill>
              </a:rPr>
              <a:t>.</a:t>
            </a:r>
            <a:endParaRPr lang="en-IL" sz="3200" dirty="0">
              <a:solidFill>
                <a:schemeClr val="accent5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9D51235-4D39-4C39-AA4E-46D1025EBCBC}"/>
              </a:ext>
            </a:extLst>
          </p:cNvPr>
          <p:cNvSpPr txBox="1">
            <a:spLocks/>
          </p:cNvSpPr>
          <p:nvPr/>
        </p:nvSpPr>
        <p:spPr>
          <a:xfrm>
            <a:off x="838200" y="-175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3"/>
                </a:solidFill>
              </a:rPr>
              <a:t>Meshulam’s game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C6F7B-BE13-419D-8CC4-816EA70F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8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9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Meshulam’s game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A93D059E-2488-4DC2-BE28-CD5EBF57E363}" type="datetime8">
              <a:rPr lang="en-IL" smtClean="0"/>
              <a:t>31/10/2020 20:47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177E2-A043-45AA-BDA1-D23B0CCC40BC}"/>
              </a:ext>
            </a:extLst>
          </p:cNvPr>
          <p:cNvSpPr txBox="1"/>
          <p:nvPr/>
        </p:nvSpPr>
        <p:spPr>
          <a:xfrm>
            <a:off x="254000" y="428178"/>
            <a:ext cx="9240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Simple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/>
                </a:solidFill>
              </a:rPr>
              <a:t>If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6"/>
                </a:solidFill>
              </a:rPr>
              <a:t> has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6"/>
                </a:solidFill>
              </a:rPr>
              <a:t> connected components, then </a:t>
            </a:r>
            <a:r>
              <a:rPr lang="el-GR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i="1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/>
                </a:solidFill>
              </a:rPr>
              <a:t>If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6"/>
                </a:solidFill>
              </a:rPr>
              <a:t> is the union of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6"/>
                </a:solidFill>
              </a:rPr>
              <a:t> disjoint cliques, then </a:t>
            </a:r>
            <a:r>
              <a:rPr lang="el-GR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i="1" dirty="0">
                <a:solidFill>
                  <a:schemeClr val="accent6"/>
                </a:solidFill>
              </a:rPr>
              <a:t>.</a:t>
            </a:r>
          </a:p>
          <a:p>
            <a:endParaRPr lang="en-US" sz="3200" i="1" dirty="0">
              <a:solidFill>
                <a:schemeClr val="accent6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                 The </a:t>
            </a:r>
            <a:r>
              <a:rPr lang="en-US" sz="3200" i="1" dirty="0">
                <a:solidFill>
                  <a:srgbClr val="0070C0"/>
                </a:solidFill>
              </a:rPr>
              <a:t>line-graph</a:t>
            </a:r>
            <a:r>
              <a:rPr lang="en-US" sz="3200" dirty="0">
                <a:solidFill>
                  <a:srgbClr val="0070C0"/>
                </a:solidFill>
              </a:rPr>
              <a:t> of 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 is denoted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</a:p>
          <a:p>
            <a:endParaRPr lang="en-US" sz="3200" i="1" dirty="0">
              <a:solidFill>
                <a:schemeClr val="accent6"/>
              </a:solidFill>
            </a:endParaRPr>
          </a:p>
          <a:p>
            <a:r>
              <a:rPr lang="en-US" sz="3200" dirty="0"/>
              <a:t>Hall-type theorem (Meshulam 2003,2004): </a:t>
            </a:r>
          </a:p>
          <a:p>
            <a:r>
              <a:rPr lang="en-US" sz="3200" dirty="0"/>
              <a:t>   Given a bipartite hypergraph with sides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/>
              <a:t>:</a:t>
            </a:r>
          </a:p>
          <a:p>
            <a:r>
              <a:rPr lang="en-US" sz="3200" dirty="0"/>
              <a:t>   If for every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: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Ψ(L(N(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≥   |Y’|</a:t>
            </a:r>
            <a:r>
              <a:rPr lang="en-US" sz="3200" dirty="0">
                <a:cs typeface="Times New Roman" panose="02020603050405020304" pitchFamily="18" charset="0"/>
              </a:rPr>
              <a:t>,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then there is a matching of size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dirty="0">
                <a:cs typeface="Times New Roman" panose="02020603050405020304" pitchFamily="18" charset="0"/>
              </a:rPr>
              <a:t>.</a:t>
            </a:r>
            <a:br>
              <a:rPr lang="en-US" sz="3200" dirty="0">
                <a:cs typeface="Times New Roman" panose="02020603050405020304" pitchFamily="18" charset="0"/>
              </a:rPr>
            </a:br>
            <a:endParaRPr lang="en-US" sz="3200" dirty="0">
              <a:cs typeface="Times New Roman" panose="02020603050405020304" pitchFamily="18" charset="0"/>
            </a:endParaRPr>
          </a:p>
          <a:p>
            <a:r>
              <a:rPr lang="en-US" sz="3200" i="1" dirty="0">
                <a:solidFill>
                  <a:schemeClr val="accent5"/>
                </a:solidFill>
                <a:cs typeface="Times New Roman" panose="02020603050405020304" pitchFamily="18" charset="0"/>
              </a:rPr>
              <a:t>Remark</a:t>
            </a: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. In a bipartite graph,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Ψ(L(N(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≥ |N(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27FC2A-0F85-4BB5-81A0-4F8C2E6F7B00}"/>
              </a:ext>
            </a:extLst>
          </p:cNvPr>
          <p:cNvSpPr/>
          <p:nvPr/>
        </p:nvSpPr>
        <p:spPr>
          <a:xfrm>
            <a:off x="10044484" y="2209819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05AA7D-477C-4ABB-9930-6C0E4E101C56}"/>
              </a:ext>
            </a:extLst>
          </p:cNvPr>
          <p:cNvSpPr/>
          <p:nvPr/>
        </p:nvSpPr>
        <p:spPr>
          <a:xfrm>
            <a:off x="10630411" y="2209819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061AB2-F51B-4098-9A79-B628BF9F16B9}"/>
              </a:ext>
            </a:extLst>
          </p:cNvPr>
          <p:cNvSpPr/>
          <p:nvPr/>
        </p:nvSpPr>
        <p:spPr>
          <a:xfrm>
            <a:off x="11189703" y="2209819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A65EE7-B417-46DE-B3AE-85463FA9679C}"/>
              </a:ext>
            </a:extLst>
          </p:cNvPr>
          <p:cNvSpPr/>
          <p:nvPr/>
        </p:nvSpPr>
        <p:spPr>
          <a:xfrm>
            <a:off x="10044484" y="353116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D87F87-3BEC-446E-9FB4-81EFFC75E0D4}"/>
              </a:ext>
            </a:extLst>
          </p:cNvPr>
          <p:cNvSpPr/>
          <p:nvPr/>
        </p:nvSpPr>
        <p:spPr>
          <a:xfrm>
            <a:off x="10630411" y="353116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D1F0B5-3653-4A03-A57B-CC185ED8D3C3}"/>
              </a:ext>
            </a:extLst>
          </p:cNvPr>
          <p:cNvSpPr/>
          <p:nvPr/>
        </p:nvSpPr>
        <p:spPr>
          <a:xfrm>
            <a:off x="11189703" y="353116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1C9E4C-3D85-4D78-B4D0-0DEC4363731C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10226477" y="2574944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98004A-A65F-4E57-9C16-D2893C4CA6CA}"/>
              </a:ext>
            </a:extLst>
          </p:cNvPr>
          <p:cNvCxnSpPr>
            <a:stCxn id="28" idx="4"/>
            <a:endCxn id="32" idx="0"/>
          </p:cNvCxnSpPr>
          <p:nvPr/>
        </p:nvCxnSpPr>
        <p:spPr>
          <a:xfrm>
            <a:off x="10812404" y="2574944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01425D-700C-4599-87B6-0E863B21B520}"/>
              </a:ext>
            </a:extLst>
          </p:cNvPr>
          <p:cNvCxnSpPr>
            <a:stCxn id="28" idx="4"/>
            <a:endCxn id="33" idx="0"/>
          </p:cNvCxnSpPr>
          <p:nvPr/>
        </p:nvCxnSpPr>
        <p:spPr>
          <a:xfrm>
            <a:off x="10812404" y="2574944"/>
            <a:ext cx="559292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51138B-7F35-4003-9F50-56DE68924BBA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>
            <a:off x="11371696" y="2574944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3ECF4D-4763-4DB2-95C1-4B4B25E61023}"/>
              </a:ext>
            </a:extLst>
          </p:cNvPr>
          <p:cNvSpPr txBox="1"/>
          <p:nvPr/>
        </p:nvSpPr>
        <p:spPr>
          <a:xfrm>
            <a:off x="10034945" y="276876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85A9-1E74-42B6-A9B3-BD6E561FB684}"/>
              </a:ext>
            </a:extLst>
          </p:cNvPr>
          <p:cNvSpPr txBox="1"/>
          <p:nvPr/>
        </p:nvSpPr>
        <p:spPr>
          <a:xfrm>
            <a:off x="11290239" y="276876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676396-B20C-4683-92C8-885AD3B1E50D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 flipH="1">
            <a:off x="10226477" y="2574944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4A1453-6A38-47C2-9D29-33F4E8AC96F9}"/>
              </a:ext>
            </a:extLst>
          </p:cNvPr>
          <p:cNvSpPr txBox="1"/>
          <p:nvPr/>
        </p:nvSpPr>
        <p:spPr>
          <a:xfrm>
            <a:off x="10199841" y="3073768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DF9618-5057-4905-B8F4-27FE51F7B816}"/>
              </a:ext>
            </a:extLst>
          </p:cNvPr>
          <p:cNvSpPr txBox="1"/>
          <p:nvPr/>
        </p:nvSpPr>
        <p:spPr>
          <a:xfrm>
            <a:off x="10630404" y="308329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en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D23AF6-4484-4EF1-B235-EC274190B4CD}"/>
              </a:ext>
            </a:extLst>
          </p:cNvPr>
          <p:cNvSpPr txBox="1"/>
          <p:nvPr/>
        </p:nvSpPr>
        <p:spPr>
          <a:xfrm>
            <a:off x="11080111" y="310021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BDCA1B-153A-4A75-8079-79B56C909045}"/>
              </a:ext>
            </a:extLst>
          </p:cNvPr>
          <p:cNvSpPr txBox="1"/>
          <p:nvPr/>
        </p:nvSpPr>
        <p:spPr>
          <a:xfrm>
            <a:off x="9436936" y="4421920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IL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AE2AFA-CF26-4541-B865-09DFA8358598}"/>
              </a:ext>
            </a:extLst>
          </p:cNvPr>
          <p:cNvSpPr txBox="1"/>
          <p:nvPr/>
        </p:nvSpPr>
        <p:spPr>
          <a:xfrm>
            <a:off x="11574015" y="4485420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IL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0F9AF4-E5C3-4F84-BE8E-02723534A21B}"/>
              </a:ext>
            </a:extLst>
          </p:cNvPr>
          <p:cNvSpPr txBox="1"/>
          <p:nvPr/>
        </p:nvSpPr>
        <p:spPr>
          <a:xfrm>
            <a:off x="9743214" y="535712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IL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ED02C8-6480-42DC-93FE-1858C723F597}"/>
              </a:ext>
            </a:extLst>
          </p:cNvPr>
          <p:cNvSpPr txBox="1"/>
          <p:nvPr/>
        </p:nvSpPr>
        <p:spPr>
          <a:xfrm>
            <a:off x="10636080" y="611531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IL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025D53-1195-440E-9D9D-7EDBD9D02588}"/>
              </a:ext>
            </a:extLst>
          </p:cNvPr>
          <p:cNvSpPr txBox="1"/>
          <p:nvPr/>
        </p:nvSpPr>
        <p:spPr>
          <a:xfrm>
            <a:off x="11356898" y="535712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IL" sz="2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7ACA826-72A1-4A0F-8115-07F07D80F265}"/>
              </a:ext>
            </a:extLst>
          </p:cNvPr>
          <p:cNvCxnSpPr>
            <a:stCxn id="61" idx="2"/>
            <a:endCxn id="63" idx="0"/>
          </p:cNvCxnSpPr>
          <p:nvPr/>
        </p:nvCxnSpPr>
        <p:spPr>
          <a:xfrm>
            <a:off x="9618929" y="4883585"/>
            <a:ext cx="306278" cy="47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5EF37A-4856-44B0-BCA5-1C1D9C5D53F9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9925207" y="5818793"/>
            <a:ext cx="892866" cy="29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A8A0D7-50B1-4D1C-8135-1F5960B4B0EA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>
            <a:off x="10107199" y="5587961"/>
            <a:ext cx="1249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C75DB2-1AEB-487D-ABC4-1E027613A026}"/>
              </a:ext>
            </a:extLst>
          </p:cNvPr>
          <p:cNvCxnSpPr>
            <a:stCxn id="64" idx="3"/>
            <a:endCxn id="65" idx="2"/>
          </p:cNvCxnSpPr>
          <p:nvPr/>
        </p:nvCxnSpPr>
        <p:spPr>
          <a:xfrm flipV="1">
            <a:off x="11000065" y="5818793"/>
            <a:ext cx="538826" cy="527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C73FA2-599F-4FBC-86E1-CCB901C966E6}"/>
              </a:ext>
            </a:extLst>
          </p:cNvPr>
          <p:cNvCxnSpPr>
            <a:stCxn id="62" idx="2"/>
            <a:endCxn id="65" idx="0"/>
          </p:cNvCxnSpPr>
          <p:nvPr/>
        </p:nvCxnSpPr>
        <p:spPr>
          <a:xfrm flipH="1">
            <a:off x="11538891" y="4947085"/>
            <a:ext cx="217117" cy="41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88D1EE-3949-42E1-92F4-D0DD673F34BB}"/>
              </a:ext>
            </a:extLst>
          </p:cNvPr>
          <p:cNvCxnSpPr>
            <a:cxnSpLocks/>
          </p:cNvCxnSpPr>
          <p:nvPr/>
        </p:nvCxnSpPr>
        <p:spPr>
          <a:xfrm>
            <a:off x="8153400" y="2862075"/>
            <a:ext cx="1686238" cy="147145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F5B23-560A-4D50-8F22-7DE0E403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48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43" grpId="0"/>
      <p:bldP spid="46" grpId="0"/>
      <p:bldP spid="48" grpId="0"/>
      <p:bldP spid="50" grpId="0"/>
      <p:bldP spid="52" grpId="0"/>
      <p:bldP spid="61" grpId="0"/>
      <p:bldP spid="62" grpId="0"/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9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Meshulam’s game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CDE46B29-9BE6-4AAF-B5FA-3E0296B4A691}" type="datetime8">
              <a:rPr lang="en-IL" smtClean="0"/>
              <a:t>31/10/2020 20:46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177E2-A043-45AA-BDA1-D23B0CCC40BC}"/>
              </a:ext>
            </a:extLst>
          </p:cNvPr>
          <p:cNvSpPr txBox="1"/>
          <p:nvPr/>
        </p:nvSpPr>
        <p:spPr>
          <a:xfrm>
            <a:off x="263517" y="468721"/>
            <a:ext cx="9240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Simple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/>
                </a:solidFill>
              </a:rPr>
              <a:t>If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6"/>
                </a:solidFill>
              </a:rPr>
              <a:t> has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6"/>
                </a:solidFill>
              </a:rPr>
              <a:t> connected components, then </a:t>
            </a:r>
            <a:r>
              <a:rPr lang="el-GR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i="1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/>
                </a:solidFill>
              </a:rPr>
              <a:t>If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6"/>
                </a:solidFill>
              </a:rPr>
              <a:t> is the union of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6"/>
                </a:solidFill>
              </a:rPr>
              <a:t> disjoint cliques, then </a:t>
            </a:r>
            <a:r>
              <a:rPr lang="el-GR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i="1" dirty="0">
                <a:solidFill>
                  <a:schemeClr val="accent6"/>
                </a:solidFill>
              </a:rPr>
              <a:t>.</a:t>
            </a:r>
          </a:p>
          <a:p>
            <a:endParaRPr lang="en-US" sz="3200" i="1" dirty="0">
              <a:solidFill>
                <a:schemeClr val="accent6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                 The </a:t>
            </a:r>
            <a:r>
              <a:rPr lang="en-US" sz="3200" i="1" dirty="0">
                <a:solidFill>
                  <a:srgbClr val="0070C0"/>
                </a:solidFill>
              </a:rPr>
              <a:t>line-graph</a:t>
            </a:r>
            <a:r>
              <a:rPr lang="en-US" sz="3200" dirty="0">
                <a:solidFill>
                  <a:srgbClr val="0070C0"/>
                </a:solidFill>
              </a:rPr>
              <a:t> of 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 is denoted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</a:p>
          <a:p>
            <a:endParaRPr lang="en-US" sz="3200" i="1" dirty="0">
              <a:solidFill>
                <a:schemeClr val="accent6"/>
              </a:solidFill>
            </a:endParaRPr>
          </a:p>
          <a:p>
            <a:r>
              <a:rPr lang="en-US" sz="3200" dirty="0"/>
              <a:t>Hall-type theorem – deficiency version: </a:t>
            </a:r>
          </a:p>
          <a:p>
            <a:r>
              <a:rPr lang="en-US" sz="3200" dirty="0"/>
              <a:t>   Given a bipartite hypergraph with sides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/>
              <a:t>:</a:t>
            </a:r>
          </a:p>
          <a:p>
            <a:r>
              <a:rPr lang="en-US" sz="3200" dirty="0"/>
              <a:t>   If for every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: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Ψ(L(N(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≥   |Y’|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then there is a matching of size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cs typeface="Times New Roman" panose="02020603050405020304" pitchFamily="18" charset="0"/>
              </a:rPr>
              <a:t>.</a:t>
            </a:r>
            <a:br>
              <a:rPr lang="en-US" sz="3200" dirty="0">
                <a:cs typeface="Times New Roman" panose="02020603050405020304" pitchFamily="18" charset="0"/>
              </a:rPr>
            </a:br>
            <a:endParaRPr lang="en-US" sz="3200" dirty="0">
              <a:cs typeface="Times New Roman" panose="02020603050405020304" pitchFamily="18" charset="0"/>
            </a:endParaRPr>
          </a:p>
          <a:p>
            <a:r>
              <a:rPr lang="en-US" sz="3200" i="1" dirty="0">
                <a:solidFill>
                  <a:schemeClr val="accent5"/>
                </a:solidFill>
                <a:cs typeface="Times New Roman" panose="02020603050405020304" pitchFamily="18" charset="0"/>
              </a:rPr>
              <a:t>Remark</a:t>
            </a: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. In a bipartite graph,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Ψ(L(N(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≥ |N(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27FC2A-0F85-4BB5-81A0-4F8C2E6F7B00}"/>
              </a:ext>
            </a:extLst>
          </p:cNvPr>
          <p:cNvSpPr/>
          <p:nvPr/>
        </p:nvSpPr>
        <p:spPr>
          <a:xfrm>
            <a:off x="10044484" y="2209819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05AA7D-477C-4ABB-9930-6C0E4E101C56}"/>
              </a:ext>
            </a:extLst>
          </p:cNvPr>
          <p:cNvSpPr/>
          <p:nvPr/>
        </p:nvSpPr>
        <p:spPr>
          <a:xfrm>
            <a:off x="10630411" y="2209819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061AB2-F51B-4098-9A79-B628BF9F16B9}"/>
              </a:ext>
            </a:extLst>
          </p:cNvPr>
          <p:cNvSpPr/>
          <p:nvPr/>
        </p:nvSpPr>
        <p:spPr>
          <a:xfrm>
            <a:off x="11189703" y="2209819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A65EE7-B417-46DE-B3AE-85463FA9679C}"/>
              </a:ext>
            </a:extLst>
          </p:cNvPr>
          <p:cNvSpPr/>
          <p:nvPr/>
        </p:nvSpPr>
        <p:spPr>
          <a:xfrm>
            <a:off x="10044484" y="353116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D87F87-3BEC-446E-9FB4-81EFFC75E0D4}"/>
              </a:ext>
            </a:extLst>
          </p:cNvPr>
          <p:cNvSpPr/>
          <p:nvPr/>
        </p:nvSpPr>
        <p:spPr>
          <a:xfrm>
            <a:off x="10630411" y="353116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D1F0B5-3653-4A03-A57B-CC185ED8D3C3}"/>
              </a:ext>
            </a:extLst>
          </p:cNvPr>
          <p:cNvSpPr/>
          <p:nvPr/>
        </p:nvSpPr>
        <p:spPr>
          <a:xfrm>
            <a:off x="11189703" y="353116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1C9E4C-3D85-4D78-B4D0-0DEC4363731C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10226477" y="2574944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98004A-A65F-4E57-9C16-D2893C4CA6CA}"/>
              </a:ext>
            </a:extLst>
          </p:cNvPr>
          <p:cNvCxnSpPr>
            <a:stCxn id="28" idx="4"/>
            <a:endCxn id="32" idx="0"/>
          </p:cNvCxnSpPr>
          <p:nvPr/>
        </p:nvCxnSpPr>
        <p:spPr>
          <a:xfrm>
            <a:off x="10812404" y="2574944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01425D-700C-4599-87B6-0E863B21B520}"/>
              </a:ext>
            </a:extLst>
          </p:cNvPr>
          <p:cNvCxnSpPr>
            <a:stCxn id="28" idx="4"/>
            <a:endCxn id="33" idx="0"/>
          </p:cNvCxnSpPr>
          <p:nvPr/>
        </p:nvCxnSpPr>
        <p:spPr>
          <a:xfrm>
            <a:off x="10812404" y="2574944"/>
            <a:ext cx="559292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51138B-7F35-4003-9F50-56DE68924BBA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>
            <a:off x="11371696" y="2574944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3ECF4D-4763-4DB2-95C1-4B4B25E61023}"/>
              </a:ext>
            </a:extLst>
          </p:cNvPr>
          <p:cNvSpPr txBox="1"/>
          <p:nvPr/>
        </p:nvSpPr>
        <p:spPr>
          <a:xfrm>
            <a:off x="10034945" y="276876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85A9-1E74-42B6-A9B3-BD6E561FB684}"/>
              </a:ext>
            </a:extLst>
          </p:cNvPr>
          <p:cNvSpPr txBox="1"/>
          <p:nvPr/>
        </p:nvSpPr>
        <p:spPr>
          <a:xfrm>
            <a:off x="11290239" y="276876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676396-B20C-4683-92C8-885AD3B1E50D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 flipH="1">
            <a:off x="10226477" y="2574944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4A1453-6A38-47C2-9D29-33F4E8AC96F9}"/>
              </a:ext>
            </a:extLst>
          </p:cNvPr>
          <p:cNvSpPr txBox="1"/>
          <p:nvPr/>
        </p:nvSpPr>
        <p:spPr>
          <a:xfrm>
            <a:off x="10199841" y="3073768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DF9618-5057-4905-B8F4-27FE51F7B816}"/>
              </a:ext>
            </a:extLst>
          </p:cNvPr>
          <p:cNvSpPr txBox="1"/>
          <p:nvPr/>
        </p:nvSpPr>
        <p:spPr>
          <a:xfrm>
            <a:off x="10630404" y="308329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en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D23AF6-4484-4EF1-B235-EC274190B4CD}"/>
              </a:ext>
            </a:extLst>
          </p:cNvPr>
          <p:cNvSpPr txBox="1"/>
          <p:nvPr/>
        </p:nvSpPr>
        <p:spPr>
          <a:xfrm>
            <a:off x="11080111" y="310021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BDCA1B-153A-4A75-8079-79B56C909045}"/>
              </a:ext>
            </a:extLst>
          </p:cNvPr>
          <p:cNvSpPr txBox="1"/>
          <p:nvPr/>
        </p:nvSpPr>
        <p:spPr>
          <a:xfrm>
            <a:off x="9436936" y="4421920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IL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AE2AFA-CF26-4541-B865-09DFA8358598}"/>
              </a:ext>
            </a:extLst>
          </p:cNvPr>
          <p:cNvSpPr txBox="1"/>
          <p:nvPr/>
        </p:nvSpPr>
        <p:spPr>
          <a:xfrm>
            <a:off x="11574015" y="4485420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IL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0F9AF4-E5C3-4F84-BE8E-02723534A21B}"/>
              </a:ext>
            </a:extLst>
          </p:cNvPr>
          <p:cNvSpPr txBox="1"/>
          <p:nvPr/>
        </p:nvSpPr>
        <p:spPr>
          <a:xfrm>
            <a:off x="9743214" y="535712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IL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ED02C8-6480-42DC-93FE-1858C723F597}"/>
              </a:ext>
            </a:extLst>
          </p:cNvPr>
          <p:cNvSpPr txBox="1"/>
          <p:nvPr/>
        </p:nvSpPr>
        <p:spPr>
          <a:xfrm>
            <a:off x="10636080" y="611531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IL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025D53-1195-440E-9D9D-7EDBD9D02588}"/>
              </a:ext>
            </a:extLst>
          </p:cNvPr>
          <p:cNvSpPr txBox="1"/>
          <p:nvPr/>
        </p:nvSpPr>
        <p:spPr>
          <a:xfrm>
            <a:off x="11356898" y="535712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IL" sz="2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7ACA826-72A1-4A0F-8115-07F07D80F265}"/>
              </a:ext>
            </a:extLst>
          </p:cNvPr>
          <p:cNvCxnSpPr>
            <a:stCxn id="61" idx="2"/>
            <a:endCxn id="63" idx="0"/>
          </p:cNvCxnSpPr>
          <p:nvPr/>
        </p:nvCxnSpPr>
        <p:spPr>
          <a:xfrm>
            <a:off x="9618929" y="4883585"/>
            <a:ext cx="306278" cy="47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5EF37A-4856-44B0-BCA5-1C1D9C5D53F9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9925207" y="5818793"/>
            <a:ext cx="892866" cy="29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A8A0D7-50B1-4D1C-8135-1F5960B4B0EA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>
            <a:off x="10107199" y="5587961"/>
            <a:ext cx="1249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C75DB2-1AEB-487D-ABC4-1E027613A026}"/>
              </a:ext>
            </a:extLst>
          </p:cNvPr>
          <p:cNvCxnSpPr>
            <a:stCxn id="64" idx="3"/>
            <a:endCxn id="65" idx="2"/>
          </p:cNvCxnSpPr>
          <p:nvPr/>
        </p:nvCxnSpPr>
        <p:spPr>
          <a:xfrm flipV="1">
            <a:off x="11000065" y="5818793"/>
            <a:ext cx="538826" cy="527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C73FA2-599F-4FBC-86E1-CCB901C966E6}"/>
              </a:ext>
            </a:extLst>
          </p:cNvPr>
          <p:cNvCxnSpPr>
            <a:stCxn id="62" idx="2"/>
            <a:endCxn id="65" idx="0"/>
          </p:cNvCxnSpPr>
          <p:nvPr/>
        </p:nvCxnSpPr>
        <p:spPr>
          <a:xfrm flipH="1">
            <a:off x="11538891" y="4947085"/>
            <a:ext cx="217117" cy="41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88D1EE-3949-42E1-92F4-D0DD673F34BB}"/>
              </a:ext>
            </a:extLst>
          </p:cNvPr>
          <p:cNvCxnSpPr>
            <a:cxnSpLocks/>
          </p:cNvCxnSpPr>
          <p:nvPr/>
        </p:nvCxnSpPr>
        <p:spPr>
          <a:xfrm>
            <a:off x="8153400" y="2862075"/>
            <a:ext cx="1686238" cy="147145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D5CF0-7786-46A2-9FE7-45193C85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17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43" grpId="0"/>
      <p:bldP spid="46" grpId="0"/>
      <p:bldP spid="48" grpId="0"/>
      <p:bldP spid="50" grpId="0"/>
      <p:bldP spid="52" grpId="0"/>
      <p:bldP spid="61" grpId="0"/>
      <p:bldP spid="62" grpId="0"/>
      <p:bldP spid="63" grpId="0"/>
      <p:bldP spid="64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9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Meshulam’s game on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 of bipartite graphs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2BEC5D10-2B07-4D35-8B50-E578601572F7}" type="datetime8">
              <a:rPr lang="en-IL" smtClean="0"/>
              <a:t>31/10/2020 20:46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177E2-A043-45AA-BDA1-D23B0CCC40BC}"/>
              </a:ext>
            </a:extLst>
          </p:cNvPr>
          <p:cNvSpPr txBox="1"/>
          <p:nvPr/>
        </p:nvSpPr>
        <p:spPr>
          <a:xfrm>
            <a:off x="254000" y="979468"/>
            <a:ext cx="118567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Lemma</a:t>
            </a:r>
            <a:r>
              <a:rPr lang="en-US" sz="3200" dirty="0"/>
              <a:t>: If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/>
              <a:t> is a bipartite graph with a matching of size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                then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≥ ceil(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accent5"/>
                </a:solidFill>
                <a:cs typeface="Times New Roman" panose="02020603050405020304" pitchFamily="18" charset="0"/>
              </a:rPr>
              <a:t>Proof sketch</a:t>
            </a: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: 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 = array of cells:</a:t>
            </a:r>
            <a:b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  row / column = vertex on one / other side; </a:t>
            </a:r>
            <a:b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  cell = possible edge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(green cell = edge of matching).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Cells of </a:t>
            </a:r>
            <a:r>
              <a:rPr lang="en-US" sz="32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 are vertices in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sz="32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; </a:t>
            </a:r>
            <a:b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Pairs in same row/column are edges in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sz="32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accent5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Each explosion destroys one row and two cols</a:t>
            </a:r>
            <a:b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or one col and two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  <a:t>CON offers pairs with a green cell; each </a:t>
            </a:r>
            <a:b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  <a:t>explosion destroys at most 2 green cells ***</a:t>
            </a:r>
            <a:b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</a:br>
            <a:endParaRPr lang="en-US" sz="320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1EA384-AB26-4AC8-8EF5-8C4465C89B14}"/>
              </a:ext>
            </a:extLst>
          </p:cNvPr>
          <p:cNvGraphicFramePr>
            <a:graphicFrameLocks noGrp="1"/>
          </p:cNvGraphicFramePr>
          <p:nvPr/>
        </p:nvGraphicFramePr>
        <p:xfrm>
          <a:off x="8483600" y="3644900"/>
          <a:ext cx="3340100" cy="27262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38932392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346644719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10392851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59290652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552028826"/>
                    </a:ext>
                  </a:extLst>
                </a:gridCol>
              </a:tblGrid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19916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42826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04278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822184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632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3CBD12-5496-4269-A7BD-65D9A3B7CB52}"/>
              </a:ext>
            </a:extLst>
          </p:cNvPr>
          <p:cNvSpPr txBox="1"/>
          <p:nvPr/>
        </p:nvSpPr>
        <p:spPr>
          <a:xfrm>
            <a:off x="9579610" y="317669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71F707-E52D-4CEF-AF0D-E324CE11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53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56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Back to matchings in tripartite hypergraphs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177E2-A043-45AA-BDA1-D23B0CCC40BC}"/>
              </a:ext>
            </a:extLst>
          </p:cNvPr>
          <p:cNvSpPr txBox="1"/>
          <p:nvPr/>
        </p:nvSpPr>
        <p:spPr>
          <a:xfrm>
            <a:off x="182282" y="695028"/>
            <a:ext cx="1168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Theorem</a:t>
            </a:r>
            <a:r>
              <a:rPr lang="en-US" sz="3200" dirty="0"/>
              <a:t>: For every 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/>
              <a:t>: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≥ ceil(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3200" dirty="0">
                <a:cs typeface="Times New Roman" panose="02020603050405020304" pitchFamily="18" charset="0"/>
              </a:rPr>
              <a:t>. </a:t>
            </a:r>
          </a:p>
          <a:p>
            <a:r>
              <a:rPr lang="en-US" sz="3200" dirty="0"/>
              <a:t>    (in words: every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3200" dirty="0"/>
              <a:t>tripartite hypergraph </a:t>
            </a:r>
            <a:br>
              <a:rPr lang="en-US" sz="3200" dirty="0"/>
            </a:br>
            <a:r>
              <a:rPr lang="en-US" sz="3200" dirty="0"/>
              <a:t>    with a balanced weight function  has a matching of size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3200" dirty="0"/>
              <a:t>).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    </a:t>
            </a:r>
            <a:r>
              <a:rPr lang="en-US" sz="3200" b="1" dirty="0">
                <a:solidFill>
                  <a:schemeClr val="accent1"/>
                </a:solidFill>
              </a:rPr>
              <a:t>Corollary</a:t>
            </a:r>
            <a:r>
              <a:rPr lang="en-US" sz="3200" dirty="0">
                <a:solidFill>
                  <a:schemeClr val="accent1"/>
                </a:solidFill>
              </a:rPr>
              <a:t>: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-1, 2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 = 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r>
              <a:rPr lang="en-US" sz="3200" i="1" dirty="0">
                <a:solidFill>
                  <a:schemeClr val="accent5"/>
                </a:solidFill>
              </a:rPr>
              <a:t>Proof idea</a:t>
            </a:r>
            <a:r>
              <a:rPr lang="en-US" sz="3200" dirty="0">
                <a:solidFill>
                  <a:schemeClr val="accent5"/>
                </a:solidFill>
              </a:rPr>
              <a:t>: Given a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3200" dirty="0">
                <a:solidFill>
                  <a:schemeClr val="accent5"/>
                </a:solidFill>
              </a:rPr>
              <a:t>tripartite hypergraph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>
                <a:solidFill>
                  <a:schemeClr val="accent5"/>
                </a:solidFill>
              </a:rPr>
              <a:t>, 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>
                <a:solidFill>
                  <a:schemeClr val="accent5"/>
                </a:solidFill>
              </a:rPr>
              <a:t> = the side of size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chemeClr val="accent5"/>
                </a:solidFill>
              </a:rPr>
              <a:t> = the other two sides.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For every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IL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  </a:t>
            </a:r>
            <a:r>
              <a:rPr lang="en-US" sz="3200" dirty="0">
                <a:solidFill>
                  <a:schemeClr val="accent5"/>
                </a:solidFill>
              </a:rPr>
              <a:t>the set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solidFill>
                  <a:schemeClr val="accent5"/>
                </a:solidFill>
              </a:rPr>
              <a:t>is a bipartite graph on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chemeClr val="accent5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The balanced weight function on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>
                <a:solidFill>
                  <a:schemeClr val="accent5"/>
                </a:solidFill>
              </a:rPr>
              <a:t> induces </a:t>
            </a:r>
            <a:br>
              <a:rPr lang="en-US" sz="3200" dirty="0">
                <a:solidFill>
                  <a:schemeClr val="accent5"/>
                </a:solidFill>
              </a:rPr>
            </a:br>
            <a:r>
              <a:rPr lang="en-US" sz="3200" dirty="0">
                <a:solidFill>
                  <a:schemeClr val="accent5"/>
                </a:solidFill>
              </a:rPr>
              <a:t>     a fractional matching on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accent5"/>
                </a:solidFill>
              </a:rPr>
              <a:t> with total weight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dirty="0">
                <a:solidFill>
                  <a:schemeClr val="accent5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5"/>
                </a:solidFill>
                <a:sym typeface="Wingdings" panose="05000000000000000000" pitchFamily="2" charset="2"/>
              </a:rPr>
              <a:t>By Koenig’s theorem,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accent5"/>
                </a:solidFill>
              </a:rPr>
              <a:t> h</a:t>
            </a:r>
            <a:r>
              <a:rPr lang="en-US" sz="3200" dirty="0">
                <a:solidFill>
                  <a:schemeClr val="accent5"/>
                </a:solidFill>
                <a:sym typeface="Wingdings" panose="05000000000000000000" pitchFamily="2" charset="2"/>
              </a:rPr>
              <a:t>as a matching of size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|.</a:t>
            </a:r>
            <a:endParaRPr lang="en-US" sz="3200" dirty="0">
              <a:solidFill>
                <a:schemeClr val="accent5"/>
              </a:solidFill>
            </a:endParaRPr>
          </a:p>
          <a:p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By previous lemma, </a:t>
            </a:r>
            <a:r>
              <a:rPr lang="el-GR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Ψ(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L(N(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 ≥ ceil(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|Y’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|/2).  </a:t>
            </a:r>
            <a:endParaRPr lang="en-US" sz="3200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83759-AA55-46C3-B39D-04DF49F8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89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525"/>
            <a:ext cx="11531600" cy="114009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Meshulam’s game with balanced weight functions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177E2-A043-45AA-BDA1-D23B0CCC40BC}"/>
              </a:ext>
            </a:extLst>
          </p:cNvPr>
          <p:cNvSpPr txBox="1"/>
          <p:nvPr/>
        </p:nvSpPr>
        <p:spPr>
          <a:xfrm>
            <a:off x="414991" y="731468"/>
            <a:ext cx="1168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Lemma</a:t>
            </a:r>
            <a:r>
              <a:rPr lang="en-US" sz="3200" dirty="0"/>
              <a:t>: If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/>
              <a:t> is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3200" dirty="0"/>
              <a:t>bipartite graph with balanced weight func.,</a:t>
            </a:r>
            <a:br>
              <a:rPr lang="en-US" sz="3200" dirty="0"/>
            </a:br>
            <a:r>
              <a:rPr lang="en-US" sz="3200" dirty="0"/>
              <a:t>                then 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≥ ceil(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+1)).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accent5"/>
                </a:solidFill>
                <a:cs typeface="Times New Roman" panose="02020603050405020304" pitchFamily="18" charset="0"/>
              </a:rPr>
              <a:t>Proof sketch  (for special case: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≥ 1 </a:t>
            </a:r>
            <a:r>
              <a:rPr lang="en-US" sz="3200" i="1" dirty="0">
                <a:solidFill>
                  <a:schemeClr val="accent5"/>
                </a:solidFill>
                <a:cs typeface="Times New Roman" panose="02020603050405020304" pitchFamily="18" charset="0"/>
              </a:rPr>
              <a:t>is an integer): </a:t>
            </a:r>
          </a:p>
          <a:p>
            <a:r>
              <a:rPr lang="en-US" sz="32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  Step 1</a:t>
            </a:r>
            <a:r>
              <a:rPr lang="en-US" sz="3200" dirty="0">
                <a:solidFill>
                  <a:schemeClr val="accent5"/>
                </a:solidFill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accent5"/>
                </a:solidFill>
              </a:rPr>
              <a:t>an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3200" dirty="0">
                <a:solidFill>
                  <a:schemeClr val="accent5"/>
                </a:solidFill>
              </a:rPr>
              <a:t>bipartite graph </a:t>
            </a:r>
            <a:br>
              <a:rPr lang="en-US" sz="3200" dirty="0">
                <a:solidFill>
                  <a:schemeClr val="accent5"/>
                </a:solidFill>
              </a:rPr>
            </a:br>
            <a:r>
              <a:rPr lang="en-US" sz="3200" dirty="0">
                <a:solidFill>
                  <a:schemeClr val="accent5"/>
                </a:solidFill>
              </a:rPr>
              <a:t>                 with a balanced weight function</a:t>
            </a:r>
            <a:br>
              <a:rPr lang="en-US" sz="3200" dirty="0">
                <a:solidFill>
                  <a:schemeClr val="accent5"/>
                </a:solidFill>
              </a:rPr>
            </a:br>
            <a:r>
              <a:rPr lang="en-US" sz="3200" dirty="0">
                <a:solidFill>
                  <a:schemeClr val="accent5"/>
                </a:solidFill>
              </a:rPr>
              <a:t>                 has a   1-to-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solidFill>
                  <a:schemeClr val="accent5"/>
                </a:solidFill>
              </a:rPr>
              <a:t>  matching   of size  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rn.</a:t>
            </a:r>
          </a:p>
          <a:p>
            <a:r>
              <a:rPr lang="en-US" sz="3200" b="1" dirty="0">
                <a:solidFill>
                  <a:srgbClr val="00B050"/>
                </a:solidFill>
                <a:cs typeface="Times New Roman" panose="02020603050405020304" pitchFamily="18" charset="0"/>
              </a:rPr>
              <a:t>   Step 2</a:t>
            </a:r>
            <a: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  <a:t>. Play Meshulam’s game on this graph:</a:t>
            </a:r>
          </a:p>
          <a:p>
            <a: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  <a:t>                CON can play such that each explosion </a:t>
            </a:r>
            <a:b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  <a:t>                destroys at most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</a:t>
            </a:r>
            <a:r>
              <a:rPr lang="en-US" sz="3200" dirty="0">
                <a:solidFill>
                  <a:srgbClr val="00B050"/>
                </a:solidFill>
                <a:cs typeface="Times New Roman" panose="02020603050405020304" pitchFamily="18" charset="0"/>
              </a:rPr>
              <a:t>cells of matching.</a:t>
            </a:r>
          </a:p>
          <a:p>
            <a:r>
              <a:rPr lang="en-US" sz="3200" b="1" dirty="0"/>
              <a:t>Theorem</a:t>
            </a:r>
            <a:r>
              <a:rPr lang="en-US" sz="3200" dirty="0"/>
              <a:t>: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  <a:r>
              <a:rPr lang="en-US" sz="3200" dirty="0"/>
              <a:t>: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≥ ceil(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+1))</a:t>
            </a:r>
            <a:r>
              <a:rPr lang="en-US" sz="3200" dirty="0">
                <a:cs typeface="Times New Roman" panose="02020603050405020304" pitchFamily="18" charset="0"/>
              </a:rPr>
              <a:t>.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     Corollaries</a:t>
            </a:r>
            <a:r>
              <a:rPr lang="en-US" sz="3200" dirty="0">
                <a:solidFill>
                  <a:schemeClr val="accent1"/>
                </a:solidFill>
              </a:rPr>
              <a:t>: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BM(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 ≥ ceil((2</a:t>
            </a:r>
            <a:r>
              <a:rPr lang="en-US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-1)/3)</a:t>
            </a:r>
            <a:endParaRPr lang="en-US" sz="32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1EA384-AB26-4AC8-8EF5-8C4465C89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2889"/>
              </p:ext>
            </p:extLst>
          </p:nvPr>
        </p:nvGraphicFramePr>
        <p:xfrm>
          <a:off x="9104929" y="1969522"/>
          <a:ext cx="2672080" cy="43620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38932392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346644719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10392851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552028826"/>
                    </a:ext>
                  </a:extLst>
                </a:gridCol>
              </a:tblGrid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19916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42826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04278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822184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63272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50957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35213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059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8C6FC5-CFA1-4CA4-B572-F0F86D0854C0}"/>
              </a:ext>
            </a:extLst>
          </p:cNvPr>
          <p:cNvSpPr txBox="1"/>
          <p:nvPr/>
        </p:nvSpPr>
        <p:spPr>
          <a:xfrm>
            <a:off x="9379550" y="1519425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D5EBD-29AA-4AFB-9572-6939EF3A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19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6462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 bipartite graphs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B14BD287-57F7-44AB-BAD8-B4C22CE69329}" type="datetime8">
              <a:rPr lang="en-IL" smtClean="0"/>
              <a:t>31/10/2020 20:46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2</a:t>
            </a:fld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B2038-269D-43F5-8356-D4974DB0F283}"/>
              </a:ext>
            </a:extLst>
          </p:cNvPr>
          <p:cNvSpPr txBox="1"/>
          <p:nvPr/>
        </p:nvSpPr>
        <p:spPr>
          <a:xfrm>
            <a:off x="381740" y="1562470"/>
            <a:ext cx="38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Perfect matching</a:t>
            </a:r>
            <a:endParaRPr lang="en-IL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5C3E4-62F9-47B3-A58F-A0D043EA6874}"/>
              </a:ext>
            </a:extLst>
          </p:cNvPr>
          <p:cNvSpPr txBox="1"/>
          <p:nvPr/>
        </p:nvSpPr>
        <p:spPr>
          <a:xfrm>
            <a:off x="6613864" y="1657143"/>
            <a:ext cx="539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Perfect fractional matching</a:t>
            </a:r>
            <a:endParaRPr lang="en-IL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CF85D9-BDC4-46F2-ADD8-8498521ED20A}"/>
              </a:ext>
            </a:extLst>
          </p:cNvPr>
          <p:cNvSpPr/>
          <p:nvPr/>
        </p:nvSpPr>
        <p:spPr>
          <a:xfrm>
            <a:off x="1260630" y="2552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5DDE1-52AE-4D48-8E72-E60B73D67DF8}"/>
              </a:ext>
            </a:extLst>
          </p:cNvPr>
          <p:cNvSpPr/>
          <p:nvPr/>
        </p:nvSpPr>
        <p:spPr>
          <a:xfrm>
            <a:off x="1846557" y="2552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B08374-A1DD-44FD-8A69-E9946E102FAD}"/>
              </a:ext>
            </a:extLst>
          </p:cNvPr>
          <p:cNvSpPr/>
          <p:nvPr/>
        </p:nvSpPr>
        <p:spPr>
          <a:xfrm>
            <a:off x="2405849" y="2552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BE1390-ACCC-49CB-83C7-B6047BFC8CA3}"/>
              </a:ext>
            </a:extLst>
          </p:cNvPr>
          <p:cNvSpPr/>
          <p:nvPr/>
        </p:nvSpPr>
        <p:spPr>
          <a:xfrm>
            <a:off x="2965141" y="2552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C849C1-77BA-428F-BD7B-0E4EDC2556AA}"/>
              </a:ext>
            </a:extLst>
          </p:cNvPr>
          <p:cNvSpPr/>
          <p:nvPr/>
        </p:nvSpPr>
        <p:spPr>
          <a:xfrm>
            <a:off x="1260630" y="387352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A0A185-CFCE-44F8-9B30-30AF799487B1}"/>
              </a:ext>
            </a:extLst>
          </p:cNvPr>
          <p:cNvSpPr/>
          <p:nvPr/>
        </p:nvSpPr>
        <p:spPr>
          <a:xfrm>
            <a:off x="1846557" y="387352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A56B0D-DC71-48D2-975E-078369A45E39}"/>
              </a:ext>
            </a:extLst>
          </p:cNvPr>
          <p:cNvSpPr/>
          <p:nvPr/>
        </p:nvSpPr>
        <p:spPr>
          <a:xfrm>
            <a:off x="2405849" y="387352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E9753A-8790-4784-9357-49F4F884E848}"/>
              </a:ext>
            </a:extLst>
          </p:cNvPr>
          <p:cNvSpPr/>
          <p:nvPr/>
        </p:nvSpPr>
        <p:spPr>
          <a:xfrm>
            <a:off x="2965141" y="387352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A2030D-26A5-40EE-BDC3-88D97E9CD9B6}"/>
              </a:ext>
            </a:extLst>
          </p:cNvPr>
          <p:cNvCxnSpPr>
            <a:cxnSpLocks/>
          </p:cNvCxnSpPr>
          <p:nvPr/>
        </p:nvCxnSpPr>
        <p:spPr>
          <a:xfrm>
            <a:off x="1429305" y="2917299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B568E-F78B-4A06-B4EF-AF5F85B03A2B}"/>
              </a:ext>
            </a:extLst>
          </p:cNvPr>
          <p:cNvCxnSpPr>
            <a:stCxn id="8" idx="4"/>
            <a:endCxn id="15" idx="0"/>
          </p:cNvCxnSpPr>
          <p:nvPr/>
        </p:nvCxnSpPr>
        <p:spPr>
          <a:xfrm>
            <a:off x="1442623" y="2917299"/>
            <a:ext cx="1145219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7903DA-4DA9-49A3-9DA1-44A0C1399545}"/>
              </a:ext>
            </a:extLst>
          </p:cNvPr>
          <p:cNvCxnSpPr>
            <a:stCxn id="9" idx="4"/>
            <a:endCxn id="14" idx="0"/>
          </p:cNvCxnSpPr>
          <p:nvPr/>
        </p:nvCxnSpPr>
        <p:spPr>
          <a:xfrm>
            <a:off x="2028550" y="2917299"/>
            <a:ext cx="0" cy="956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CD4986-8B07-46BF-932B-205AED65AA21}"/>
              </a:ext>
            </a:extLst>
          </p:cNvPr>
          <p:cNvCxnSpPr>
            <a:stCxn id="9" idx="4"/>
            <a:endCxn id="15" idx="0"/>
          </p:cNvCxnSpPr>
          <p:nvPr/>
        </p:nvCxnSpPr>
        <p:spPr>
          <a:xfrm>
            <a:off x="2028550" y="2917299"/>
            <a:ext cx="559292" cy="95622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94E128-80AB-4BCC-A38D-128451BDEFE6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87842" y="2917299"/>
            <a:ext cx="559292" cy="956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B4E9FB-EA4C-4E26-B93C-5FD14876FAA4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flipH="1">
            <a:off x="2587842" y="2917299"/>
            <a:ext cx="559292" cy="956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0CB0-0CDE-4818-B0B0-47EAD147B851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2028550" y="2917299"/>
            <a:ext cx="1118584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39FC893-D22C-4604-992E-E34F838A36C2}"/>
              </a:ext>
            </a:extLst>
          </p:cNvPr>
          <p:cNvSpPr/>
          <p:nvPr/>
        </p:nvSpPr>
        <p:spPr>
          <a:xfrm>
            <a:off x="8296272" y="25682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18C19B2-0E65-40D9-B6C5-B4DB4597D9DD}"/>
              </a:ext>
            </a:extLst>
          </p:cNvPr>
          <p:cNvSpPr/>
          <p:nvPr/>
        </p:nvSpPr>
        <p:spPr>
          <a:xfrm>
            <a:off x="8882199" y="25682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C9F5FD-A13A-4312-AD56-DF4D4B438FB4}"/>
              </a:ext>
            </a:extLst>
          </p:cNvPr>
          <p:cNvSpPr/>
          <p:nvPr/>
        </p:nvSpPr>
        <p:spPr>
          <a:xfrm>
            <a:off x="9441491" y="25682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A66679-4D77-40A4-A3E3-12CBA86525A8}"/>
              </a:ext>
            </a:extLst>
          </p:cNvPr>
          <p:cNvSpPr/>
          <p:nvPr/>
        </p:nvSpPr>
        <p:spPr>
          <a:xfrm>
            <a:off x="10000783" y="25682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9F5C976-F411-4974-8CB4-A5FB107196B1}"/>
              </a:ext>
            </a:extLst>
          </p:cNvPr>
          <p:cNvSpPr/>
          <p:nvPr/>
        </p:nvSpPr>
        <p:spPr>
          <a:xfrm>
            <a:off x="8296272" y="388958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E7FB60-F426-4458-B402-337A47C3C511}"/>
              </a:ext>
            </a:extLst>
          </p:cNvPr>
          <p:cNvSpPr/>
          <p:nvPr/>
        </p:nvSpPr>
        <p:spPr>
          <a:xfrm>
            <a:off x="8882199" y="388958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F75A81-88E8-439E-A5E8-06A9D68AFA14}"/>
              </a:ext>
            </a:extLst>
          </p:cNvPr>
          <p:cNvSpPr/>
          <p:nvPr/>
        </p:nvSpPr>
        <p:spPr>
          <a:xfrm>
            <a:off x="9441491" y="388958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621D0BD-63A3-4EE3-A4F6-D5A4C908E752}"/>
              </a:ext>
            </a:extLst>
          </p:cNvPr>
          <p:cNvSpPr/>
          <p:nvPr/>
        </p:nvSpPr>
        <p:spPr>
          <a:xfrm>
            <a:off x="10000783" y="388958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38F5D8-8CA7-4AEC-BB69-4AA1D4B13584}"/>
              </a:ext>
            </a:extLst>
          </p:cNvPr>
          <p:cNvCxnSpPr>
            <a:cxnSpLocks/>
          </p:cNvCxnSpPr>
          <p:nvPr/>
        </p:nvCxnSpPr>
        <p:spPr>
          <a:xfrm>
            <a:off x="8464947" y="2933362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BB06F3-F98F-4F6B-9D7A-E64DC7A977E4}"/>
              </a:ext>
            </a:extLst>
          </p:cNvPr>
          <p:cNvCxnSpPr>
            <a:stCxn id="42" idx="4"/>
            <a:endCxn id="46" idx="0"/>
          </p:cNvCxnSpPr>
          <p:nvPr/>
        </p:nvCxnSpPr>
        <p:spPr>
          <a:xfrm>
            <a:off x="8478265" y="2933362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2F7D1C-DBD7-40FA-A7C8-2A56D02D4043}"/>
              </a:ext>
            </a:extLst>
          </p:cNvPr>
          <p:cNvCxnSpPr>
            <a:stCxn id="42" idx="4"/>
            <a:endCxn id="48" idx="0"/>
          </p:cNvCxnSpPr>
          <p:nvPr/>
        </p:nvCxnSpPr>
        <p:spPr>
          <a:xfrm>
            <a:off x="8478265" y="2933362"/>
            <a:ext cx="1145219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A28E03-7A50-4FD2-BC27-297B2A58E204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9064192" y="2933362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0C823D-6B75-4653-A527-4812154701AF}"/>
              </a:ext>
            </a:extLst>
          </p:cNvPr>
          <p:cNvCxnSpPr>
            <a:stCxn id="43" idx="4"/>
            <a:endCxn id="48" idx="0"/>
          </p:cNvCxnSpPr>
          <p:nvPr/>
        </p:nvCxnSpPr>
        <p:spPr>
          <a:xfrm>
            <a:off x="9064192" y="2933362"/>
            <a:ext cx="559292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7DD5A-2062-488D-BAB4-D96A3E81E93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9623484" y="2933362"/>
            <a:ext cx="559292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8976D-88FD-4419-8018-06CA5CC4124B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9623484" y="2933362"/>
            <a:ext cx="559292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7916A1-4BE5-47E7-8725-F9B6D196291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 flipH="1">
            <a:off x="9064192" y="2933362"/>
            <a:ext cx="1118584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D26E8B-0698-4764-ABCD-C9B752C4D2EC}"/>
              </a:ext>
            </a:extLst>
          </p:cNvPr>
          <p:cNvCxnSpPr/>
          <p:nvPr/>
        </p:nvCxnSpPr>
        <p:spPr>
          <a:xfrm>
            <a:off x="1429305" y="2917299"/>
            <a:ext cx="0" cy="956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93D0777-376A-489E-8E0D-81CE63E0A538}"/>
              </a:ext>
            </a:extLst>
          </p:cNvPr>
          <p:cNvSpPr txBox="1"/>
          <p:nvPr/>
        </p:nvSpPr>
        <p:spPr>
          <a:xfrm>
            <a:off x="567615" y="4501331"/>
            <a:ext cx="4795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 of edges; each vertex is contained in exactly one edge.</a:t>
            </a:r>
            <a:endParaRPr lang="en-IL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CDFFF3-7F49-4947-81CA-9F7AD3476827}"/>
              </a:ext>
            </a:extLst>
          </p:cNvPr>
          <p:cNvSpPr txBox="1"/>
          <p:nvPr/>
        </p:nvSpPr>
        <p:spPr>
          <a:xfrm>
            <a:off x="6096001" y="4450551"/>
            <a:ext cx="5979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Non-negative weight function on edges; total weight near each vertex = 1.   </a:t>
            </a:r>
            <a:r>
              <a:rPr lang="en-US" sz="2800" i="1" dirty="0"/>
              <a:t>(equivalently: total weight near each vertex is constant)</a:t>
            </a:r>
            <a:r>
              <a:rPr lang="en-US" sz="2800" dirty="0"/>
              <a:t>.</a:t>
            </a:r>
            <a:endParaRPr lang="en-IL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8EC4B8-0374-4736-BFAD-B497727982F5}"/>
              </a:ext>
            </a:extLst>
          </p:cNvPr>
          <p:cNvSpPr txBox="1"/>
          <p:nvPr/>
        </p:nvSpPr>
        <p:spPr>
          <a:xfrm>
            <a:off x="8286733" y="3127187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  <a:endParaRPr lang="en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9AB8D8-0EB2-41E8-BEB0-D0986A4D9AD8}"/>
              </a:ext>
            </a:extLst>
          </p:cNvPr>
          <p:cNvSpPr txBox="1"/>
          <p:nvPr/>
        </p:nvSpPr>
        <p:spPr>
          <a:xfrm>
            <a:off x="8504886" y="286728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  <a:endParaRPr lang="en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38CBE4-7BFA-45C4-AD6B-37AD41846906}"/>
              </a:ext>
            </a:extLst>
          </p:cNvPr>
          <p:cNvSpPr txBox="1"/>
          <p:nvPr/>
        </p:nvSpPr>
        <p:spPr>
          <a:xfrm>
            <a:off x="8498240" y="3127187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</a:t>
            </a:r>
            <a:endParaRPr lang="en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3A5CE-CA3D-4D6A-A919-984ADDAF9892}"/>
              </a:ext>
            </a:extLst>
          </p:cNvPr>
          <p:cNvSpPr txBox="1"/>
          <p:nvPr/>
        </p:nvSpPr>
        <p:spPr>
          <a:xfrm>
            <a:off x="9545801" y="289650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AA515C-3DBC-4FE8-95EA-89155DCA2BF9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flipH="1">
            <a:off x="1442623" y="2917299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5566BF-DE60-4401-B6D0-79640224B46E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8478265" y="2933362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C96AE8-35BF-4749-98E9-6CD17382FBF7}"/>
              </a:ext>
            </a:extLst>
          </p:cNvPr>
          <p:cNvSpPr txBox="1"/>
          <p:nvPr/>
        </p:nvSpPr>
        <p:spPr>
          <a:xfrm>
            <a:off x="8451629" y="3432186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  <a:endParaRPr lang="en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BB49F4-55C0-4CE9-9C93-4757D4D2E068}"/>
              </a:ext>
            </a:extLst>
          </p:cNvPr>
          <p:cNvSpPr txBox="1"/>
          <p:nvPr/>
        </p:nvSpPr>
        <p:spPr>
          <a:xfrm>
            <a:off x="9838761" y="3105222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  <a:endParaRPr lang="en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B17AC-09F0-4725-AC23-BD2FA2C25DF7}"/>
              </a:ext>
            </a:extLst>
          </p:cNvPr>
          <p:cNvSpPr txBox="1"/>
          <p:nvPr/>
        </p:nvSpPr>
        <p:spPr>
          <a:xfrm>
            <a:off x="8882192" y="344171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  <a:endParaRPr lang="en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C5D13E-A3E9-48CF-B228-283A8729C7BC}"/>
              </a:ext>
            </a:extLst>
          </p:cNvPr>
          <p:cNvSpPr txBox="1"/>
          <p:nvPr/>
        </p:nvSpPr>
        <p:spPr>
          <a:xfrm>
            <a:off x="9721137" y="297977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</a:t>
            </a:r>
            <a:endParaRPr lang="en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5CF28C-2167-4D9E-9E24-4EC582AB8608}"/>
              </a:ext>
            </a:extLst>
          </p:cNvPr>
          <p:cNvSpPr txBox="1"/>
          <p:nvPr/>
        </p:nvSpPr>
        <p:spPr>
          <a:xfrm>
            <a:off x="9331899" y="345862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9797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525"/>
            <a:ext cx="11531600" cy="114009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Upper bounds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6031C9A5-6532-4DB6-AC61-3420E468D828}" type="datetime8">
              <a:rPr lang="en-IL" smtClean="0"/>
              <a:t>31/10/2020 20:46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177E2-A043-45AA-BDA1-D23B0CCC40BC}"/>
              </a:ext>
            </a:extLst>
          </p:cNvPr>
          <p:cNvSpPr txBox="1"/>
          <p:nvPr/>
        </p:nvSpPr>
        <p:spPr>
          <a:xfrm>
            <a:off x="254000" y="979468"/>
            <a:ext cx="11391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           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k, 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≤  floor((3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+1)/4)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/>
              <a:t>If 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-ceil(k/2)</a:t>
            </a:r>
            <a:r>
              <a:rPr lang="en-US" sz="3200" dirty="0"/>
              <a:t> divides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ceil(k/2)</a:t>
            </a:r>
            <a:r>
              <a:rPr lang="en-US" sz="3200" dirty="0"/>
              <a:t>: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k, 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≤ ceil(k/2)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[Recall lower bound: for every  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6"/>
                </a:solidFill>
              </a:rPr>
              <a:t>:   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ceil(</a:t>
            </a:r>
            <a:r>
              <a:rPr lang="en-US" sz="32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3200" dirty="0">
                <a:solidFill>
                  <a:schemeClr val="accent6"/>
                </a:solidFill>
                <a:cs typeface="Times New Roman" panose="02020603050405020304" pitchFamily="18" charset="0"/>
              </a:rPr>
              <a:t>]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/>
              <a:t>For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1:                                  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n, 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≤ 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(2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[Recall lower bound: for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r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  <a:r>
              <a:rPr lang="en-US" sz="3200" dirty="0">
                <a:solidFill>
                  <a:schemeClr val="accent6"/>
                </a:solidFill>
              </a:rPr>
              <a:t>: 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ceil(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+1))</a:t>
            </a:r>
            <a:r>
              <a:rPr lang="en-US" sz="3200" dirty="0">
                <a:solidFill>
                  <a:schemeClr val="accent6"/>
                </a:solidFill>
                <a:cs typeface="Times New Roman" panose="02020603050405020304" pitchFamily="18" charset="0"/>
              </a:rPr>
              <a:t>. 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0FA894-9723-4D91-A4BE-EC3B0AF784F8}"/>
              </a:ext>
            </a:extLst>
          </p:cNvPr>
          <p:cNvSpPr txBox="1">
            <a:spLocks/>
          </p:cNvSpPr>
          <p:nvPr/>
        </p:nvSpPr>
        <p:spPr>
          <a:xfrm>
            <a:off x="114300" y="4522252"/>
            <a:ext cx="11531600" cy="1140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Thank you!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00045-3B93-4F93-9E8D-B8507A21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96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525"/>
            <a:ext cx="11531600" cy="114009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Upper bounds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6031C9A5-6532-4DB6-AC61-3420E468D828}" type="datetime8">
              <a:rPr lang="en-IL" smtClean="0"/>
              <a:t>31/10/2020 20:46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177E2-A043-45AA-BDA1-D23B0CCC40BC}"/>
              </a:ext>
            </a:extLst>
          </p:cNvPr>
          <p:cNvSpPr txBox="1"/>
          <p:nvPr/>
        </p:nvSpPr>
        <p:spPr>
          <a:xfrm>
            <a:off x="254000" y="979468"/>
            <a:ext cx="11391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           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k, 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≤  floor((3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+1)/4)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/>
              <a:t>If 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-ceil(k/2)</a:t>
            </a:r>
            <a:r>
              <a:rPr lang="en-US" sz="3200" dirty="0"/>
              <a:t> divides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ceil(k/2)</a:t>
            </a:r>
            <a:r>
              <a:rPr lang="en-US" sz="3200" dirty="0"/>
              <a:t>: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k, 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≤ ceil(k/2)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[Recall lower bound: for every  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6"/>
                </a:solidFill>
              </a:rPr>
              <a:t>:   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ceil(</a:t>
            </a:r>
            <a:r>
              <a:rPr lang="en-US" sz="32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3200" dirty="0">
                <a:solidFill>
                  <a:schemeClr val="accent6"/>
                </a:solidFill>
                <a:cs typeface="Times New Roman" panose="02020603050405020304" pitchFamily="18" charset="0"/>
              </a:rPr>
              <a:t>]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/>
              <a:t>For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1:                                  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n, 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≤ 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(2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[Recall lower bound: for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r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  <a:r>
              <a:rPr lang="en-US" sz="3200" dirty="0">
                <a:solidFill>
                  <a:schemeClr val="accent6"/>
                </a:solidFill>
              </a:rPr>
              <a:t>: 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ceil(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32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+1))</a:t>
            </a:r>
            <a:r>
              <a:rPr lang="en-US" sz="3200" dirty="0">
                <a:solidFill>
                  <a:schemeClr val="accent6"/>
                </a:solidFill>
                <a:cs typeface="Times New Roman" panose="02020603050405020304" pitchFamily="18" charset="0"/>
              </a:rPr>
              <a:t>. ]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1C4F6B-FBFE-42F5-BE34-64E00584C6EE}"/>
              </a:ext>
            </a:extLst>
          </p:cNvPr>
          <p:cNvSpPr txBox="1">
            <a:spLocks/>
          </p:cNvSpPr>
          <p:nvPr/>
        </p:nvSpPr>
        <p:spPr>
          <a:xfrm>
            <a:off x="254000" y="4026456"/>
            <a:ext cx="11531600" cy="1140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Open question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DBD13-920F-4F75-85A9-D366C10F6BD9}"/>
              </a:ext>
            </a:extLst>
          </p:cNvPr>
          <p:cNvSpPr txBox="1"/>
          <p:nvPr/>
        </p:nvSpPr>
        <p:spPr>
          <a:xfrm>
            <a:off x="254000" y="4996399"/>
            <a:ext cx="113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Times New Roman" panose="02020603050405020304" pitchFamily="18" charset="0"/>
              </a:rPr>
              <a:t>Is the function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cs typeface="Times New Roman" panose="02020603050405020304" pitchFamily="18" charset="0"/>
              </a:rPr>
              <a:t> monotonically-increasing in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0FA894-9723-4D91-A4BE-EC3B0AF784F8}"/>
              </a:ext>
            </a:extLst>
          </p:cNvPr>
          <p:cNvSpPr txBox="1">
            <a:spLocks/>
          </p:cNvSpPr>
          <p:nvPr/>
        </p:nvSpPr>
        <p:spPr>
          <a:xfrm>
            <a:off x="184150" y="5624910"/>
            <a:ext cx="11531600" cy="1140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Thank you!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00045-3B93-4F93-9E8D-B8507A21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95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 bipartite graphs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3D9D6F03-BA01-4AA0-BDC4-0637BB41D998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3</a:t>
            </a:fld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B2038-269D-43F5-8356-D4974DB0F283}"/>
              </a:ext>
            </a:extLst>
          </p:cNvPr>
          <p:cNvSpPr txBox="1"/>
          <p:nvPr/>
        </p:nvSpPr>
        <p:spPr>
          <a:xfrm>
            <a:off x="381740" y="1562470"/>
            <a:ext cx="38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Perfect matching</a:t>
            </a:r>
            <a:endParaRPr lang="en-IL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5C3E4-62F9-47B3-A58F-A0D043EA6874}"/>
              </a:ext>
            </a:extLst>
          </p:cNvPr>
          <p:cNvSpPr txBox="1"/>
          <p:nvPr/>
        </p:nvSpPr>
        <p:spPr>
          <a:xfrm>
            <a:off x="6613864" y="1657143"/>
            <a:ext cx="539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Perfect fractional matching</a:t>
            </a:r>
            <a:endParaRPr lang="en-IL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CF85D9-BDC4-46F2-ADD8-8498521ED20A}"/>
              </a:ext>
            </a:extLst>
          </p:cNvPr>
          <p:cNvSpPr/>
          <p:nvPr/>
        </p:nvSpPr>
        <p:spPr>
          <a:xfrm>
            <a:off x="1260630" y="2552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5DDE1-52AE-4D48-8E72-E60B73D67DF8}"/>
              </a:ext>
            </a:extLst>
          </p:cNvPr>
          <p:cNvSpPr/>
          <p:nvPr/>
        </p:nvSpPr>
        <p:spPr>
          <a:xfrm>
            <a:off x="1846557" y="2552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B08374-A1DD-44FD-8A69-E9946E102FAD}"/>
              </a:ext>
            </a:extLst>
          </p:cNvPr>
          <p:cNvSpPr/>
          <p:nvPr/>
        </p:nvSpPr>
        <p:spPr>
          <a:xfrm>
            <a:off x="2405849" y="2552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BE1390-ACCC-49CB-83C7-B6047BFC8CA3}"/>
              </a:ext>
            </a:extLst>
          </p:cNvPr>
          <p:cNvSpPr/>
          <p:nvPr/>
        </p:nvSpPr>
        <p:spPr>
          <a:xfrm>
            <a:off x="2965141" y="2552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C849C1-77BA-428F-BD7B-0E4EDC2556AA}"/>
              </a:ext>
            </a:extLst>
          </p:cNvPr>
          <p:cNvSpPr/>
          <p:nvPr/>
        </p:nvSpPr>
        <p:spPr>
          <a:xfrm>
            <a:off x="1260630" y="387352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A0A185-CFCE-44F8-9B30-30AF799487B1}"/>
              </a:ext>
            </a:extLst>
          </p:cNvPr>
          <p:cNvSpPr/>
          <p:nvPr/>
        </p:nvSpPr>
        <p:spPr>
          <a:xfrm>
            <a:off x="1846557" y="387352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A56B0D-DC71-48D2-975E-078369A45E39}"/>
              </a:ext>
            </a:extLst>
          </p:cNvPr>
          <p:cNvSpPr/>
          <p:nvPr/>
        </p:nvSpPr>
        <p:spPr>
          <a:xfrm>
            <a:off x="2405849" y="387352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E9753A-8790-4784-9357-49F4F884E848}"/>
              </a:ext>
            </a:extLst>
          </p:cNvPr>
          <p:cNvSpPr/>
          <p:nvPr/>
        </p:nvSpPr>
        <p:spPr>
          <a:xfrm>
            <a:off x="2965141" y="387352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A2030D-26A5-40EE-BDC3-88D97E9CD9B6}"/>
              </a:ext>
            </a:extLst>
          </p:cNvPr>
          <p:cNvCxnSpPr>
            <a:cxnSpLocks/>
          </p:cNvCxnSpPr>
          <p:nvPr/>
        </p:nvCxnSpPr>
        <p:spPr>
          <a:xfrm>
            <a:off x="1429305" y="2917299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B568E-F78B-4A06-B4EF-AF5F85B03A2B}"/>
              </a:ext>
            </a:extLst>
          </p:cNvPr>
          <p:cNvCxnSpPr>
            <a:stCxn id="8" idx="4"/>
            <a:endCxn id="15" idx="0"/>
          </p:cNvCxnSpPr>
          <p:nvPr/>
        </p:nvCxnSpPr>
        <p:spPr>
          <a:xfrm>
            <a:off x="1442623" y="2917299"/>
            <a:ext cx="1145219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7903DA-4DA9-49A3-9DA1-44A0C1399545}"/>
              </a:ext>
            </a:extLst>
          </p:cNvPr>
          <p:cNvCxnSpPr>
            <a:stCxn id="9" idx="4"/>
            <a:endCxn id="14" idx="0"/>
          </p:cNvCxnSpPr>
          <p:nvPr/>
        </p:nvCxnSpPr>
        <p:spPr>
          <a:xfrm>
            <a:off x="2028550" y="2917299"/>
            <a:ext cx="0" cy="956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CD4986-8B07-46BF-932B-205AED65AA21}"/>
              </a:ext>
            </a:extLst>
          </p:cNvPr>
          <p:cNvCxnSpPr>
            <a:stCxn id="9" idx="4"/>
            <a:endCxn id="15" idx="0"/>
          </p:cNvCxnSpPr>
          <p:nvPr/>
        </p:nvCxnSpPr>
        <p:spPr>
          <a:xfrm>
            <a:off x="2028550" y="2917299"/>
            <a:ext cx="559292" cy="95622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94E128-80AB-4BCC-A38D-128451BDEFE6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87842" y="2917299"/>
            <a:ext cx="559292" cy="956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B4E9FB-EA4C-4E26-B93C-5FD14876FAA4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flipH="1">
            <a:off x="2587842" y="2917299"/>
            <a:ext cx="559292" cy="956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0CB0-0CDE-4818-B0B0-47EAD147B851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2028550" y="2917299"/>
            <a:ext cx="1118584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39FC893-D22C-4604-992E-E34F838A36C2}"/>
              </a:ext>
            </a:extLst>
          </p:cNvPr>
          <p:cNvSpPr/>
          <p:nvPr/>
        </p:nvSpPr>
        <p:spPr>
          <a:xfrm>
            <a:off x="8296272" y="25682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18C19B2-0E65-40D9-B6C5-B4DB4597D9DD}"/>
              </a:ext>
            </a:extLst>
          </p:cNvPr>
          <p:cNvSpPr/>
          <p:nvPr/>
        </p:nvSpPr>
        <p:spPr>
          <a:xfrm>
            <a:off x="8882199" y="25682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C9F5FD-A13A-4312-AD56-DF4D4B438FB4}"/>
              </a:ext>
            </a:extLst>
          </p:cNvPr>
          <p:cNvSpPr/>
          <p:nvPr/>
        </p:nvSpPr>
        <p:spPr>
          <a:xfrm>
            <a:off x="9441491" y="25682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A66679-4D77-40A4-A3E3-12CBA86525A8}"/>
              </a:ext>
            </a:extLst>
          </p:cNvPr>
          <p:cNvSpPr/>
          <p:nvPr/>
        </p:nvSpPr>
        <p:spPr>
          <a:xfrm>
            <a:off x="10000783" y="25682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9F5C976-F411-4974-8CB4-A5FB107196B1}"/>
              </a:ext>
            </a:extLst>
          </p:cNvPr>
          <p:cNvSpPr/>
          <p:nvPr/>
        </p:nvSpPr>
        <p:spPr>
          <a:xfrm>
            <a:off x="8296272" y="388958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E7FB60-F426-4458-B402-337A47C3C511}"/>
              </a:ext>
            </a:extLst>
          </p:cNvPr>
          <p:cNvSpPr/>
          <p:nvPr/>
        </p:nvSpPr>
        <p:spPr>
          <a:xfrm>
            <a:off x="8882199" y="388958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F75A81-88E8-439E-A5E8-06A9D68AFA14}"/>
              </a:ext>
            </a:extLst>
          </p:cNvPr>
          <p:cNvSpPr/>
          <p:nvPr/>
        </p:nvSpPr>
        <p:spPr>
          <a:xfrm>
            <a:off x="9441491" y="388958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621D0BD-63A3-4EE3-A4F6-D5A4C908E752}"/>
              </a:ext>
            </a:extLst>
          </p:cNvPr>
          <p:cNvSpPr/>
          <p:nvPr/>
        </p:nvSpPr>
        <p:spPr>
          <a:xfrm>
            <a:off x="10000783" y="388958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38F5D8-8CA7-4AEC-BB69-4AA1D4B13584}"/>
              </a:ext>
            </a:extLst>
          </p:cNvPr>
          <p:cNvCxnSpPr>
            <a:cxnSpLocks/>
          </p:cNvCxnSpPr>
          <p:nvPr/>
        </p:nvCxnSpPr>
        <p:spPr>
          <a:xfrm>
            <a:off x="8464947" y="2933362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BB06F3-F98F-4F6B-9D7A-E64DC7A977E4}"/>
              </a:ext>
            </a:extLst>
          </p:cNvPr>
          <p:cNvCxnSpPr>
            <a:stCxn id="42" idx="4"/>
            <a:endCxn id="46" idx="0"/>
          </p:cNvCxnSpPr>
          <p:nvPr/>
        </p:nvCxnSpPr>
        <p:spPr>
          <a:xfrm>
            <a:off x="8478265" y="2933362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2F7D1C-DBD7-40FA-A7C8-2A56D02D4043}"/>
              </a:ext>
            </a:extLst>
          </p:cNvPr>
          <p:cNvCxnSpPr>
            <a:stCxn id="42" idx="4"/>
            <a:endCxn id="48" idx="0"/>
          </p:cNvCxnSpPr>
          <p:nvPr/>
        </p:nvCxnSpPr>
        <p:spPr>
          <a:xfrm>
            <a:off x="8478265" y="2933362"/>
            <a:ext cx="1145219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A28E03-7A50-4FD2-BC27-297B2A58E204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9064192" y="2933362"/>
            <a:ext cx="0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0C823D-6B75-4653-A527-4812154701AF}"/>
              </a:ext>
            </a:extLst>
          </p:cNvPr>
          <p:cNvCxnSpPr>
            <a:stCxn id="43" idx="4"/>
            <a:endCxn id="48" idx="0"/>
          </p:cNvCxnSpPr>
          <p:nvPr/>
        </p:nvCxnSpPr>
        <p:spPr>
          <a:xfrm>
            <a:off x="9064192" y="2933362"/>
            <a:ext cx="559292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7DD5A-2062-488D-BAB4-D96A3E81E93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9623484" y="2933362"/>
            <a:ext cx="559292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8976D-88FD-4419-8018-06CA5CC4124B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9623484" y="2933362"/>
            <a:ext cx="559292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7916A1-4BE5-47E7-8725-F9B6D196291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 flipH="1">
            <a:off x="9064192" y="2933362"/>
            <a:ext cx="1118584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98EC4B8-0374-4736-BFAD-B497727982F5}"/>
              </a:ext>
            </a:extLst>
          </p:cNvPr>
          <p:cNvSpPr txBox="1"/>
          <p:nvPr/>
        </p:nvSpPr>
        <p:spPr>
          <a:xfrm>
            <a:off x="8286733" y="3127187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  <a:endParaRPr lang="en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9AB8D8-0EB2-41E8-BEB0-D0986A4D9AD8}"/>
              </a:ext>
            </a:extLst>
          </p:cNvPr>
          <p:cNvSpPr txBox="1"/>
          <p:nvPr/>
        </p:nvSpPr>
        <p:spPr>
          <a:xfrm>
            <a:off x="8504886" y="286728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  <a:endParaRPr lang="en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38CBE4-7BFA-45C4-AD6B-37AD41846906}"/>
              </a:ext>
            </a:extLst>
          </p:cNvPr>
          <p:cNvSpPr txBox="1"/>
          <p:nvPr/>
        </p:nvSpPr>
        <p:spPr>
          <a:xfrm>
            <a:off x="8498240" y="3127187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</a:t>
            </a:r>
            <a:endParaRPr lang="en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3A5CE-CA3D-4D6A-A919-984ADDAF9892}"/>
              </a:ext>
            </a:extLst>
          </p:cNvPr>
          <p:cNvSpPr txBox="1"/>
          <p:nvPr/>
        </p:nvSpPr>
        <p:spPr>
          <a:xfrm>
            <a:off x="9545801" y="289650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AA515C-3DBC-4FE8-95EA-89155DCA2BF9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flipH="1">
            <a:off x="1442623" y="2917299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5566BF-DE60-4401-B6D0-79640224B46E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8478265" y="2933362"/>
            <a:ext cx="585927" cy="9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C96AE8-35BF-4749-98E9-6CD17382FBF7}"/>
              </a:ext>
            </a:extLst>
          </p:cNvPr>
          <p:cNvSpPr txBox="1"/>
          <p:nvPr/>
        </p:nvSpPr>
        <p:spPr>
          <a:xfrm>
            <a:off x="8451629" y="3432186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  <a:endParaRPr lang="en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BB49F4-55C0-4CE9-9C93-4757D4D2E068}"/>
              </a:ext>
            </a:extLst>
          </p:cNvPr>
          <p:cNvSpPr txBox="1"/>
          <p:nvPr/>
        </p:nvSpPr>
        <p:spPr>
          <a:xfrm>
            <a:off x="9838761" y="3105222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  <a:endParaRPr lang="en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B17AC-09F0-4725-AC23-BD2FA2C25DF7}"/>
              </a:ext>
            </a:extLst>
          </p:cNvPr>
          <p:cNvSpPr txBox="1"/>
          <p:nvPr/>
        </p:nvSpPr>
        <p:spPr>
          <a:xfrm>
            <a:off x="8882192" y="344171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  <a:endParaRPr lang="en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C5D13E-A3E9-48CF-B228-283A8729C7BC}"/>
              </a:ext>
            </a:extLst>
          </p:cNvPr>
          <p:cNvSpPr txBox="1"/>
          <p:nvPr/>
        </p:nvSpPr>
        <p:spPr>
          <a:xfrm>
            <a:off x="9721137" y="297977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</a:t>
            </a:r>
            <a:endParaRPr lang="en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5CF28C-2167-4D9E-9E24-4EC582AB8608}"/>
              </a:ext>
            </a:extLst>
          </p:cNvPr>
          <p:cNvSpPr txBox="1"/>
          <p:nvPr/>
        </p:nvSpPr>
        <p:spPr>
          <a:xfrm>
            <a:off x="9331899" y="345862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.4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66E8F-18D3-4657-873B-3364B6DAF5F3}"/>
              </a:ext>
            </a:extLst>
          </p:cNvPr>
          <p:cNvSpPr txBox="1"/>
          <p:nvPr/>
        </p:nvSpPr>
        <p:spPr>
          <a:xfrm>
            <a:off x="609600" y="4422949"/>
            <a:ext cx="1097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Often, we can prove the existence of a </a:t>
            </a:r>
            <a:r>
              <a:rPr lang="en-US" sz="3200" i="1" dirty="0">
                <a:solidFill>
                  <a:schemeClr val="accent2"/>
                </a:solidFill>
              </a:rPr>
              <a:t>fractional </a:t>
            </a:r>
            <a:r>
              <a:rPr lang="en-US" sz="3200" dirty="0">
                <a:solidFill>
                  <a:schemeClr val="accent2"/>
                </a:solidFill>
              </a:rPr>
              <a:t>matching, 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     but we need an (integral) matching.</a:t>
            </a:r>
          </a:p>
          <a:p>
            <a:endParaRPr lang="en-US" sz="3200" b="1" dirty="0"/>
          </a:p>
          <a:p>
            <a:r>
              <a:rPr lang="en-US" sz="3200" b="1" dirty="0"/>
              <a:t>Koenig (1916)</a:t>
            </a:r>
            <a:r>
              <a:rPr lang="en-US" sz="3200" dirty="0"/>
              <a:t>:</a:t>
            </a:r>
            <a:r>
              <a:rPr lang="en-US" sz="3200" i="1" dirty="0"/>
              <a:t> </a:t>
            </a:r>
            <a:r>
              <a:rPr lang="en-US" sz="3200" dirty="0"/>
              <a:t>Perfect fractional matching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200" dirty="0"/>
              <a:t> Perfect matching.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B95E43-9536-440C-A1CA-0BAB0769CBF4}"/>
              </a:ext>
            </a:extLst>
          </p:cNvPr>
          <p:cNvCxnSpPr/>
          <p:nvPr/>
        </p:nvCxnSpPr>
        <p:spPr>
          <a:xfrm>
            <a:off x="1429305" y="2917299"/>
            <a:ext cx="0" cy="956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Example application: fair cake-cutting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E93F1335-9015-436C-B437-99A4CFF1F1CE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4</a:t>
            </a:fld>
            <a:endParaRPr lang="en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0F758-ABE0-4F3C-AE22-F867F9378A78}"/>
              </a:ext>
            </a:extLst>
          </p:cNvPr>
          <p:cNvCxnSpPr>
            <a:cxnSpLocks/>
          </p:cNvCxnSpPr>
          <p:nvPr/>
        </p:nvCxnSpPr>
        <p:spPr>
          <a:xfrm>
            <a:off x="5580341" y="4380598"/>
            <a:ext cx="5119801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898DD6-E102-41D4-8B4D-03CDA3FFD134}"/>
              </a:ext>
            </a:extLst>
          </p:cNvPr>
          <p:cNvCxnSpPr>
            <a:cxnSpLocks/>
          </p:cNvCxnSpPr>
          <p:nvPr/>
        </p:nvCxnSpPr>
        <p:spPr>
          <a:xfrm>
            <a:off x="5900121" y="2426312"/>
            <a:ext cx="1591107" cy="163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41D454E-A641-473A-A25C-56A10616FE88}"/>
              </a:ext>
            </a:extLst>
          </p:cNvPr>
          <p:cNvCxnSpPr>
            <a:cxnSpLocks/>
          </p:cNvCxnSpPr>
          <p:nvPr/>
        </p:nvCxnSpPr>
        <p:spPr>
          <a:xfrm>
            <a:off x="5900121" y="2426312"/>
            <a:ext cx="25400" cy="162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5BAC8C4-6D93-47C6-B30D-1D0FA96DE2CD}"/>
              </a:ext>
            </a:extLst>
          </p:cNvPr>
          <p:cNvCxnSpPr>
            <a:cxnSpLocks/>
          </p:cNvCxnSpPr>
          <p:nvPr/>
        </p:nvCxnSpPr>
        <p:spPr>
          <a:xfrm>
            <a:off x="5900121" y="2426312"/>
            <a:ext cx="2931387" cy="165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2E9F27A-0CED-4745-B8D5-1A4CD8DC1CA0}"/>
              </a:ext>
            </a:extLst>
          </p:cNvPr>
          <p:cNvCxnSpPr>
            <a:cxnSpLocks/>
          </p:cNvCxnSpPr>
          <p:nvPr/>
        </p:nvCxnSpPr>
        <p:spPr>
          <a:xfrm flipH="1">
            <a:off x="7491228" y="2435563"/>
            <a:ext cx="9218" cy="1628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EAC9F71-B28F-4329-9106-D4BD17304E1A}"/>
              </a:ext>
            </a:extLst>
          </p:cNvPr>
          <p:cNvCxnSpPr>
            <a:cxnSpLocks/>
          </p:cNvCxnSpPr>
          <p:nvPr/>
        </p:nvCxnSpPr>
        <p:spPr>
          <a:xfrm>
            <a:off x="7500445" y="2435563"/>
            <a:ext cx="1331063" cy="164925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F7D1131-857E-416F-950F-C03EF6929755}"/>
              </a:ext>
            </a:extLst>
          </p:cNvPr>
          <p:cNvCxnSpPr>
            <a:cxnSpLocks/>
          </p:cNvCxnSpPr>
          <p:nvPr/>
        </p:nvCxnSpPr>
        <p:spPr>
          <a:xfrm>
            <a:off x="8867237" y="2446273"/>
            <a:ext cx="1349896" cy="1638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FDA995-B8D5-43C9-B7B9-C61ED827F727}"/>
              </a:ext>
            </a:extLst>
          </p:cNvPr>
          <p:cNvCxnSpPr>
            <a:cxnSpLocks/>
          </p:cNvCxnSpPr>
          <p:nvPr/>
        </p:nvCxnSpPr>
        <p:spPr>
          <a:xfrm flipH="1">
            <a:off x="8831508" y="2446273"/>
            <a:ext cx="1418668" cy="1638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58DF90-D028-4DB5-B0CF-FBFDF2378D17}"/>
              </a:ext>
            </a:extLst>
          </p:cNvPr>
          <p:cNvCxnSpPr>
            <a:cxnSpLocks/>
          </p:cNvCxnSpPr>
          <p:nvPr/>
        </p:nvCxnSpPr>
        <p:spPr>
          <a:xfrm flipH="1">
            <a:off x="7491228" y="2446273"/>
            <a:ext cx="2758948" cy="163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4ADE6C2-73C4-47E3-80BF-204ADFC8AB17}"/>
              </a:ext>
            </a:extLst>
          </p:cNvPr>
          <p:cNvCxnSpPr>
            <a:cxnSpLocks/>
          </p:cNvCxnSpPr>
          <p:nvPr/>
        </p:nvCxnSpPr>
        <p:spPr>
          <a:xfrm>
            <a:off x="5911113" y="2466366"/>
            <a:ext cx="14408" cy="1564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E7EEDB-E4F3-44BC-9079-19D83B5B0467}"/>
              </a:ext>
            </a:extLst>
          </p:cNvPr>
          <p:cNvCxnSpPr>
            <a:cxnSpLocks/>
          </p:cNvCxnSpPr>
          <p:nvPr/>
        </p:nvCxnSpPr>
        <p:spPr>
          <a:xfrm flipH="1">
            <a:off x="5925521" y="2435563"/>
            <a:ext cx="1574924" cy="159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miley Face 131">
            <a:extLst>
              <a:ext uri="{FF2B5EF4-FFF2-40B4-BE49-F238E27FC236}">
                <a16:creationId xmlns:a16="http://schemas.microsoft.com/office/drawing/2014/main" id="{3176B43F-8A48-402D-918C-B7C2339CDD04}"/>
              </a:ext>
            </a:extLst>
          </p:cNvPr>
          <p:cNvSpPr/>
          <p:nvPr/>
        </p:nvSpPr>
        <p:spPr>
          <a:xfrm>
            <a:off x="5580341" y="1711684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3" name="Smiley Face 132">
            <a:extLst>
              <a:ext uri="{FF2B5EF4-FFF2-40B4-BE49-F238E27FC236}">
                <a16:creationId xmlns:a16="http://schemas.microsoft.com/office/drawing/2014/main" id="{47BCA3B6-9ABC-4FD5-ACD2-571624F7F9B6}"/>
              </a:ext>
            </a:extLst>
          </p:cNvPr>
          <p:cNvSpPr/>
          <p:nvPr/>
        </p:nvSpPr>
        <p:spPr>
          <a:xfrm>
            <a:off x="7182154" y="1690688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4" name="Smiley Face 133">
            <a:extLst>
              <a:ext uri="{FF2B5EF4-FFF2-40B4-BE49-F238E27FC236}">
                <a16:creationId xmlns:a16="http://schemas.microsoft.com/office/drawing/2014/main" id="{13A49C20-DB12-4396-B95A-59BD5E9BD767}"/>
              </a:ext>
            </a:extLst>
          </p:cNvPr>
          <p:cNvSpPr/>
          <p:nvPr/>
        </p:nvSpPr>
        <p:spPr>
          <a:xfrm>
            <a:off x="8522434" y="1711486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5" name="Smiley Face 134">
            <a:extLst>
              <a:ext uri="{FF2B5EF4-FFF2-40B4-BE49-F238E27FC236}">
                <a16:creationId xmlns:a16="http://schemas.microsoft.com/office/drawing/2014/main" id="{A969CDAC-3A6E-4E99-8C72-627B73BC27C3}"/>
              </a:ext>
            </a:extLst>
          </p:cNvPr>
          <p:cNvSpPr/>
          <p:nvPr/>
        </p:nvSpPr>
        <p:spPr>
          <a:xfrm>
            <a:off x="9908059" y="1702433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0F920E-6EA4-414C-A3BE-9BD0A4398F93}"/>
              </a:ext>
            </a:extLst>
          </p:cNvPr>
          <p:cNvCxnSpPr/>
          <p:nvPr/>
        </p:nvCxnSpPr>
        <p:spPr>
          <a:xfrm>
            <a:off x="6646313" y="3925005"/>
            <a:ext cx="0" cy="812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6F53DB-EDE3-48A8-87A1-821DC996E9C4}"/>
              </a:ext>
            </a:extLst>
          </p:cNvPr>
          <p:cNvCxnSpPr/>
          <p:nvPr/>
        </p:nvCxnSpPr>
        <p:spPr>
          <a:xfrm>
            <a:off x="8135308" y="3985965"/>
            <a:ext cx="0" cy="751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6A8D131-3E45-4EDB-B132-EBFA68CEAAEB}"/>
              </a:ext>
            </a:extLst>
          </p:cNvPr>
          <p:cNvCxnSpPr>
            <a:cxnSpLocks/>
          </p:cNvCxnSpPr>
          <p:nvPr/>
        </p:nvCxnSpPr>
        <p:spPr>
          <a:xfrm>
            <a:off x="9540842" y="3979002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05529D1-DBA2-4067-9CE2-220DB11D9A8B}"/>
              </a:ext>
            </a:extLst>
          </p:cNvPr>
          <p:cNvSpPr txBox="1"/>
          <p:nvPr/>
        </p:nvSpPr>
        <p:spPr>
          <a:xfrm>
            <a:off x="321698" y="1498904"/>
            <a:ext cx="334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6"/>
                </a:solidFill>
              </a:rPr>
              <a:t> agents with </a:t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>different preferences: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E5F335E-846F-47D7-9F10-63758C9F10F5}"/>
              </a:ext>
            </a:extLst>
          </p:cNvPr>
          <p:cNvSpPr txBox="1"/>
          <p:nvPr/>
        </p:nvSpPr>
        <p:spPr>
          <a:xfrm>
            <a:off x="279933" y="3845925"/>
            <a:ext cx="46042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Cake (interval) should 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be partitioned into </a:t>
            </a:r>
            <a:r>
              <a:rPr lang="en-US" sz="28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5"/>
                </a:solidFill>
              </a:rPr>
              <a:t> intervals: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CA69A48-C370-4D82-8AC2-32974D81C89E}"/>
              </a:ext>
            </a:extLst>
          </p:cNvPr>
          <p:cNvSpPr txBox="1"/>
          <p:nvPr/>
        </p:nvSpPr>
        <p:spPr>
          <a:xfrm>
            <a:off x="295529" y="2623871"/>
            <a:ext cx="4895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Preference </a:t>
            </a:r>
            <a:r>
              <a:rPr lang="en-US" sz="2800" dirty="0">
                <a:solidFill>
                  <a:schemeClr val="accent2"/>
                </a:solidFill>
              </a:rPr>
              <a:t>= set of most-wanted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pieces in each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2"/>
                </a:solidFill>
              </a:rPr>
              <a:t>-partition: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04C79AA-9664-43DD-A75E-FF7FEF8DBF17}"/>
              </a:ext>
            </a:extLst>
          </p:cNvPr>
          <p:cNvSpPr txBox="1"/>
          <p:nvPr/>
        </p:nvSpPr>
        <p:spPr>
          <a:xfrm>
            <a:off x="96520" y="5012715"/>
            <a:ext cx="1199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Meunier &amp; Su (2019)</a:t>
            </a:r>
            <a:r>
              <a:rPr lang="en-US" sz="2800" dirty="0"/>
              <a:t>:</a:t>
            </a:r>
            <a:r>
              <a:rPr lang="en-US" sz="2800" i="1" dirty="0"/>
              <a:t> </a:t>
            </a:r>
            <a:r>
              <a:rPr lang="en-US" sz="2800" dirty="0"/>
              <a:t>For any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/>
              <a:t>“hungry agents”, there is an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-partition in which </a:t>
            </a:r>
            <a:br>
              <a:rPr lang="en-US" sz="2800" dirty="0"/>
            </a:br>
            <a:r>
              <a:rPr lang="en-US" sz="2800" dirty="0"/>
              <a:t>agent-piece graph has a </a:t>
            </a:r>
            <a:r>
              <a:rPr lang="en-US" sz="2800" i="1" dirty="0"/>
              <a:t>balanced</a:t>
            </a:r>
            <a:r>
              <a:rPr lang="en-US" sz="2800" dirty="0"/>
              <a:t> weight-function (= constant vertex-weights).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+ Koenig (1916): exists </a:t>
            </a:r>
            <a:r>
              <a:rPr lang="en-US" sz="28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3"/>
                </a:solidFill>
              </a:rPr>
              <a:t>-partition with envy-free allocation of pieces to agents.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2F964E7-7A01-4E06-A384-4A5E02024863}"/>
              </a:ext>
            </a:extLst>
          </p:cNvPr>
          <p:cNvSpPr txBox="1"/>
          <p:nvPr/>
        </p:nvSpPr>
        <p:spPr>
          <a:xfrm>
            <a:off x="5851390" y="4430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4A88B7F-822F-4421-A66F-71C0788D2902}"/>
              </a:ext>
            </a:extLst>
          </p:cNvPr>
          <p:cNvSpPr txBox="1"/>
          <p:nvPr/>
        </p:nvSpPr>
        <p:spPr>
          <a:xfrm>
            <a:off x="7290394" y="4430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E3E26C3-7082-4C33-9244-E7ACFF42C06D}"/>
              </a:ext>
            </a:extLst>
          </p:cNvPr>
          <p:cNvSpPr txBox="1"/>
          <p:nvPr/>
        </p:nvSpPr>
        <p:spPr>
          <a:xfrm>
            <a:off x="8713709" y="4451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L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3C58282-01E8-4288-BFAD-9E646D857322}"/>
              </a:ext>
            </a:extLst>
          </p:cNvPr>
          <p:cNvSpPr txBox="1"/>
          <p:nvPr/>
        </p:nvSpPr>
        <p:spPr>
          <a:xfrm>
            <a:off x="10066290" y="4434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158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5218-23B8-4BDD-825A-1CFFEC3B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1691639"/>
            <a:ext cx="11328400" cy="310896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3"/>
                </a:solidFill>
              </a:rPr>
              <a:t>Our goal: extend Koenig’s theorem to </a:t>
            </a:r>
            <a:br>
              <a:rPr lang="en-US" sz="5400" dirty="0">
                <a:solidFill>
                  <a:schemeClr val="accent3"/>
                </a:solidFill>
              </a:rPr>
            </a:br>
            <a:r>
              <a:rPr lang="en-US" sz="5400" b="1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3"/>
                </a:solidFill>
              </a:rPr>
              <a:t>-partite hypergraphs.</a:t>
            </a:r>
            <a:br>
              <a:rPr lang="en-US" sz="5400" b="1" dirty="0">
                <a:solidFill>
                  <a:schemeClr val="accent3"/>
                </a:solidFill>
              </a:rPr>
            </a:br>
            <a:br>
              <a:rPr lang="en-US" sz="5400" b="1" dirty="0">
                <a:solidFill>
                  <a:schemeClr val="accent3"/>
                </a:solidFill>
              </a:rPr>
            </a:br>
            <a:r>
              <a:rPr lang="en-US" sz="5400" dirty="0">
                <a:solidFill>
                  <a:schemeClr val="accent5"/>
                </a:solidFill>
              </a:rPr>
              <a:t>Focus: </a:t>
            </a:r>
            <a:r>
              <a:rPr lang="en-US" sz="5400" b="1" dirty="0">
                <a:solidFill>
                  <a:schemeClr val="accent5"/>
                </a:solidFill>
              </a:rPr>
              <a:t>tripartite hypergraphs</a:t>
            </a:r>
            <a:r>
              <a:rPr lang="en-US" sz="5400" dirty="0">
                <a:solidFill>
                  <a:schemeClr val="accent5"/>
                </a:solidFill>
              </a:rPr>
              <a:t>.</a:t>
            </a:r>
            <a:endParaRPr lang="en-IL" sz="5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16D9-0995-4199-B2E9-A07034BB5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47"/>
            <a:ext cx="2743200" cy="365125"/>
          </a:xfrm>
        </p:spPr>
        <p:txBody>
          <a:bodyPr/>
          <a:lstStyle/>
          <a:p>
            <a:fld id="{5BAD12BF-AF14-445B-8539-C805A4396B6F}" type="datetime8">
              <a:rPr lang="en-IL" smtClean="0"/>
              <a:t>31/10/2020 20:46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D3A-EC53-483C-8234-E9C801B4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8837" y="6356347"/>
            <a:ext cx="4566622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345D-205A-485E-B275-8ECFAD6BB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5</a:t>
            </a:fld>
            <a:endParaRPr lang="en-IL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CF9B606B-78A0-4DF0-BB96-F9FD1AB3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" y="152400"/>
            <a:ext cx="45719" cy="7938"/>
          </a:xfrm>
          <a:custGeom>
            <a:avLst/>
            <a:gdLst>
              <a:gd name="T0" fmla="*/ 0 w 7938"/>
              <a:gd name="T1" fmla="*/ 0 h 7938"/>
              <a:gd name="T2" fmla="*/ 21 w 7938"/>
              <a:gd name="T3" fmla="*/ 0 h 7938"/>
              <a:gd name="T4" fmla="*/ 21 w 7938"/>
              <a:gd name="T5" fmla="*/ 21 h 7938"/>
              <a:gd name="T6" fmla="*/ 0 w 7938"/>
              <a:gd name="T7" fmla="*/ 21 h 7938"/>
              <a:gd name="T8" fmla="*/ 0 w 7938"/>
              <a:gd name="T9" fmla="*/ 0 h 7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38"/>
              <a:gd name="T16" fmla="*/ 0 h 7938"/>
              <a:gd name="T17" fmla="*/ 7938 w 7938"/>
              <a:gd name="T18" fmla="*/ 7938 h 79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38" h="7938">
                <a:moveTo>
                  <a:pt x="0" y="0"/>
                </a:moveTo>
                <a:lnTo>
                  <a:pt x="21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2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n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 tripartite hypergraphs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33217875-909D-473F-8761-1C1CD93D18D3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6</a:t>
            </a:fld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66E8F-18D3-4657-873B-3364B6DAF5F3}"/>
              </a:ext>
            </a:extLst>
          </p:cNvPr>
          <p:cNvSpPr txBox="1"/>
          <p:nvPr/>
        </p:nvSpPr>
        <p:spPr>
          <a:xfrm>
            <a:off x="558800" y="1792348"/>
            <a:ext cx="7335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Furedi (1981)</a:t>
            </a:r>
            <a:r>
              <a:rPr lang="en-US" sz="3200" dirty="0"/>
              <a:t>:</a:t>
            </a:r>
            <a:r>
              <a:rPr lang="en-US" sz="3200" i="1" dirty="0"/>
              <a:t> </a:t>
            </a:r>
            <a:r>
              <a:rPr lang="en-US" sz="3200" dirty="0"/>
              <a:t>Fractional matching of size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200" dirty="0"/>
              <a:t> integral matching of size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dirty="0"/>
              <a:t>.</a:t>
            </a:r>
            <a:endParaRPr lang="en-US" sz="3200" dirty="0"/>
          </a:p>
          <a:p>
            <a:r>
              <a:rPr lang="en-US" sz="3200" dirty="0">
                <a:solidFill>
                  <a:schemeClr val="accent5"/>
                </a:solidFill>
              </a:rPr>
              <a:t>     It is tight.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         Example for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</a:rPr>
              <a:t>=2: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         {(1,3,5), (1,4,6), (2,3,6), (2,4,5)}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B858DF-7C09-4E27-88C3-C24D98BEBFFC}"/>
              </a:ext>
            </a:extLst>
          </p:cNvPr>
          <p:cNvSpPr/>
          <p:nvPr/>
        </p:nvSpPr>
        <p:spPr>
          <a:xfrm>
            <a:off x="8885552" y="19078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F696AF-9CD9-4815-8B53-424D6FED60AB}"/>
              </a:ext>
            </a:extLst>
          </p:cNvPr>
          <p:cNvSpPr/>
          <p:nvPr/>
        </p:nvSpPr>
        <p:spPr>
          <a:xfrm>
            <a:off x="10240769" y="190783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8FEB04-93AF-401D-BF45-9D410ED6F41F}"/>
              </a:ext>
            </a:extLst>
          </p:cNvPr>
          <p:cNvSpPr/>
          <p:nvPr/>
        </p:nvSpPr>
        <p:spPr>
          <a:xfrm>
            <a:off x="8810342" y="375695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94A029-0967-4B0C-B4B0-D2C9FCA9D4DC}"/>
              </a:ext>
            </a:extLst>
          </p:cNvPr>
          <p:cNvSpPr/>
          <p:nvPr/>
        </p:nvSpPr>
        <p:spPr>
          <a:xfrm>
            <a:off x="10240769" y="375571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E91D3A-14D9-486A-9E32-8CCDDF08D43F}"/>
              </a:ext>
            </a:extLst>
          </p:cNvPr>
          <p:cNvSpPr/>
          <p:nvPr/>
        </p:nvSpPr>
        <p:spPr>
          <a:xfrm>
            <a:off x="8910696" y="5714683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27BF88C-D322-4CED-8ACE-F3F605C27F11}"/>
              </a:ext>
            </a:extLst>
          </p:cNvPr>
          <p:cNvSpPr/>
          <p:nvPr/>
        </p:nvSpPr>
        <p:spPr>
          <a:xfrm>
            <a:off x="10240769" y="5680075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292AB3-5E31-421C-AF59-45190C3E7984}"/>
              </a:ext>
            </a:extLst>
          </p:cNvPr>
          <p:cNvSpPr/>
          <p:nvPr/>
        </p:nvSpPr>
        <p:spPr>
          <a:xfrm>
            <a:off x="8737600" y="1818640"/>
            <a:ext cx="802846" cy="4460240"/>
          </a:xfrm>
          <a:custGeom>
            <a:avLst/>
            <a:gdLst>
              <a:gd name="connsiteX0" fmla="*/ 81280 w 802846"/>
              <a:gd name="connsiteY0" fmla="*/ 30480 h 2509520"/>
              <a:gd name="connsiteX1" fmla="*/ 81280 w 802846"/>
              <a:gd name="connsiteY1" fmla="*/ 30480 h 2509520"/>
              <a:gd name="connsiteX2" fmla="*/ 60960 w 802846"/>
              <a:gd name="connsiteY2" fmla="*/ 294640 h 2509520"/>
              <a:gd name="connsiteX3" fmla="*/ 50800 w 802846"/>
              <a:gd name="connsiteY3" fmla="*/ 325120 h 2509520"/>
              <a:gd name="connsiteX4" fmla="*/ 20320 w 802846"/>
              <a:gd name="connsiteY4" fmla="*/ 487680 h 2509520"/>
              <a:gd name="connsiteX5" fmla="*/ 0 w 802846"/>
              <a:gd name="connsiteY5" fmla="*/ 579120 h 2509520"/>
              <a:gd name="connsiteX6" fmla="*/ 10160 w 802846"/>
              <a:gd name="connsiteY6" fmla="*/ 1239520 h 2509520"/>
              <a:gd name="connsiteX7" fmla="*/ 20320 w 802846"/>
              <a:gd name="connsiteY7" fmla="*/ 2245360 h 2509520"/>
              <a:gd name="connsiteX8" fmla="*/ 40640 w 802846"/>
              <a:gd name="connsiteY8" fmla="*/ 2275840 h 2509520"/>
              <a:gd name="connsiteX9" fmla="*/ 111760 w 802846"/>
              <a:gd name="connsiteY9" fmla="*/ 2407920 h 2509520"/>
              <a:gd name="connsiteX10" fmla="*/ 142240 w 802846"/>
              <a:gd name="connsiteY10" fmla="*/ 2448560 h 2509520"/>
              <a:gd name="connsiteX11" fmla="*/ 182880 w 802846"/>
              <a:gd name="connsiteY11" fmla="*/ 2468880 h 2509520"/>
              <a:gd name="connsiteX12" fmla="*/ 213360 w 802846"/>
              <a:gd name="connsiteY12" fmla="*/ 2499360 h 2509520"/>
              <a:gd name="connsiteX13" fmla="*/ 284480 w 802846"/>
              <a:gd name="connsiteY13" fmla="*/ 2509520 h 2509520"/>
              <a:gd name="connsiteX14" fmla="*/ 528320 w 802846"/>
              <a:gd name="connsiteY14" fmla="*/ 2499360 h 2509520"/>
              <a:gd name="connsiteX15" fmla="*/ 589280 w 802846"/>
              <a:gd name="connsiteY15" fmla="*/ 2489200 h 2509520"/>
              <a:gd name="connsiteX16" fmla="*/ 619760 w 802846"/>
              <a:gd name="connsiteY16" fmla="*/ 2468880 h 2509520"/>
              <a:gd name="connsiteX17" fmla="*/ 640080 w 802846"/>
              <a:gd name="connsiteY17" fmla="*/ 2438400 h 2509520"/>
              <a:gd name="connsiteX18" fmla="*/ 650240 w 802846"/>
              <a:gd name="connsiteY18" fmla="*/ 2407920 h 2509520"/>
              <a:gd name="connsiteX19" fmla="*/ 670560 w 802846"/>
              <a:gd name="connsiteY19" fmla="*/ 2316480 h 2509520"/>
              <a:gd name="connsiteX20" fmla="*/ 721360 w 802846"/>
              <a:gd name="connsiteY20" fmla="*/ 2072640 h 2509520"/>
              <a:gd name="connsiteX21" fmla="*/ 741680 w 802846"/>
              <a:gd name="connsiteY21" fmla="*/ 1910080 h 2509520"/>
              <a:gd name="connsiteX22" fmla="*/ 762000 w 802846"/>
              <a:gd name="connsiteY22" fmla="*/ 1778000 h 2509520"/>
              <a:gd name="connsiteX23" fmla="*/ 792480 w 802846"/>
              <a:gd name="connsiteY23" fmla="*/ 1432560 h 2509520"/>
              <a:gd name="connsiteX24" fmla="*/ 741680 w 802846"/>
              <a:gd name="connsiteY24" fmla="*/ 355600 h 2509520"/>
              <a:gd name="connsiteX25" fmla="*/ 731520 w 802846"/>
              <a:gd name="connsiteY25" fmla="*/ 314960 h 2509520"/>
              <a:gd name="connsiteX26" fmla="*/ 650240 w 802846"/>
              <a:gd name="connsiteY26" fmla="*/ 81280 h 2509520"/>
              <a:gd name="connsiteX27" fmla="*/ 609600 w 802846"/>
              <a:gd name="connsiteY27" fmla="*/ 20320 h 2509520"/>
              <a:gd name="connsiteX28" fmla="*/ 568960 w 802846"/>
              <a:gd name="connsiteY28" fmla="*/ 10160 h 2509520"/>
              <a:gd name="connsiteX29" fmla="*/ 538480 w 802846"/>
              <a:gd name="connsiteY29" fmla="*/ 0 h 2509520"/>
              <a:gd name="connsiteX30" fmla="*/ 264160 w 802846"/>
              <a:gd name="connsiteY30" fmla="*/ 10160 h 2509520"/>
              <a:gd name="connsiteX31" fmla="*/ 233680 w 802846"/>
              <a:gd name="connsiteY31" fmla="*/ 30480 h 2509520"/>
              <a:gd name="connsiteX32" fmla="*/ 203200 w 802846"/>
              <a:gd name="connsiteY32" fmla="*/ 40640 h 2509520"/>
              <a:gd name="connsiteX33" fmla="*/ 121920 w 802846"/>
              <a:gd name="connsiteY33" fmla="*/ 111760 h 2509520"/>
              <a:gd name="connsiteX34" fmla="*/ 81280 w 802846"/>
              <a:gd name="connsiteY34" fmla="*/ 121920 h 2509520"/>
              <a:gd name="connsiteX35" fmla="*/ 162560 w 802846"/>
              <a:gd name="connsiteY35" fmla="*/ 121920 h 250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2846" h="2509520">
                <a:moveTo>
                  <a:pt x="81280" y="30480"/>
                </a:moveTo>
                <a:lnTo>
                  <a:pt x="81280" y="30480"/>
                </a:lnTo>
                <a:cubicBezTo>
                  <a:pt x="74507" y="118533"/>
                  <a:pt x="70047" y="206795"/>
                  <a:pt x="60960" y="294640"/>
                </a:cubicBezTo>
                <a:cubicBezTo>
                  <a:pt x="59858" y="305293"/>
                  <a:pt x="53006" y="314640"/>
                  <a:pt x="50800" y="325120"/>
                </a:cubicBezTo>
                <a:cubicBezTo>
                  <a:pt x="39442" y="379068"/>
                  <a:pt x="31132" y="433620"/>
                  <a:pt x="20320" y="487680"/>
                </a:cubicBezTo>
                <a:cubicBezTo>
                  <a:pt x="14197" y="518297"/>
                  <a:pt x="6773" y="548640"/>
                  <a:pt x="0" y="579120"/>
                </a:cubicBezTo>
                <a:cubicBezTo>
                  <a:pt x="3387" y="799253"/>
                  <a:pt x="7475" y="1019377"/>
                  <a:pt x="10160" y="1239520"/>
                </a:cubicBezTo>
                <a:cubicBezTo>
                  <a:pt x="14249" y="1574792"/>
                  <a:pt x="10463" y="1910208"/>
                  <a:pt x="20320" y="2245360"/>
                </a:cubicBezTo>
                <a:cubicBezTo>
                  <a:pt x="20679" y="2257566"/>
                  <a:pt x="34851" y="2265089"/>
                  <a:pt x="40640" y="2275840"/>
                </a:cubicBezTo>
                <a:cubicBezTo>
                  <a:pt x="86452" y="2360920"/>
                  <a:pt x="73806" y="2354785"/>
                  <a:pt x="111760" y="2407920"/>
                </a:cubicBezTo>
                <a:cubicBezTo>
                  <a:pt x="121602" y="2421699"/>
                  <a:pt x="129383" y="2437540"/>
                  <a:pt x="142240" y="2448560"/>
                </a:cubicBezTo>
                <a:cubicBezTo>
                  <a:pt x="153739" y="2458417"/>
                  <a:pt x="170555" y="2460077"/>
                  <a:pt x="182880" y="2468880"/>
                </a:cubicBezTo>
                <a:cubicBezTo>
                  <a:pt x="194572" y="2477231"/>
                  <a:pt x="200019" y="2494024"/>
                  <a:pt x="213360" y="2499360"/>
                </a:cubicBezTo>
                <a:cubicBezTo>
                  <a:pt x="235595" y="2508254"/>
                  <a:pt x="260773" y="2506133"/>
                  <a:pt x="284480" y="2509520"/>
                </a:cubicBezTo>
                <a:cubicBezTo>
                  <a:pt x="365760" y="2506133"/>
                  <a:pt x="447150" y="2504771"/>
                  <a:pt x="528320" y="2499360"/>
                </a:cubicBezTo>
                <a:cubicBezTo>
                  <a:pt x="548875" y="2497990"/>
                  <a:pt x="569737" y="2495714"/>
                  <a:pt x="589280" y="2489200"/>
                </a:cubicBezTo>
                <a:cubicBezTo>
                  <a:pt x="600864" y="2485339"/>
                  <a:pt x="609600" y="2475653"/>
                  <a:pt x="619760" y="2468880"/>
                </a:cubicBezTo>
                <a:cubicBezTo>
                  <a:pt x="626533" y="2458720"/>
                  <a:pt x="634619" y="2449322"/>
                  <a:pt x="640080" y="2438400"/>
                </a:cubicBezTo>
                <a:cubicBezTo>
                  <a:pt x="644869" y="2428821"/>
                  <a:pt x="647643" y="2418310"/>
                  <a:pt x="650240" y="2407920"/>
                </a:cubicBezTo>
                <a:cubicBezTo>
                  <a:pt x="657813" y="2377629"/>
                  <a:pt x="662515" y="2346649"/>
                  <a:pt x="670560" y="2316480"/>
                </a:cubicBezTo>
                <a:cubicBezTo>
                  <a:pt x="717135" y="2141825"/>
                  <a:pt x="667994" y="2435528"/>
                  <a:pt x="721360" y="2072640"/>
                </a:cubicBezTo>
                <a:cubicBezTo>
                  <a:pt x="729305" y="2018613"/>
                  <a:pt x="734218" y="1964176"/>
                  <a:pt x="741680" y="1910080"/>
                </a:cubicBezTo>
                <a:cubicBezTo>
                  <a:pt x="747766" y="1865953"/>
                  <a:pt x="757288" y="1822295"/>
                  <a:pt x="762000" y="1778000"/>
                </a:cubicBezTo>
                <a:cubicBezTo>
                  <a:pt x="774228" y="1663055"/>
                  <a:pt x="782320" y="1547707"/>
                  <a:pt x="792480" y="1432560"/>
                </a:cubicBezTo>
                <a:cubicBezTo>
                  <a:pt x="782212" y="528937"/>
                  <a:pt x="846849" y="818345"/>
                  <a:pt x="741680" y="355600"/>
                </a:cubicBezTo>
                <a:cubicBezTo>
                  <a:pt x="738585" y="341984"/>
                  <a:pt x="735936" y="328207"/>
                  <a:pt x="731520" y="314960"/>
                </a:cubicBezTo>
                <a:cubicBezTo>
                  <a:pt x="705440" y="236721"/>
                  <a:pt x="677217" y="159214"/>
                  <a:pt x="650240" y="81280"/>
                </a:cubicBezTo>
                <a:cubicBezTo>
                  <a:pt x="640077" y="51919"/>
                  <a:pt x="641561" y="38584"/>
                  <a:pt x="609600" y="20320"/>
                </a:cubicBezTo>
                <a:cubicBezTo>
                  <a:pt x="597476" y="13392"/>
                  <a:pt x="582386" y="13996"/>
                  <a:pt x="568960" y="10160"/>
                </a:cubicBezTo>
                <a:cubicBezTo>
                  <a:pt x="558662" y="7218"/>
                  <a:pt x="548640" y="3387"/>
                  <a:pt x="538480" y="0"/>
                </a:cubicBezTo>
                <a:cubicBezTo>
                  <a:pt x="447040" y="3387"/>
                  <a:pt x="355209" y="1055"/>
                  <a:pt x="264160" y="10160"/>
                </a:cubicBezTo>
                <a:cubicBezTo>
                  <a:pt x="252010" y="11375"/>
                  <a:pt x="244602" y="25019"/>
                  <a:pt x="233680" y="30480"/>
                </a:cubicBezTo>
                <a:cubicBezTo>
                  <a:pt x="224101" y="35269"/>
                  <a:pt x="213360" y="37253"/>
                  <a:pt x="203200" y="40640"/>
                </a:cubicBezTo>
                <a:cubicBezTo>
                  <a:pt x="176107" y="64347"/>
                  <a:pt x="151874" y="91790"/>
                  <a:pt x="121920" y="111760"/>
                </a:cubicBezTo>
                <a:cubicBezTo>
                  <a:pt x="110302" y="119506"/>
                  <a:pt x="81280" y="121920"/>
                  <a:pt x="81280" y="121920"/>
                </a:cubicBezTo>
                <a:lnTo>
                  <a:pt x="162560" y="12192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4A9B7C-9272-48A7-A4B7-A9AE4F2A499A}"/>
              </a:ext>
            </a:extLst>
          </p:cNvPr>
          <p:cNvSpPr/>
          <p:nvPr/>
        </p:nvSpPr>
        <p:spPr>
          <a:xfrm>
            <a:off x="8676640" y="1705293"/>
            <a:ext cx="2255520" cy="4787582"/>
          </a:xfrm>
          <a:custGeom>
            <a:avLst/>
            <a:gdLst>
              <a:gd name="connsiteX0" fmla="*/ 1717040 w 2255520"/>
              <a:gd name="connsiteY0" fmla="*/ 2641600 h 2641600"/>
              <a:gd name="connsiteX1" fmla="*/ 1717040 w 2255520"/>
              <a:gd name="connsiteY1" fmla="*/ 2641600 h 2641600"/>
              <a:gd name="connsiteX2" fmla="*/ 2133600 w 2255520"/>
              <a:gd name="connsiteY2" fmla="*/ 2631440 h 2641600"/>
              <a:gd name="connsiteX3" fmla="*/ 2164080 w 2255520"/>
              <a:gd name="connsiteY3" fmla="*/ 2621280 h 2641600"/>
              <a:gd name="connsiteX4" fmla="*/ 2174240 w 2255520"/>
              <a:gd name="connsiteY4" fmla="*/ 2560320 h 2641600"/>
              <a:gd name="connsiteX5" fmla="*/ 2204720 w 2255520"/>
              <a:gd name="connsiteY5" fmla="*/ 2489200 h 2641600"/>
              <a:gd name="connsiteX6" fmla="*/ 2214880 w 2255520"/>
              <a:gd name="connsiteY6" fmla="*/ 2428240 h 2641600"/>
              <a:gd name="connsiteX7" fmla="*/ 2225040 w 2255520"/>
              <a:gd name="connsiteY7" fmla="*/ 2397760 h 2641600"/>
              <a:gd name="connsiteX8" fmla="*/ 2245360 w 2255520"/>
              <a:gd name="connsiteY8" fmla="*/ 2306320 h 2641600"/>
              <a:gd name="connsiteX9" fmla="*/ 2255520 w 2255520"/>
              <a:gd name="connsiteY9" fmla="*/ 2225040 h 2641600"/>
              <a:gd name="connsiteX10" fmla="*/ 2245360 w 2255520"/>
              <a:gd name="connsiteY10" fmla="*/ 1554480 h 2641600"/>
              <a:gd name="connsiteX11" fmla="*/ 2214880 w 2255520"/>
              <a:gd name="connsiteY11" fmla="*/ 1452880 h 2641600"/>
              <a:gd name="connsiteX12" fmla="*/ 2194560 w 2255520"/>
              <a:gd name="connsiteY12" fmla="*/ 1391920 h 2641600"/>
              <a:gd name="connsiteX13" fmla="*/ 2174240 w 2255520"/>
              <a:gd name="connsiteY13" fmla="*/ 1310640 h 2641600"/>
              <a:gd name="connsiteX14" fmla="*/ 2133600 w 2255520"/>
              <a:gd name="connsiteY14" fmla="*/ 1219200 h 2641600"/>
              <a:gd name="connsiteX15" fmla="*/ 2092960 w 2255520"/>
              <a:gd name="connsiteY15" fmla="*/ 1046480 h 2641600"/>
              <a:gd name="connsiteX16" fmla="*/ 2052320 w 2255520"/>
              <a:gd name="connsiteY16" fmla="*/ 985520 h 2641600"/>
              <a:gd name="connsiteX17" fmla="*/ 1971040 w 2255520"/>
              <a:gd name="connsiteY17" fmla="*/ 944880 h 2641600"/>
              <a:gd name="connsiteX18" fmla="*/ 1666240 w 2255520"/>
              <a:gd name="connsiteY18" fmla="*/ 863600 h 2641600"/>
              <a:gd name="connsiteX19" fmla="*/ 1584960 w 2255520"/>
              <a:gd name="connsiteY19" fmla="*/ 833120 h 2641600"/>
              <a:gd name="connsiteX20" fmla="*/ 1524000 w 2255520"/>
              <a:gd name="connsiteY20" fmla="*/ 802640 h 2641600"/>
              <a:gd name="connsiteX21" fmla="*/ 1432560 w 2255520"/>
              <a:gd name="connsiteY21" fmla="*/ 731520 h 2641600"/>
              <a:gd name="connsiteX22" fmla="*/ 1239520 w 2255520"/>
              <a:gd name="connsiteY22" fmla="*/ 589280 h 2641600"/>
              <a:gd name="connsiteX23" fmla="*/ 1168400 w 2255520"/>
              <a:gd name="connsiteY23" fmla="*/ 508000 h 2641600"/>
              <a:gd name="connsiteX24" fmla="*/ 1097280 w 2255520"/>
              <a:gd name="connsiteY24" fmla="*/ 416560 h 2641600"/>
              <a:gd name="connsiteX25" fmla="*/ 1056640 w 2255520"/>
              <a:gd name="connsiteY25" fmla="*/ 375920 h 2641600"/>
              <a:gd name="connsiteX26" fmla="*/ 1026160 w 2255520"/>
              <a:gd name="connsiteY26" fmla="*/ 335280 h 2641600"/>
              <a:gd name="connsiteX27" fmla="*/ 995680 w 2255520"/>
              <a:gd name="connsiteY27" fmla="*/ 314960 h 2641600"/>
              <a:gd name="connsiteX28" fmla="*/ 853440 w 2255520"/>
              <a:gd name="connsiteY28" fmla="*/ 203200 h 2641600"/>
              <a:gd name="connsiteX29" fmla="*/ 640080 w 2255520"/>
              <a:gd name="connsiteY29" fmla="*/ 91440 h 2641600"/>
              <a:gd name="connsiteX30" fmla="*/ 487680 w 2255520"/>
              <a:gd name="connsiteY30" fmla="*/ 10160 h 2641600"/>
              <a:gd name="connsiteX31" fmla="*/ 457200 w 2255520"/>
              <a:gd name="connsiteY31" fmla="*/ 0 h 2641600"/>
              <a:gd name="connsiteX32" fmla="*/ 101600 w 2255520"/>
              <a:gd name="connsiteY32" fmla="*/ 30480 h 2641600"/>
              <a:gd name="connsiteX33" fmla="*/ 60960 w 2255520"/>
              <a:gd name="connsiteY33" fmla="*/ 40640 h 2641600"/>
              <a:gd name="connsiteX34" fmla="*/ 20320 w 2255520"/>
              <a:gd name="connsiteY34" fmla="*/ 71120 h 2641600"/>
              <a:gd name="connsiteX35" fmla="*/ 10160 w 2255520"/>
              <a:gd name="connsiteY35" fmla="*/ 111760 h 2641600"/>
              <a:gd name="connsiteX36" fmla="*/ 0 w 2255520"/>
              <a:gd name="connsiteY36" fmla="*/ 142240 h 2641600"/>
              <a:gd name="connsiteX37" fmla="*/ 30480 w 2255520"/>
              <a:gd name="connsiteY37" fmla="*/ 254000 h 2641600"/>
              <a:gd name="connsiteX38" fmla="*/ 101600 w 2255520"/>
              <a:gd name="connsiteY38" fmla="*/ 375920 h 2641600"/>
              <a:gd name="connsiteX39" fmla="*/ 213360 w 2255520"/>
              <a:gd name="connsiteY39" fmla="*/ 497840 h 2641600"/>
              <a:gd name="connsiteX40" fmla="*/ 254000 w 2255520"/>
              <a:gd name="connsiteY40" fmla="*/ 558800 h 2641600"/>
              <a:gd name="connsiteX41" fmla="*/ 396240 w 2255520"/>
              <a:gd name="connsiteY41" fmla="*/ 680720 h 2641600"/>
              <a:gd name="connsiteX42" fmla="*/ 538480 w 2255520"/>
              <a:gd name="connsiteY42" fmla="*/ 792480 h 2641600"/>
              <a:gd name="connsiteX43" fmla="*/ 680720 w 2255520"/>
              <a:gd name="connsiteY43" fmla="*/ 883920 h 2641600"/>
              <a:gd name="connsiteX44" fmla="*/ 762000 w 2255520"/>
              <a:gd name="connsiteY44" fmla="*/ 944880 h 2641600"/>
              <a:gd name="connsiteX45" fmla="*/ 1016000 w 2255520"/>
              <a:gd name="connsiteY45" fmla="*/ 1097280 h 2641600"/>
              <a:gd name="connsiteX46" fmla="*/ 1097280 w 2255520"/>
              <a:gd name="connsiteY46" fmla="*/ 1158240 h 2641600"/>
              <a:gd name="connsiteX47" fmla="*/ 1198880 w 2255520"/>
              <a:gd name="connsiteY47" fmla="*/ 1320800 h 2641600"/>
              <a:gd name="connsiteX48" fmla="*/ 1280160 w 2255520"/>
              <a:gd name="connsiteY48" fmla="*/ 1452880 h 2641600"/>
              <a:gd name="connsiteX49" fmla="*/ 1330960 w 2255520"/>
              <a:gd name="connsiteY49" fmla="*/ 1666240 h 2641600"/>
              <a:gd name="connsiteX50" fmla="*/ 1361440 w 2255520"/>
              <a:gd name="connsiteY50" fmla="*/ 1940560 h 2641600"/>
              <a:gd name="connsiteX51" fmla="*/ 1381760 w 2255520"/>
              <a:gd name="connsiteY51" fmla="*/ 2113280 h 2641600"/>
              <a:gd name="connsiteX52" fmla="*/ 1391920 w 2255520"/>
              <a:gd name="connsiteY52" fmla="*/ 2153920 h 2641600"/>
              <a:gd name="connsiteX53" fmla="*/ 1402080 w 2255520"/>
              <a:gd name="connsiteY53" fmla="*/ 2225040 h 2641600"/>
              <a:gd name="connsiteX54" fmla="*/ 1432560 w 2255520"/>
              <a:gd name="connsiteY54" fmla="*/ 2275840 h 2641600"/>
              <a:gd name="connsiteX55" fmla="*/ 1463040 w 2255520"/>
              <a:gd name="connsiteY55" fmla="*/ 2428240 h 2641600"/>
              <a:gd name="connsiteX56" fmla="*/ 1483360 w 2255520"/>
              <a:gd name="connsiteY56" fmla="*/ 2458720 h 2641600"/>
              <a:gd name="connsiteX57" fmla="*/ 1493520 w 2255520"/>
              <a:gd name="connsiteY57" fmla="*/ 2489200 h 2641600"/>
              <a:gd name="connsiteX58" fmla="*/ 1534160 w 2255520"/>
              <a:gd name="connsiteY58" fmla="*/ 2560320 h 2641600"/>
              <a:gd name="connsiteX59" fmla="*/ 1584960 w 2255520"/>
              <a:gd name="connsiteY59" fmla="*/ 2631440 h 2641600"/>
              <a:gd name="connsiteX60" fmla="*/ 1615440 w 2255520"/>
              <a:gd name="connsiteY60" fmla="*/ 2641600 h 2641600"/>
              <a:gd name="connsiteX61" fmla="*/ 1798320 w 2255520"/>
              <a:gd name="connsiteY61" fmla="*/ 2631440 h 2641600"/>
              <a:gd name="connsiteX62" fmla="*/ 1859280 w 2255520"/>
              <a:gd name="connsiteY62" fmla="*/ 263144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5520" h="2641600">
                <a:moveTo>
                  <a:pt x="1717040" y="2641600"/>
                </a:moveTo>
                <a:lnTo>
                  <a:pt x="1717040" y="2641600"/>
                </a:lnTo>
                <a:cubicBezTo>
                  <a:pt x="1855893" y="2638213"/>
                  <a:pt x="1994849" y="2637747"/>
                  <a:pt x="2133600" y="2631440"/>
                </a:cubicBezTo>
                <a:cubicBezTo>
                  <a:pt x="2144299" y="2630954"/>
                  <a:pt x="2158767" y="2630579"/>
                  <a:pt x="2164080" y="2621280"/>
                </a:cubicBezTo>
                <a:cubicBezTo>
                  <a:pt x="2174301" y="2603394"/>
                  <a:pt x="2168321" y="2580051"/>
                  <a:pt x="2174240" y="2560320"/>
                </a:cubicBezTo>
                <a:cubicBezTo>
                  <a:pt x="2200864" y="2471574"/>
                  <a:pt x="2188700" y="2561291"/>
                  <a:pt x="2204720" y="2489200"/>
                </a:cubicBezTo>
                <a:cubicBezTo>
                  <a:pt x="2209189" y="2469090"/>
                  <a:pt x="2210411" y="2448350"/>
                  <a:pt x="2214880" y="2428240"/>
                </a:cubicBezTo>
                <a:cubicBezTo>
                  <a:pt x="2217203" y="2417785"/>
                  <a:pt x="2222443" y="2408150"/>
                  <a:pt x="2225040" y="2397760"/>
                </a:cubicBezTo>
                <a:cubicBezTo>
                  <a:pt x="2232613" y="2367469"/>
                  <a:pt x="2239934" y="2337068"/>
                  <a:pt x="2245360" y="2306320"/>
                </a:cubicBezTo>
                <a:cubicBezTo>
                  <a:pt x="2250105" y="2279431"/>
                  <a:pt x="2252133" y="2252133"/>
                  <a:pt x="2255520" y="2225040"/>
                </a:cubicBezTo>
                <a:cubicBezTo>
                  <a:pt x="2252133" y="2001520"/>
                  <a:pt x="2257109" y="1777717"/>
                  <a:pt x="2245360" y="1554480"/>
                </a:cubicBezTo>
                <a:cubicBezTo>
                  <a:pt x="2243502" y="1519171"/>
                  <a:pt x="2225426" y="1486628"/>
                  <a:pt x="2214880" y="1452880"/>
                </a:cubicBezTo>
                <a:cubicBezTo>
                  <a:pt x="2208491" y="1432436"/>
                  <a:pt x="2199755" y="1412700"/>
                  <a:pt x="2194560" y="1391920"/>
                </a:cubicBezTo>
                <a:cubicBezTo>
                  <a:pt x="2187787" y="1364827"/>
                  <a:pt x="2183633" y="1336940"/>
                  <a:pt x="2174240" y="1310640"/>
                </a:cubicBezTo>
                <a:cubicBezTo>
                  <a:pt x="2146118" y="1231899"/>
                  <a:pt x="2147575" y="1275099"/>
                  <a:pt x="2133600" y="1219200"/>
                </a:cubicBezTo>
                <a:cubicBezTo>
                  <a:pt x="2122166" y="1173463"/>
                  <a:pt x="2110790" y="1073225"/>
                  <a:pt x="2092960" y="1046480"/>
                </a:cubicBezTo>
                <a:cubicBezTo>
                  <a:pt x="2079413" y="1026160"/>
                  <a:pt x="2068545" y="1003773"/>
                  <a:pt x="2052320" y="985520"/>
                </a:cubicBezTo>
                <a:cubicBezTo>
                  <a:pt x="2012054" y="940221"/>
                  <a:pt x="2018588" y="964458"/>
                  <a:pt x="1971040" y="944880"/>
                </a:cubicBezTo>
                <a:cubicBezTo>
                  <a:pt x="1755066" y="855949"/>
                  <a:pt x="1924489" y="893982"/>
                  <a:pt x="1666240" y="863600"/>
                </a:cubicBezTo>
                <a:cubicBezTo>
                  <a:pt x="1639860" y="854807"/>
                  <a:pt x="1609257" y="845269"/>
                  <a:pt x="1584960" y="833120"/>
                </a:cubicBezTo>
                <a:cubicBezTo>
                  <a:pt x="1506178" y="793729"/>
                  <a:pt x="1600612" y="828177"/>
                  <a:pt x="1524000" y="802640"/>
                </a:cubicBezTo>
                <a:cubicBezTo>
                  <a:pt x="1493520" y="778933"/>
                  <a:pt x="1463451" y="754688"/>
                  <a:pt x="1432560" y="731520"/>
                </a:cubicBezTo>
                <a:cubicBezTo>
                  <a:pt x="1358369" y="675877"/>
                  <a:pt x="1341696" y="706053"/>
                  <a:pt x="1239520" y="589280"/>
                </a:cubicBezTo>
                <a:cubicBezTo>
                  <a:pt x="1215813" y="562187"/>
                  <a:pt x="1191286" y="535790"/>
                  <a:pt x="1168400" y="508000"/>
                </a:cubicBezTo>
                <a:cubicBezTo>
                  <a:pt x="1143853" y="478193"/>
                  <a:pt x="1122222" y="446037"/>
                  <a:pt x="1097280" y="416560"/>
                </a:cubicBezTo>
                <a:cubicBezTo>
                  <a:pt x="1084905" y="401935"/>
                  <a:pt x="1069256" y="390338"/>
                  <a:pt x="1056640" y="375920"/>
                </a:cubicBezTo>
                <a:cubicBezTo>
                  <a:pt x="1045489" y="363176"/>
                  <a:pt x="1038134" y="347254"/>
                  <a:pt x="1026160" y="335280"/>
                </a:cubicBezTo>
                <a:cubicBezTo>
                  <a:pt x="1017526" y="326646"/>
                  <a:pt x="1005282" y="322504"/>
                  <a:pt x="995680" y="314960"/>
                </a:cubicBezTo>
                <a:cubicBezTo>
                  <a:pt x="969502" y="294392"/>
                  <a:pt x="899861" y="230279"/>
                  <a:pt x="853440" y="203200"/>
                </a:cubicBezTo>
                <a:cubicBezTo>
                  <a:pt x="618454" y="66125"/>
                  <a:pt x="928485" y="251665"/>
                  <a:pt x="640080" y="91440"/>
                </a:cubicBezTo>
                <a:cubicBezTo>
                  <a:pt x="599493" y="68892"/>
                  <a:pt x="533753" y="30637"/>
                  <a:pt x="487680" y="10160"/>
                </a:cubicBezTo>
                <a:cubicBezTo>
                  <a:pt x="477893" y="5810"/>
                  <a:pt x="467360" y="3387"/>
                  <a:pt x="457200" y="0"/>
                </a:cubicBezTo>
                <a:lnTo>
                  <a:pt x="101600" y="30480"/>
                </a:lnTo>
                <a:cubicBezTo>
                  <a:pt x="87709" y="31905"/>
                  <a:pt x="73449" y="34395"/>
                  <a:pt x="60960" y="40640"/>
                </a:cubicBezTo>
                <a:cubicBezTo>
                  <a:pt x="45814" y="48213"/>
                  <a:pt x="33867" y="60960"/>
                  <a:pt x="20320" y="71120"/>
                </a:cubicBezTo>
                <a:cubicBezTo>
                  <a:pt x="16933" y="84667"/>
                  <a:pt x="13996" y="98334"/>
                  <a:pt x="10160" y="111760"/>
                </a:cubicBezTo>
                <a:cubicBezTo>
                  <a:pt x="7218" y="122058"/>
                  <a:pt x="0" y="131530"/>
                  <a:pt x="0" y="142240"/>
                </a:cubicBezTo>
                <a:cubicBezTo>
                  <a:pt x="0" y="182763"/>
                  <a:pt x="14158" y="218093"/>
                  <a:pt x="30480" y="254000"/>
                </a:cubicBezTo>
                <a:cubicBezTo>
                  <a:pt x="49342" y="295497"/>
                  <a:pt x="72587" y="340460"/>
                  <a:pt x="101600" y="375920"/>
                </a:cubicBezTo>
                <a:cubicBezTo>
                  <a:pt x="282061" y="596484"/>
                  <a:pt x="-3456" y="215979"/>
                  <a:pt x="213360" y="497840"/>
                </a:cubicBezTo>
                <a:cubicBezTo>
                  <a:pt x="228250" y="517197"/>
                  <a:pt x="238366" y="540039"/>
                  <a:pt x="254000" y="558800"/>
                </a:cubicBezTo>
                <a:cubicBezTo>
                  <a:pt x="305545" y="620654"/>
                  <a:pt x="331289" y="629687"/>
                  <a:pt x="396240" y="680720"/>
                </a:cubicBezTo>
                <a:cubicBezTo>
                  <a:pt x="470576" y="739127"/>
                  <a:pt x="452225" y="733670"/>
                  <a:pt x="538480" y="792480"/>
                </a:cubicBezTo>
                <a:cubicBezTo>
                  <a:pt x="585051" y="824233"/>
                  <a:pt x="634149" y="852167"/>
                  <a:pt x="680720" y="883920"/>
                </a:cubicBezTo>
                <a:cubicBezTo>
                  <a:pt x="708702" y="902998"/>
                  <a:pt x="734050" y="925756"/>
                  <a:pt x="762000" y="944880"/>
                </a:cubicBezTo>
                <a:cubicBezTo>
                  <a:pt x="960166" y="1080468"/>
                  <a:pt x="785539" y="950623"/>
                  <a:pt x="1016000" y="1097280"/>
                </a:cubicBezTo>
                <a:cubicBezTo>
                  <a:pt x="1044572" y="1115462"/>
                  <a:pt x="1076124" y="1131795"/>
                  <a:pt x="1097280" y="1158240"/>
                </a:cubicBezTo>
                <a:cubicBezTo>
                  <a:pt x="1183016" y="1265409"/>
                  <a:pt x="1091165" y="1144538"/>
                  <a:pt x="1198880" y="1320800"/>
                </a:cubicBezTo>
                <a:cubicBezTo>
                  <a:pt x="1304488" y="1493613"/>
                  <a:pt x="1204209" y="1300977"/>
                  <a:pt x="1280160" y="1452880"/>
                </a:cubicBezTo>
                <a:cubicBezTo>
                  <a:pt x="1297093" y="1524000"/>
                  <a:pt x="1327483" y="1593215"/>
                  <a:pt x="1330960" y="1666240"/>
                </a:cubicBezTo>
                <a:cubicBezTo>
                  <a:pt x="1342139" y="1900995"/>
                  <a:pt x="1318604" y="1812053"/>
                  <a:pt x="1361440" y="1940560"/>
                </a:cubicBezTo>
                <a:cubicBezTo>
                  <a:pt x="1368213" y="1998133"/>
                  <a:pt x="1373562" y="2055892"/>
                  <a:pt x="1381760" y="2113280"/>
                </a:cubicBezTo>
                <a:cubicBezTo>
                  <a:pt x="1383735" y="2127103"/>
                  <a:pt x="1389422" y="2140182"/>
                  <a:pt x="1391920" y="2153920"/>
                </a:cubicBezTo>
                <a:cubicBezTo>
                  <a:pt x="1396204" y="2177481"/>
                  <a:pt x="1394507" y="2202322"/>
                  <a:pt x="1402080" y="2225040"/>
                </a:cubicBezTo>
                <a:cubicBezTo>
                  <a:pt x="1408325" y="2243774"/>
                  <a:pt x="1422400" y="2258907"/>
                  <a:pt x="1432560" y="2275840"/>
                </a:cubicBezTo>
                <a:cubicBezTo>
                  <a:pt x="1439676" y="2318534"/>
                  <a:pt x="1450646" y="2391057"/>
                  <a:pt x="1463040" y="2428240"/>
                </a:cubicBezTo>
                <a:cubicBezTo>
                  <a:pt x="1466901" y="2439824"/>
                  <a:pt x="1477899" y="2447798"/>
                  <a:pt x="1483360" y="2458720"/>
                </a:cubicBezTo>
                <a:cubicBezTo>
                  <a:pt x="1488149" y="2468299"/>
                  <a:pt x="1489301" y="2479356"/>
                  <a:pt x="1493520" y="2489200"/>
                </a:cubicBezTo>
                <a:cubicBezTo>
                  <a:pt x="1519837" y="2550605"/>
                  <a:pt x="1505007" y="2509302"/>
                  <a:pt x="1534160" y="2560320"/>
                </a:cubicBezTo>
                <a:cubicBezTo>
                  <a:pt x="1553719" y="2594548"/>
                  <a:pt x="1550589" y="2608526"/>
                  <a:pt x="1584960" y="2631440"/>
                </a:cubicBezTo>
                <a:cubicBezTo>
                  <a:pt x="1593871" y="2637381"/>
                  <a:pt x="1605280" y="2638213"/>
                  <a:pt x="1615440" y="2641600"/>
                </a:cubicBezTo>
                <a:lnTo>
                  <a:pt x="1798320" y="2631440"/>
                </a:lnTo>
                <a:lnTo>
                  <a:pt x="1859280" y="263144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C4011C-97CB-46AA-94F1-96732D73FC08}"/>
              </a:ext>
            </a:extLst>
          </p:cNvPr>
          <p:cNvSpPr/>
          <p:nvPr/>
        </p:nvSpPr>
        <p:spPr>
          <a:xfrm>
            <a:off x="8463280" y="1786890"/>
            <a:ext cx="2540000" cy="4692650"/>
          </a:xfrm>
          <a:custGeom>
            <a:avLst/>
            <a:gdLst>
              <a:gd name="connsiteX0" fmla="*/ 2336800 w 2540000"/>
              <a:gd name="connsiteY0" fmla="*/ 21590 h 2846070"/>
              <a:gd name="connsiteX1" fmla="*/ 2336800 w 2540000"/>
              <a:gd name="connsiteY1" fmla="*/ 21590 h 2846070"/>
              <a:gd name="connsiteX2" fmla="*/ 2326640 w 2540000"/>
              <a:gd name="connsiteY2" fmla="*/ 367030 h 2846070"/>
              <a:gd name="connsiteX3" fmla="*/ 2306320 w 2540000"/>
              <a:gd name="connsiteY3" fmla="*/ 397510 h 2846070"/>
              <a:gd name="connsiteX4" fmla="*/ 2296160 w 2540000"/>
              <a:gd name="connsiteY4" fmla="*/ 438150 h 2846070"/>
              <a:gd name="connsiteX5" fmla="*/ 2225040 w 2540000"/>
              <a:gd name="connsiteY5" fmla="*/ 560070 h 2846070"/>
              <a:gd name="connsiteX6" fmla="*/ 2194560 w 2540000"/>
              <a:gd name="connsiteY6" fmla="*/ 590550 h 2846070"/>
              <a:gd name="connsiteX7" fmla="*/ 2164080 w 2540000"/>
              <a:gd name="connsiteY7" fmla="*/ 641350 h 2846070"/>
              <a:gd name="connsiteX8" fmla="*/ 2072640 w 2540000"/>
              <a:gd name="connsiteY8" fmla="*/ 692150 h 2846070"/>
              <a:gd name="connsiteX9" fmla="*/ 2032000 w 2540000"/>
              <a:gd name="connsiteY9" fmla="*/ 722630 h 2846070"/>
              <a:gd name="connsiteX10" fmla="*/ 2001520 w 2540000"/>
              <a:gd name="connsiteY10" fmla="*/ 742950 h 2846070"/>
              <a:gd name="connsiteX11" fmla="*/ 1950720 w 2540000"/>
              <a:gd name="connsiteY11" fmla="*/ 824230 h 2846070"/>
              <a:gd name="connsiteX12" fmla="*/ 1899920 w 2540000"/>
              <a:gd name="connsiteY12" fmla="*/ 885190 h 2846070"/>
              <a:gd name="connsiteX13" fmla="*/ 1859280 w 2540000"/>
              <a:gd name="connsiteY13" fmla="*/ 905510 h 2846070"/>
              <a:gd name="connsiteX14" fmla="*/ 1778000 w 2540000"/>
              <a:gd name="connsiteY14" fmla="*/ 956310 h 2846070"/>
              <a:gd name="connsiteX15" fmla="*/ 1747520 w 2540000"/>
              <a:gd name="connsiteY15" fmla="*/ 966470 h 2846070"/>
              <a:gd name="connsiteX16" fmla="*/ 1666240 w 2540000"/>
              <a:gd name="connsiteY16" fmla="*/ 996950 h 2846070"/>
              <a:gd name="connsiteX17" fmla="*/ 1635760 w 2540000"/>
              <a:gd name="connsiteY17" fmla="*/ 1017270 h 2846070"/>
              <a:gd name="connsiteX18" fmla="*/ 1412240 w 2540000"/>
              <a:gd name="connsiteY18" fmla="*/ 1139190 h 2846070"/>
              <a:gd name="connsiteX19" fmla="*/ 1330960 w 2540000"/>
              <a:gd name="connsiteY19" fmla="*/ 1179830 h 2846070"/>
              <a:gd name="connsiteX20" fmla="*/ 1198880 w 2540000"/>
              <a:gd name="connsiteY20" fmla="*/ 1271270 h 2846070"/>
              <a:gd name="connsiteX21" fmla="*/ 1168400 w 2540000"/>
              <a:gd name="connsiteY21" fmla="*/ 1291590 h 2846070"/>
              <a:gd name="connsiteX22" fmla="*/ 1087120 w 2540000"/>
              <a:gd name="connsiteY22" fmla="*/ 1311910 h 2846070"/>
              <a:gd name="connsiteX23" fmla="*/ 955040 w 2540000"/>
              <a:gd name="connsiteY23" fmla="*/ 1403350 h 2846070"/>
              <a:gd name="connsiteX24" fmla="*/ 965200 w 2540000"/>
              <a:gd name="connsiteY24" fmla="*/ 1647190 h 2846070"/>
              <a:gd name="connsiteX25" fmla="*/ 985520 w 2540000"/>
              <a:gd name="connsiteY25" fmla="*/ 1687830 h 2846070"/>
              <a:gd name="connsiteX26" fmla="*/ 1005840 w 2540000"/>
              <a:gd name="connsiteY26" fmla="*/ 1718310 h 2846070"/>
              <a:gd name="connsiteX27" fmla="*/ 2143760 w 2540000"/>
              <a:gd name="connsiteY27" fmla="*/ 1728470 h 2846070"/>
              <a:gd name="connsiteX28" fmla="*/ 2275840 w 2540000"/>
              <a:gd name="connsiteY28" fmla="*/ 1769110 h 2846070"/>
              <a:gd name="connsiteX29" fmla="*/ 2326640 w 2540000"/>
              <a:gd name="connsiteY29" fmla="*/ 1789430 h 2846070"/>
              <a:gd name="connsiteX30" fmla="*/ 2367280 w 2540000"/>
              <a:gd name="connsiteY30" fmla="*/ 1830070 h 2846070"/>
              <a:gd name="connsiteX31" fmla="*/ 2428240 w 2540000"/>
              <a:gd name="connsiteY31" fmla="*/ 1962150 h 2846070"/>
              <a:gd name="connsiteX32" fmla="*/ 2448560 w 2540000"/>
              <a:gd name="connsiteY32" fmla="*/ 2073910 h 2846070"/>
              <a:gd name="connsiteX33" fmla="*/ 2509520 w 2540000"/>
              <a:gd name="connsiteY33" fmla="*/ 2297430 h 2846070"/>
              <a:gd name="connsiteX34" fmla="*/ 2540000 w 2540000"/>
              <a:gd name="connsiteY34" fmla="*/ 2439670 h 2846070"/>
              <a:gd name="connsiteX35" fmla="*/ 2489200 w 2540000"/>
              <a:gd name="connsiteY35" fmla="*/ 2734310 h 2846070"/>
              <a:gd name="connsiteX36" fmla="*/ 2397760 w 2540000"/>
              <a:gd name="connsiteY36" fmla="*/ 2795270 h 2846070"/>
              <a:gd name="connsiteX37" fmla="*/ 2367280 w 2540000"/>
              <a:gd name="connsiteY37" fmla="*/ 2805430 h 2846070"/>
              <a:gd name="connsiteX38" fmla="*/ 2133600 w 2540000"/>
              <a:gd name="connsiteY38" fmla="*/ 2846070 h 2846070"/>
              <a:gd name="connsiteX39" fmla="*/ 1889760 w 2540000"/>
              <a:gd name="connsiteY39" fmla="*/ 2835910 h 2846070"/>
              <a:gd name="connsiteX40" fmla="*/ 1747520 w 2540000"/>
              <a:gd name="connsiteY40" fmla="*/ 2724150 h 2846070"/>
              <a:gd name="connsiteX41" fmla="*/ 1676400 w 2540000"/>
              <a:gd name="connsiteY41" fmla="*/ 2673350 h 2846070"/>
              <a:gd name="connsiteX42" fmla="*/ 1554480 w 2540000"/>
              <a:gd name="connsiteY42" fmla="*/ 2470150 h 2846070"/>
              <a:gd name="connsiteX43" fmla="*/ 1503680 w 2540000"/>
              <a:gd name="connsiteY43" fmla="*/ 2388870 h 2846070"/>
              <a:gd name="connsiteX44" fmla="*/ 1442720 w 2540000"/>
              <a:gd name="connsiteY44" fmla="*/ 2307590 h 2846070"/>
              <a:gd name="connsiteX45" fmla="*/ 1402080 w 2540000"/>
              <a:gd name="connsiteY45" fmla="*/ 2236470 h 2846070"/>
              <a:gd name="connsiteX46" fmla="*/ 1320800 w 2540000"/>
              <a:gd name="connsiteY46" fmla="*/ 2145030 h 2846070"/>
              <a:gd name="connsiteX47" fmla="*/ 1290320 w 2540000"/>
              <a:gd name="connsiteY47" fmla="*/ 2134870 h 2846070"/>
              <a:gd name="connsiteX48" fmla="*/ 1107440 w 2540000"/>
              <a:gd name="connsiteY48" fmla="*/ 2033270 h 2846070"/>
              <a:gd name="connsiteX49" fmla="*/ 965200 w 2540000"/>
              <a:gd name="connsiteY49" fmla="*/ 1982470 h 2846070"/>
              <a:gd name="connsiteX50" fmla="*/ 934720 w 2540000"/>
              <a:gd name="connsiteY50" fmla="*/ 1972310 h 2846070"/>
              <a:gd name="connsiteX51" fmla="*/ 701040 w 2540000"/>
              <a:gd name="connsiteY51" fmla="*/ 1880870 h 2846070"/>
              <a:gd name="connsiteX52" fmla="*/ 650240 w 2540000"/>
              <a:gd name="connsiteY52" fmla="*/ 1850390 h 2846070"/>
              <a:gd name="connsiteX53" fmla="*/ 619760 w 2540000"/>
              <a:gd name="connsiteY53" fmla="*/ 1840230 h 2846070"/>
              <a:gd name="connsiteX54" fmla="*/ 508000 w 2540000"/>
              <a:gd name="connsiteY54" fmla="*/ 1779270 h 2846070"/>
              <a:gd name="connsiteX55" fmla="*/ 406400 w 2540000"/>
              <a:gd name="connsiteY55" fmla="*/ 1748790 h 2846070"/>
              <a:gd name="connsiteX56" fmla="*/ 314960 w 2540000"/>
              <a:gd name="connsiteY56" fmla="*/ 1708150 h 2846070"/>
              <a:gd name="connsiteX57" fmla="*/ 284480 w 2540000"/>
              <a:gd name="connsiteY57" fmla="*/ 1697990 h 2846070"/>
              <a:gd name="connsiteX58" fmla="*/ 203200 w 2540000"/>
              <a:gd name="connsiteY58" fmla="*/ 1667510 h 2846070"/>
              <a:gd name="connsiteX59" fmla="*/ 111760 w 2540000"/>
              <a:gd name="connsiteY59" fmla="*/ 1616710 h 2846070"/>
              <a:gd name="connsiteX60" fmla="*/ 30480 w 2540000"/>
              <a:gd name="connsiteY60" fmla="*/ 1484630 h 2846070"/>
              <a:gd name="connsiteX61" fmla="*/ 0 w 2540000"/>
              <a:gd name="connsiteY61" fmla="*/ 1393190 h 2846070"/>
              <a:gd name="connsiteX62" fmla="*/ 20320 w 2540000"/>
              <a:gd name="connsiteY62" fmla="*/ 1068070 h 2846070"/>
              <a:gd name="connsiteX63" fmla="*/ 172720 w 2540000"/>
              <a:gd name="connsiteY63" fmla="*/ 905510 h 2846070"/>
              <a:gd name="connsiteX64" fmla="*/ 203200 w 2540000"/>
              <a:gd name="connsiteY64" fmla="*/ 875030 h 2846070"/>
              <a:gd name="connsiteX65" fmla="*/ 944880 w 2540000"/>
              <a:gd name="connsiteY65" fmla="*/ 834390 h 2846070"/>
              <a:gd name="connsiteX66" fmla="*/ 985520 w 2540000"/>
              <a:gd name="connsiteY66" fmla="*/ 814070 h 2846070"/>
              <a:gd name="connsiteX67" fmla="*/ 1127760 w 2540000"/>
              <a:gd name="connsiteY67" fmla="*/ 702310 h 2846070"/>
              <a:gd name="connsiteX68" fmla="*/ 1158240 w 2540000"/>
              <a:gd name="connsiteY68" fmla="*/ 681990 h 2846070"/>
              <a:gd name="connsiteX69" fmla="*/ 1239520 w 2540000"/>
              <a:gd name="connsiteY69" fmla="*/ 621030 h 2846070"/>
              <a:gd name="connsiteX70" fmla="*/ 1361440 w 2540000"/>
              <a:gd name="connsiteY70" fmla="*/ 509270 h 2846070"/>
              <a:gd name="connsiteX71" fmla="*/ 1412240 w 2540000"/>
              <a:gd name="connsiteY71" fmla="*/ 417830 h 2846070"/>
              <a:gd name="connsiteX72" fmla="*/ 1564640 w 2540000"/>
              <a:gd name="connsiteY72" fmla="*/ 204470 h 2846070"/>
              <a:gd name="connsiteX73" fmla="*/ 1666240 w 2540000"/>
              <a:gd name="connsiteY73" fmla="*/ 113030 h 2846070"/>
              <a:gd name="connsiteX74" fmla="*/ 1818640 w 2540000"/>
              <a:gd name="connsiteY74" fmla="*/ 62230 h 2846070"/>
              <a:gd name="connsiteX75" fmla="*/ 1889760 w 2540000"/>
              <a:gd name="connsiteY75" fmla="*/ 41910 h 2846070"/>
              <a:gd name="connsiteX76" fmla="*/ 2092960 w 2540000"/>
              <a:gd name="connsiteY76" fmla="*/ 31750 h 2846070"/>
              <a:gd name="connsiteX77" fmla="*/ 2377440 w 2540000"/>
              <a:gd name="connsiteY77" fmla="*/ 11430 h 2846070"/>
              <a:gd name="connsiteX78" fmla="*/ 2336800 w 2540000"/>
              <a:gd name="connsiteY78" fmla="*/ 102870 h 2846070"/>
              <a:gd name="connsiteX79" fmla="*/ 2316480 w 2540000"/>
              <a:gd name="connsiteY79" fmla="*/ 82550 h 2846070"/>
              <a:gd name="connsiteX80" fmla="*/ 2316480 w 2540000"/>
              <a:gd name="connsiteY80" fmla="*/ 82550 h 284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40000" h="2846070">
                <a:moveTo>
                  <a:pt x="2336800" y="21590"/>
                </a:moveTo>
                <a:lnTo>
                  <a:pt x="2336800" y="21590"/>
                </a:lnTo>
                <a:cubicBezTo>
                  <a:pt x="2333413" y="136737"/>
                  <a:pt x="2335950" y="252210"/>
                  <a:pt x="2326640" y="367030"/>
                </a:cubicBezTo>
                <a:cubicBezTo>
                  <a:pt x="2325653" y="379201"/>
                  <a:pt x="2311130" y="386287"/>
                  <a:pt x="2306320" y="397510"/>
                </a:cubicBezTo>
                <a:cubicBezTo>
                  <a:pt x="2300819" y="410345"/>
                  <a:pt x="2302012" y="425472"/>
                  <a:pt x="2296160" y="438150"/>
                </a:cubicBezTo>
                <a:cubicBezTo>
                  <a:pt x="2296096" y="438290"/>
                  <a:pt x="2244857" y="536290"/>
                  <a:pt x="2225040" y="560070"/>
                </a:cubicBezTo>
                <a:cubicBezTo>
                  <a:pt x="2215842" y="571108"/>
                  <a:pt x="2203181" y="579055"/>
                  <a:pt x="2194560" y="590550"/>
                </a:cubicBezTo>
                <a:cubicBezTo>
                  <a:pt x="2182712" y="606348"/>
                  <a:pt x="2178044" y="627386"/>
                  <a:pt x="2164080" y="641350"/>
                </a:cubicBezTo>
                <a:cubicBezTo>
                  <a:pt x="2142993" y="662437"/>
                  <a:pt x="2098193" y="676179"/>
                  <a:pt x="2072640" y="692150"/>
                </a:cubicBezTo>
                <a:cubicBezTo>
                  <a:pt x="2058281" y="701125"/>
                  <a:pt x="2045779" y="712788"/>
                  <a:pt x="2032000" y="722630"/>
                </a:cubicBezTo>
                <a:cubicBezTo>
                  <a:pt x="2022064" y="729727"/>
                  <a:pt x="2011680" y="736177"/>
                  <a:pt x="2001520" y="742950"/>
                </a:cubicBezTo>
                <a:cubicBezTo>
                  <a:pt x="1969695" y="806600"/>
                  <a:pt x="1994684" y="762681"/>
                  <a:pt x="1950720" y="824230"/>
                </a:cubicBezTo>
                <a:cubicBezTo>
                  <a:pt x="1932155" y="850222"/>
                  <a:pt x="1927591" y="865425"/>
                  <a:pt x="1899920" y="885190"/>
                </a:cubicBezTo>
                <a:cubicBezTo>
                  <a:pt x="1887595" y="893993"/>
                  <a:pt x="1872362" y="897879"/>
                  <a:pt x="1859280" y="905510"/>
                </a:cubicBezTo>
                <a:cubicBezTo>
                  <a:pt x="1831682" y="921609"/>
                  <a:pt x="1806049" y="941011"/>
                  <a:pt x="1778000" y="956310"/>
                </a:cubicBezTo>
                <a:cubicBezTo>
                  <a:pt x="1768598" y="961438"/>
                  <a:pt x="1757585" y="962810"/>
                  <a:pt x="1747520" y="966470"/>
                </a:cubicBezTo>
                <a:cubicBezTo>
                  <a:pt x="1720326" y="976359"/>
                  <a:pt x="1692582" y="984976"/>
                  <a:pt x="1666240" y="996950"/>
                </a:cubicBezTo>
                <a:cubicBezTo>
                  <a:pt x="1655124" y="1002003"/>
                  <a:pt x="1646414" y="1011304"/>
                  <a:pt x="1635760" y="1017270"/>
                </a:cubicBezTo>
                <a:cubicBezTo>
                  <a:pt x="1561711" y="1058738"/>
                  <a:pt x="1487125" y="1099251"/>
                  <a:pt x="1412240" y="1139190"/>
                </a:cubicBezTo>
                <a:cubicBezTo>
                  <a:pt x="1385512" y="1153445"/>
                  <a:pt x="1355865" y="1162588"/>
                  <a:pt x="1330960" y="1179830"/>
                </a:cubicBezTo>
                <a:lnTo>
                  <a:pt x="1198880" y="1271270"/>
                </a:lnTo>
                <a:cubicBezTo>
                  <a:pt x="1188818" y="1278188"/>
                  <a:pt x="1180246" y="1288628"/>
                  <a:pt x="1168400" y="1291590"/>
                </a:cubicBezTo>
                <a:lnTo>
                  <a:pt x="1087120" y="1311910"/>
                </a:lnTo>
                <a:cubicBezTo>
                  <a:pt x="981591" y="1382263"/>
                  <a:pt x="1024986" y="1350891"/>
                  <a:pt x="955040" y="1403350"/>
                </a:cubicBezTo>
                <a:cubicBezTo>
                  <a:pt x="958427" y="1484630"/>
                  <a:pt x="956533" y="1566302"/>
                  <a:pt x="965200" y="1647190"/>
                </a:cubicBezTo>
                <a:cubicBezTo>
                  <a:pt x="966814" y="1662249"/>
                  <a:pt x="978006" y="1674680"/>
                  <a:pt x="985520" y="1687830"/>
                </a:cubicBezTo>
                <a:cubicBezTo>
                  <a:pt x="991578" y="1698432"/>
                  <a:pt x="993637" y="1717882"/>
                  <a:pt x="1005840" y="1718310"/>
                </a:cubicBezTo>
                <a:cubicBezTo>
                  <a:pt x="1384929" y="1731611"/>
                  <a:pt x="1764453" y="1725083"/>
                  <a:pt x="2143760" y="1728470"/>
                </a:cubicBezTo>
                <a:cubicBezTo>
                  <a:pt x="2260886" y="1775320"/>
                  <a:pt x="2115009" y="1719623"/>
                  <a:pt x="2275840" y="1769110"/>
                </a:cubicBezTo>
                <a:cubicBezTo>
                  <a:pt x="2293271" y="1774473"/>
                  <a:pt x="2309707" y="1782657"/>
                  <a:pt x="2326640" y="1789430"/>
                </a:cubicBezTo>
                <a:cubicBezTo>
                  <a:pt x="2340187" y="1802977"/>
                  <a:pt x="2356012" y="1814576"/>
                  <a:pt x="2367280" y="1830070"/>
                </a:cubicBezTo>
                <a:cubicBezTo>
                  <a:pt x="2395812" y="1869302"/>
                  <a:pt x="2417120" y="1914891"/>
                  <a:pt x="2428240" y="1962150"/>
                </a:cubicBezTo>
                <a:cubicBezTo>
                  <a:pt x="2436912" y="1999008"/>
                  <a:pt x="2439639" y="2037112"/>
                  <a:pt x="2448560" y="2073910"/>
                </a:cubicBezTo>
                <a:cubicBezTo>
                  <a:pt x="2466755" y="2148964"/>
                  <a:pt x="2493339" y="2221916"/>
                  <a:pt x="2509520" y="2297430"/>
                </a:cubicBezTo>
                <a:lnTo>
                  <a:pt x="2540000" y="2439670"/>
                </a:lnTo>
                <a:cubicBezTo>
                  <a:pt x="2523067" y="2537883"/>
                  <a:pt x="2526214" y="2641776"/>
                  <a:pt x="2489200" y="2734310"/>
                </a:cubicBezTo>
                <a:cubicBezTo>
                  <a:pt x="2475595" y="2768322"/>
                  <a:pt x="2429402" y="2776812"/>
                  <a:pt x="2397760" y="2795270"/>
                </a:cubicBezTo>
                <a:cubicBezTo>
                  <a:pt x="2388509" y="2800666"/>
                  <a:pt x="2377612" y="2802612"/>
                  <a:pt x="2367280" y="2805430"/>
                </a:cubicBezTo>
                <a:cubicBezTo>
                  <a:pt x="2257639" y="2835332"/>
                  <a:pt x="2274487" y="2827285"/>
                  <a:pt x="2133600" y="2846070"/>
                </a:cubicBezTo>
                <a:cubicBezTo>
                  <a:pt x="2052320" y="2842683"/>
                  <a:pt x="1970397" y="2846662"/>
                  <a:pt x="1889760" y="2835910"/>
                </a:cubicBezTo>
                <a:cubicBezTo>
                  <a:pt x="1831650" y="2828162"/>
                  <a:pt x="1782258" y="2754256"/>
                  <a:pt x="1747520" y="2724150"/>
                </a:cubicBezTo>
                <a:cubicBezTo>
                  <a:pt x="1725504" y="2705070"/>
                  <a:pt x="1700107" y="2690283"/>
                  <a:pt x="1676400" y="2673350"/>
                </a:cubicBezTo>
                <a:lnTo>
                  <a:pt x="1554480" y="2470150"/>
                </a:lnTo>
                <a:cubicBezTo>
                  <a:pt x="1537899" y="2442840"/>
                  <a:pt x="1522850" y="2414430"/>
                  <a:pt x="1503680" y="2388870"/>
                </a:cubicBezTo>
                <a:cubicBezTo>
                  <a:pt x="1483360" y="2361777"/>
                  <a:pt x="1461506" y="2335769"/>
                  <a:pt x="1442720" y="2307590"/>
                </a:cubicBezTo>
                <a:cubicBezTo>
                  <a:pt x="1427574" y="2284872"/>
                  <a:pt x="1416128" y="2259883"/>
                  <a:pt x="1402080" y="2236470"/>
                </a:cubicBezTo>
                <a:cubicBezTo>
                  <a:pt x="1380011" y="2199689"/>
                  <a:pt x="1356995" y="2173182"/>
                  <a:pt x="1320800" y="2145030"/>
                </a:cubicBezTo>
                <a:cubicBezTo>
                  <a:pt x="1312346" y="2138455"/>
                  <a:pt x="1300480" y="2138257"/>
                  <a:pt x="1290320" y="2134870"/>
                </a:cubicBezTo>
                <a:cubicBezTo>
                  <a:pt x="1225554" y="2086296"/>
                  <a:pt x="1207594" y="2069039"/>
                  <a:pt x="1107440" y="2033270"/>
                </a:cubicBezTo>
                <a:lnTo>
                  <a:pt x="965200" y="1982470"/>
                </a:lnTo>
                <a:cubicBezTo>
                  <a:pt x="955101" y="1978906"/>
                  <a:pt x="944532" y="1976603"/>
                  <a:pt x="934720" y="1972310"/>
                </a:cubicBezTo>
                <a:cubicBezTo>
                  <a:pt x="749572" y="1891308"/>
                  <a:pt x="829030" y="1917439"/>
                  <a:pt x="701040" y="1880870"/>
                </a:cubicBezTo>
                <a:cubicBezTo>
                  <a:pt x="684107" y="1870710"/>
                  <a:pt x="667903" y="1859221"/>
                  <a:pt x="650240" y="1850390"/>
                </a:cubicBezTo>
                <a:cubicBezTo>
                  <a:pt x="640661" y="1845601"/>
                  <a:pt x="629339" y="1845019"/>
                  <a:pt x="619760" y="1840230"/>
                </a:cubicBezTo>
                <a:cubicBezTo>
                  <a:pt x="581805" y="1821253"/>
                  <a:pt x="547004" y="1795986"/>
                  <a:pt x="508000" y="1779270"/>
                </a:cubicBezTo>
                <a:cubicBezTo>
                  <a:pt x="475501" y="1765342"/>
                  <a:pt x="439578" y="1761013"/>
                  <a:pt x="406400" y="1748790"/>
                </a:cubicBezTo>
                <a:cubicBezTo>
                  <a:pt x="375102" y="1737259"/>
                  <a:pt x="345749" y="1720979"/>
                  <a:pt x="314960" y="1708150"/>
                </a:cubicBezTo>
                <a:cubicBezTo>
                  <a:pt x="305074" y="1704031"/>
                  <a:pt x="294545" y="1701650"/>
                  <a:pt x="284480" y="1697990"/>
                </a:cubicBezTo>
                <a:cubicBezTo>
                  <a:pt x="257286" y="1688101"/>
                  <a:pt x="229910" y="1678639"/>
                  <a:pt x="203200" y="1667510"/>
                </a:cubicBezTo>
                <a:cubicBezTo>
                  <a:pt x="171399" y="1654259"/>
                  <a:pt x="140994" y="1634250"/>
                  <a:pt x="111760" y="1616710"/>
                </a:cubicBezTo>
                <a:cubicBezTo>
                  <a:pt x="11451" y="1487742"/>
                  <a:pt x="57460" y="1572316"/>
                  <a:pt x="30480" y="1484630"/>
                </a:cubicBezTo>
                <a:cubicBezTo>
                  <a:pt x="21031" y="1453922"/>
                  <a:pt x="0" y="1393190"/>
                  <a:pt x="0" y="1393190"/>
                </a:cubicBezTo>
                <a:cubicBezTo>
                  <a:pt x="6773" y="1284817"/>
                  <a:pt x="3385" y="1175326"/>
                  <a:pt x="20320" y="1068070"/>
                </a:cubicBezTo>
                <a:cubicBezTo>
                  <a:pt x="27796" y="1020720"/>
                  <a:pt x="168831" y="909121"/>
                  <a:pt x="172720" y="905510"/>
                </a:cubicBezTo>
                <a:cubicBezTo>
                  <a:pt x="183249" y="895733"/>
                  <a:pt x="188991" y="877161"/>
                  <a:pt x="203200" y="875030"/>
                </a:cubicBezTo>
                <a:cubicBezTo>
                  <a:pt x="420163" y="842485"/>
                  <a:pt x="725606" y="840481"/>
                  <a:pt x="944880" y="834390"/>
                </a:cubicBezTo>
                <a:cubicBezTo>
                  <a:pt x="958427" y="827617"/>
                  <a:pt x="972370" y="821584"/>
                  <a:pt x="985520" y="814070"/>
                </a:cubicBezTo>
                <a:cubicBezTo>
                  <a:pt x="1029362" y="789017"/>
                  <a:pt x="1111748" y="714891"/>
                  <a:pt x="1127760" y="702310"/>
                </a:cubicBezTo>
                <a:cubicBezTo>
                  <a:pt x="1137362" y="694766"/>
                  <a:pt x="1148365" y="689172"/>
                  <a:pt x="1158240" y="681990"/>
                </a:cubicBezTo>
                <a:cubicBezTo>
                  <a:pt x="1185629" y="662071"/>
                  <a:pt x="1212131" y="640949"/>
                  <a:pt x="1239520" y="621030"/>
                </a:cubicBezTo>
                <a:cubicBezTo>
                  <a:pt x="1298562" y="578090"/>
                  <a:pt x="1287149" y="604787"/>
                  <a:pt x="1361440" y="509270"/>
                </a:cubicBezTo>
                <a:cubicBezTo>
                  <a:pt x="1382847" y="481747"/>
                  <a:pt x="1393887" y="447477"/>
                  <a:pt x="1412240" y="417830"/>
                </a:cubicBezTo>
                <a:cubicBezTo>
                  <a:pt x="1451197" y="354900"/>
                  <a:pt x="1513926" y="262429"/>
                  <a:pt x="1564640" y="204470"/>
                </a:cubicBezTo>
                <a:cubicBezTo>
                  <a:pt x="1570233" y="198078"/>
                  <a:pt x="1634875" y="125227"/>
                  <a:pt x="1666240" y="113030"/>
                </a:cubicBezTo>
                <a:cubicBezTo>
                  <a:pt x="1716147" y="93622"/>
                  <a:pt x="1767613" y="78466"/>
                  <a:pt x="1818640" y="62230"/>
                </a:cubicBezTo>
                <a:cubicBezTo>
                  <a:pt x="1842135" y="54754"/>
                  <a:pt x="1865255" y="44633"/>
                  <a:pt x="1889760" y="41910"/>
                </a:cubicBezTo>
                <a:cubicBezTo>
                  <a:pt x="1957163" y="34421"/>
                  <a:pt x="2025227" y="35137"/>
                  <a:pt x="2092960" y="31750"/>
                </a:cubicBezTo>
                <a:cubicBezTo>
                  <a:pt x="2330027" y="-2117"/>
                  <a:pt x="2235200" y="-8890"/>
                  <a:pt x="2377440" y="11430"/>
                </a:cubicBezTo>
                <a:cubicBezTo>
                  <a:pt x="2374968" y="28736"/>
                  <a:pt x="2382405" y="102870"/>
                  <a:pt x="2336800" y="102870"/>
                </a:cubicBezTo>
                <a:cubicBezTo>
                  <a:pt x="2327221" y="102870"/>
                  <a:pt x="2323253" y="89323"/>
                  <a:pt x="2316480" y="82550"/>
                </a:cubicBezTo>
                <a:lnTo>
                  <a:pt x="2316480" y="825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C65E4D-3D35-4968-AE30-17F4C8013AD6}"/>
              </a:ext>
            </a:extLst>
          </p:cNvPr>
          <p:cNvSpPr/>
          <p:nvPr/>
        </p:nvSpPr>
        <p:spPr>
          <a:xfrm>
            <a:off x="8469063" y="1615440"/>
            <a:ext cx="2626108" cy="4767898"/>
          </a:xfrm>
          <a:custGeom>
            <a:avLst/>
            <a:gdLst>
              <a:gd name="connsiteX0" fmla="*/ 1548697 w 2626108"/>
              <a:gd name="connsiteY0" fmla="*/ 111760 h 2814320"/>
              <a:gd name="connsiteX1" fmla="*/ 1548697 w 2626108"/>
              <a:gd name="connsiteY1" fmla="*/ 111760 h 2814320"/>
              <a:gd name="connsiteX2" fmla="*/ 1599497 w 2626108"/>
              <a:gd name="connsiteY2" fmla="*/ 30480 h 2814320"/>
              <a:gd name="connsiteX3" fmla="*/ 1670617 w 2626108"/>
              <a:gd name="connsiteY3" fmla="*/ 0 h 2814320"/>
              <a:gd name="connsiteX4" fmla="*/ 2127817 w 2626108"/>
              <a:gd name="connsiteY4" fmla="*/ 10160 h 2814320"/>
              <a:gd name="connsiteX5" fmla="*/ 2270057 w 2626108"/>
              <a:gd name="connsiteY5" fmla="*/ 81280 h 2814320"/>
              <a:gd name="connsiteX6" fmla="*/ 2422457 w 2626108"/>
              <a:gd name="connsiteY6" fmla="*/ 264160 h 2814320"/>
              <a:gd name="connsiteX7" fmla="*/ 2483417 w 2626108"/>
              <a:gd name="connsiteY7" fmla="*/ 365760 h 2814320"/>
              <a:gd name="connsiteX8" fmla="*/ 2493577 w 2626108"/>
              <a:gd name="connsiteY8" fmla="*/ 396240 h 2814320"/>
              <a:gd name="connsiteX9" fmla="*/ 2595177 w 2626108"/>
              <a:gd name="connsiteY9" fmla="*/ 640080 h 2814320"/>
              <a:gd name="connsiteX10" fmla="*/ 2625657 w 2626108"/>
              <a:gd name="connsiteY10" fmla="*/ 944880 h 2814320"/>
              <a:gd name="connsiteX11" fmla="*/ 2605337 w 2626108"/>
              <a:gd name="connsiteY11" fmla="*/ 1026160 h 2814320"/>
              <a:gd name="connsiteX12" fmla="*/ 2463097 w 2626108"/>
              <a:gd name="connsiteY12" fmla="*/ 1249680 h 2814320"/>
              <a:gd name="connsiteX13" fmla="*/ 2381817 w 2626108"/>
              <a:gd name="connsiteY13" fmla="*/ 1381760 h 2814320"/>
              <a:gd name="connsiteX14" fmla="*/ 2249737 w 2626108"/>
              <a:gd name="connsiteY14" fmla="*/ 1574800 h 2814320"/>
              <a:gd name="connsiteX15" fmla="*/ 2229417 w 2626108"/>
              <a:gd name="connsiteY15" fmla="*/ 1605280 h 2814320"/>
              <a:gd name="connsiteX16" fmla="*/ 2036377 w 2626108"/>
              <a:gd name="connsiteY16" fmla="*/ 1737360 h 2814320"/>
              <a:gd name="connsiteX17" fmla="*/ 1843337 w 2626108"/>
              <a:gd name="connsiteY17" fmla="*/ 1849120 h 2814320"/>
              <a:gd name="connsiteX18" fmla="*/ 1731577 w 2626108"/>
              <a:gd name="connsiteY18" fmla="*/ 1940560 h 2814320"/>
              <a:gd name="connsiteX19" fmla="*/ 1701097 w 2626108"/>
              <a:gd name="connsiteY19" fmla="*/ 1960880 h 2814320"/>
              <a:gd name="connsiteX20" fmla="*/ 1650297 w 2626108"/>
              <a:gd name="connsiteY20" fmla="*/ 2011680 h 2814320"/>
              <a:gd name="connsiteX21" fmla="*/ 1558857 w 2626108"/>
              <a:gd name="connsiteY21" fmla="*/ 2092960 h 2814320"/>
              <a:gd name="connsiteX22" fmla="*/ 1487737 w 2626108"/>
              <a:gd name="connsiteY22" fmla="*/ 2174240 h 2814320"/>
              <a:gd name="connsiteX23" fmla="*/ 1436937 w 2626108"/>
              <a:gd name="connsiteY23" fmla="*/ 2225040 h 2814320"/>
              <a:gd name="connsiteX24" fmla="*/ 1345497 w 2626108"/>
              <a:gd name="connsiteY24" fmla="*/ 2336800 h 2814320"/>
              <a:gd name="connsiteX25" fmla="*/ 1274377 w 2626108"/>
              <a:gd name="connsiteY25" fmla="*/ 2387600 h 2814320"/>
              <a:gd name="connsiteX26" fmla="*/ 1193097 w 2626108"/>
              <a:gd name="connsiteY26" fmla="*/ 2458720 h 2814320"/>
              <a:gd name="connsiteX27" fmla="*/ 1040697 w 2626108"/>
              <a:gd name="connsiteY27" fmla="*/ 2580640 h 2814320"/>
              <a:gd name="connsiteX28" fmla="*/ 817177 w 2626108"/>
              <a:gd name="connsiteY28" fmla="*/ 2743200 h 2814320"/>
              <a:gd name="connsiteX29" fmla="*/ 766377 w 2626108"/>
              <a:gd name="connsiteY29" fmla="*/ 2783840 h 2814320"/>
              <a:gd name="connsiteX30" fmla="*/ 624137 w 2626108"/>
              <a:gd name="connsiteY30" fmla="*/ 2814320 h 2814320"/>
              <a:gd name="connsiteX31" fmla="*/ 146617 w 2626108"/>
              <a:gd name="connsiteY31" fmla="*/ 2794000 h 2814320"/>
              <a:gd name="connsiteX32" fmla="*/ 105977 w 2626108"/>
              <a:gd name="connsiteY32" fmla="*/ 2773680 h 2814320"/>
              <a:gd name="connsiteX33" fmla="*/ 55177 w 2626108"/>
              <a:gd name="connsiteY33" fmla="*/ 2722880 h 2814320"/>
              <a:gd name="connsiteX34" fmla="*/ 4377 w 2626108"/>
              <a:gd name="connsiteY34" fmla="*/ 2611120 h 2814320"/>
              <a:gd name="connsiteX35" fmla="*/ 24697 w 2626108"/>
              <a:gd name="connsiteY35" fmla="*/ 2357120 h 2814320"/>
              <a:gd name="connsiteX36" fmla="*/ 217737 w 2626108"/>
              <a:gd name="connsiteY36" fmla="*/ 2133600 h 2814320"/>
              <a:gd name="connsiteX37" fmla="*/ 339657 w 2626108"/>
              <a:gd name="connsiteY37" fmla="*/ 2072640 h 2814320"/>
              <a:gd name="connsiteX38" fmla="*/ 410777 w 2626108"/>
              <a:gd name="connsiteY38" fmla="*/ 2052320 h 2814320"/>
              <a:gd name="connsiteX39" fmla="*/ 644457 w 2626108"/>
              <a:gd name="connsiteY39" fmla="*/ 1960880 h 2814320"/>
              <a:gd name="connsiteX40" fmla="*/ 756217 w 2626108"/>
              <a:gd name="connsiteY40" fmla="*/ 1910080 h 2814320"/>
              <a:gd name="connsiteX41" fmla="*/ 867977 w 2626108"/>
              <a:gd name="connsiteY41" fmla="*/ 1879600 h 2814320"/>
              <a:gd name="connsiteX42" fmla="*/ 949257 w 2626108"/>
              <a:gd name="connsiteY42" fmla="*/ 1849120 h 2814320"/>
              <a:gd name="connsiteX43" fmla="*/ 989897 w 2626108"/>
              <a:gd name="connsiteY43" fmla="*/ 1838960 h 2814320"/>
              <a:gd name="connsiteX44" fmla="*/ 1091497 w 2626108"/>
              <a:gd name="connsiteY44" fmla="*/ 1808480 h 2814320"/>
              <a:gd name="connsiteX45" fmla="*/ 1213417 w 2626108"/>
              <a:gd name="connsiteY45" fmla="*/ 1727200 h 2814320"/>
              <a:gd name="connsiteX46" fmla="*/ 1335337 w 2626108"/>
              <a:gd name="connsiteY46" fmla="*/ 1584960 h 2814320"/>
              <a:gd name="connsiteX47" fmla="*/ 1406457 w 2626108"/>
              <a:gd name="connsiteY47" fmla="*/ 1503680 h 2814320"/>
              <a:gd name="connsiteX48" fmla="*/ 1436937 w 2626108"/>
              <a:gd name="connsiteY48" fmla="*/ 1473200 h 2814320"/>
              <a:gd name="connsiteX49" fmla="*/ 1508057 w 2626108"/>
              <a:gd name="connsiteY49" fmla="*/ 1381760 h 2814320"/>
              <a:gd name="connsiteX50" fmla="*/ 1538537 w 2626108"/>
              <a:gd name="connsiteY50" fmla="*/ 1290320 h 2814320"/>
              <a:gd name="connsiteX51" fmla="*/ 1548697 w 2626108"/>
              <a:gd name="connsiteY51" fmla="*/ 11176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626108" h="2814320">
                <a:moveTo>
                  <a:pt x="1548697" y="111760"/>
                </a:moveTo>
                <a:lnTo>
                  <a:pt x="1548697" y="111760"/>
                </a:lnTo>
                <a:cubicBezTo>
                  <a:pt x="1565630" y="84667"/>
                  <a:pt x="1578124" y="54228"/>
                  <a:pt x="1599497" y="30480"/>
                </a:cubicBezTo>
                <a:cubicBezTo>
                  <a:pt x="1610258" y="18523"/>
                  <a:pt x="1653669" y="5649"/>
                  <a:pt x="1670617" y="0"/>
                </a:cubicBezTo>
                <a:lnTo>
                  <a:pt x="2127817" y="10160"/>
                </a:lnTo>
                <a:cubicBezTo>
                  <a:pt x="2175546" y="12108"/>
                  <a:pt x="2244806" y="63456"/>
                  <a:pt x="2270057" y="81280"/>
                </a:cubicBezTo>
                <a:cubicBezTo>
                  <a:pt x="2350292" y="137917"/>
                  <a:pt x="2367609" y="172747"/>
                  <a:pt x="2422457" y="264160"/>
                </a:cubicBezTo>
                <a:cubicBezTo>
                  <a:pt x="2442777" y="298027"/>
                  <a:pt x="2464692" y="330986"/>
                  <a:pt x="2483417" y="365760"/>
                </a:cubicBezTo>
                <a:cubicBezTo>
                  <a:pt x="2488494" y="375189"/>
                  <a:pt x="2489358" y="386396"/>
                  <a:pt x="2493577" y="396240"/>
                </a:cubicBezTo>
                <a:cubicBezTo>
                  <a:pt x="2599056" y="642358"/>
                  <a:pt x="2489158" y="364430"/>
                  <a:pt x="2595177" y="640080"/>
                </a:cubicBezTo>
                <a:cubicBezTo>
                  <a:pt x="2608210" y="731308"/>
                  <a:pt x="2629474" y="853271"/>
                  <a:pt x="2625657" y="944880"/>
                </a:cubicBezTo>
                <a:cubicBezTo>
                  <a:pt x="2624494" y="972783"/>
                  <a:pt x="2616893" y="1000736"/>
                  <a:pt x="2605337" y="1026160"/>
                </a:cubicBezTo>
                <a:cubicBezTo>
                  <a:pt x="2534325" y="1182387"/>
                  <a:pt x="2540034" y="1134275"/>
                  <a:pt x="2463097" y="1249680"/>
                </a:cubicBezTo>
                <a:cubicBezTo>
                  <a:pt x="2434422" y="1292693"/>
                  <a:pt x="2410180" y="1338540"/>
                  <a:pt x="2381817" y="1381760"/>
                </a:cubicBezTo>
                <a:cubicBezTo>
                  <a:pt x="2339040" y="1446944"/>
                  <a:pt x="2293659" y="1510382"/>
                  <a:pt x="2249737" y="1574800"/>
                </a:cubicBezTo>
                <a:cubicBezTo>
                  <a:pt x="2242858" y="1584889"/>
                  <a:pt x="2239495" y="1598385"/>
                  <a:pt x="2229417" y="1605280"/>
                </a:cubicBezTo>
                <a:cubicBezTo>
                  <a:pt x="2165070" y="1649307"/>
                  <a:pt x="2106113" y="1702492"/>
                  <a:pt x="2036377" y="1737360"/>
                </a:cubicBezTo>
                <a:cubicBezTo>
                  <a:pt x="1971595" y="1769751"/>
                  <a:pt x="1898251" y="1804191"/>
                  <a:pt x="1843337" y="1849120"/>
                </a:cubicBezTo>
                <a:cubicBezTo>
                  <a:pt x="1806084" y="1879600"/>
                  <a:pt x="1769425" y="1910822"/>
                  <a:pt x="1731577" y="1940560"/>
                </a:cubicBezTo>
                <a:cubicBezTo>
                  <a:pt x="1721975" y="1948104"/>
                  <a:pt x="1710287" y="1952839"/>
                  <a:pt x="1701097" y="1960880"/>
                </a:cubicBezTo>
                <a:cubicBezTo>
                  <a:pt x="1683075" y="1976649"/>
                  <a:pt x="1667845" y="1995385"/>
                  <a:pt x="1650297" y="2011680"/>
                </a:cubicBezTo>
                <a:cubicBezTo>
                  <a:pt x="1620413" y="2039429"/>
                  <a:pt x="1587693" y="2064124"/>
                  <a:pt x="1558857" y="2092960"/>
                </a:cubicBezTo>
                <a:cubicBezTo>
                  <a:pt x="1533401" y="2118416"/>
                  <a:pt x="1512156" y="2147787"/>
                  <a:pt x="1487737" y="2174240"/>
                </a:cubicBezTo>
                <a:cubicBezTo>
                  <a:pt x="1471494" y="2191837"/>
                  <a:pt x="1452268" y="2206643"/>
                  <a:pt x="1436937" y="2225040"/>
                </a:cubicBezTo>
                <a:cubicBezTo>
                  <a:pt x="1386906" y="2285077"/>
                  <a:pt x="1398909" y="2293099"/>
                  <a:pt x="1345497" y="2336800"/>
                </a:cubicBezTo>
                <a:cubicBezTo>
                  <a:pt x="1322949" y="2355248"/>
                  <a:pt x="1297126" y="2369401"/>
                  <a:pt x="1274377" y="2387600"/>
                </a:cubicBezTo>
                <a:cubicBezTo>
                  <a:pt x="1246265" y="2410089"/>
                  <a:pt x="1220852" y="2435792"/>
                  <a:pt x="1193097" y="2458720"/>
                </a:cubicBezTo>
                <a:cubicBezTo>
                  <a:pt x="1142942" y="2500153"/>
                  <a:pt x="1090674" y="2538992"/>
                  <a:pt x="1040697" y="2580640"/>
                </a:cubicBezTo>
                <a:cubicBezTo>
                  <a:pt x="826770" y="2758912"/>
                  <a:pt x="1090278" y="2561132"/>
                  <a:pt x="817177" y="2743200"/>
                </a:cubicBezTo>
                <a:cubicBezTo>
                  <a:pt x="799134" y="2755229"/>
                  <a:pt x="786725" y="2776343"/>
                  <a:pt x="766377" y="2783840"/>
                </a:cubicBezTo>
                <a:cubicBezTo>
                  <a:pt x="720877" y="2800603"/>
                  <a:pt x="671550" y="2804160"/>
                  <a:pt x="624137" y="2814320"/>
                </a:cubicBezTo>
                <a:cubicBezTo>
                  <a:pt x="464964" y="2807547"/>
                  <a:pt x="305447" y="2806457"/>
                  <a:pt x="146617" y="2794000"/>
                </a:cubicBezTo>
                <a:cubicBezTo>
                  <a:pt x="131518" y="2792816"/>
                  <a:pt x="117932" y="2782979"/>
                  <a:pt x="105977" y="2773680"/>
                </a:cubicBezTo>
                <a:cubicBezTo>
                  <a:pt x="87074" y="2758978"/>
                  <a:pt x="72110" y="2739813"/>
                  <a:pt x="55177" y="2722880"/>
                </a:cubicBezTo>
                <a:cubicBezTo>
                  <a:pt x="38244" y="2685627"/>
                  <a:pt x="7775" y="2651900"/>
                  <a:pt x="4377" y="2611120"/>
                </a:cubicBezTo>
                <a:cubicBezTo>
                  <a:pt x="-2677" y="2526476"/>
                  <a:pt x="-4486" y="2436886"/>
                  <a:pt x="24697" y="2357120"/>
                </a:cubicBezTo>
                <a:cubicBezTo>
                  <a:pt x="26315" y="2352698"/>
                  <a:pt x="168565" y="2169660"/>
                  <a:pt x="217737" y="2133600"/>
                </a:cubicBezTo>
                <a:cubicBezTo>
                  <a:pt x="261266" y="2101678"/>
                  <a:pt x="293690" y="2086430"/>
                  <a:pt x="339657" y="2072640"/>
                </a:cubicBezTo>
                <a:cubicBezTo>
                  <a:pt x="363272" y="2065555"/>
                  <a:pt x="387629" y="2060808"/>
                  <a:pt x="410777" y="2052320"/>
                </a:cubicBezTo>
                <a:cubicBezTo>
                  <a:pt x="489309" y="2023525"/>
                  <a:pt x="574861" y="2007278"/>
                  <a:pt x="644457" y="1960880"/>
                </a:cubicBezTo>
                <a:cubicBezTo>
                  <a:pt x="692411" y="1928911"/>
                  <a:pt x="679149" y="1934417"/>
                  <a:pt x="756217" y="1910080"/>
                </a:cubicBezTo>
                <a:cubicBezTo>
                  <a:pt x="793039" y="1898452"/>
                  <a:pt x="830849" y="1890208"/>
                  <a:pt x="867977" y="1879600"/>
                </a:cubicBezTo>
                <a:cubicBezTo>
                  <a:pt x="917915" y="1865332"/>
                  <a:pt x="884842" y="1870592"/>
                  <a:pt x="949257" y="1849120"/>
                </a:cubicBezTo>
                <a:cubicBezTo>
                  <a:pt x="962504" y="1844704"/>
                  <a:pt x="976471" y="1842796"/>
                  <a:pt x="989897" y="1838960"/>
                </a:cubicBezTo>
                <a:cubicBezTo>
                  <a:pt x="1023894" y="1829246"/>
                  <a:pt x="1057630" y="1818640"/>
                  <a:pt x="1091497" y="1808480"/>
                </a:cubicBezTo>
                <a:cubicBezTo>
                  <a:pt x="1132137" y="1781387"/>
                  <a:pt x="1178880" y="1761737"/>
                  <a:pt x="1213417" y="1727200"/>
                </a:cubicBezTo>
                <a:cubicBezTo>
                  <a:pt x="1327816" y="1612801"/>
                  <a:pt x="1222378" y="1723986"/>
                  <a:pt x="1335337" y="1584960"/>
                </a:cubicBezTo>
                <a:cubicBezTo>
                  <a:pt x="1358039" y="1557019"/>
                  <a:pt x="1382240" y="1530318"/>
                  <a:pt x="1406457" y="1503680"/>
                </a:cubicBezTo>
                <a:cubicBezTo>
                  <a:pt x="1416122" y="1493048"/>
                  <a:pt x="1427739" y="1484238"/>
                  <a:pt x="1436937" y="1473200"/>
                </a:cubicBezTo>
                <a:cubicBezTo>
                  <a:pt x="1461657" y="1443536"/>
                  <a:pt x="1484350" y="1412240"/>
                  <a:pt x="1508057" y="1381760"/>
                </a:cubicBezTo>
                <a:cubicBezTo>
                  <a:pt x="1518217" y="1351280"/>
                  <a:pt x="1529711" y="1321213"/>
                  <a:pt x="1538537" y="1290320"/>
                </a:cubicBezTo>
                <a:cubicBezTo>
                  <a:pt x="1655263" y="881780"/>
                  <a:pt x="1547004" y="308187"/>
                  <a:pt x="1548697" y="11176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984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Example application: fair </a:t>
            </a:r>
            <a:r>
              <a:rPr lang="en-US" i="1" dirty="0">
                <a:solidFill>
                  <a:schemeClr val="accent3"/>
                </a:solidFill>
              </a:rPr>
              <a:t>multi-</a:t>
            </a:r>
            <a:r>
              <a:rPr lang="en-US" dirty="0">
                <a:solidFill>
                  <a:schemeClr val="accent3"/>
                </a:solidFill>
              </a:rPr>
              <a:t>cake-cutting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D7B59E04-CEDC-44F2-A800-5D883157E256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7</a:t>
            </a:fld>
            <a:endParaRPr lang="en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0F758-ABE0-4F3C-AE22-F867F9378A78}"/>
              </a:ext>
            </a:extLst>
          </p:cNvPr>
          <p:cNvCxnSpPr>
            <a:cxnSpLocks/>
          </p:cNvCxnSpPr>
          <p:nvPr/>
        </p:nvCxnSpPr>
        <p:spPr>
          <a:xfrm>
            <a:off x="5580341" y="4380598"/>
            <a:ext cx="5119801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miley Face 131">
            <a:extLst>
              <a:ext uri="{FF2B5EF4-FFF2-40B4-BE49-F238E27FC236}">
                <a16:creationId xmlns:a16="http://schemas.microsoft.com/office/drawing/2014/main" id="{3176B43F-8A48-402D-918C-B7C2339CDD04}"/>
              </a:ext>
            </a:extLst>
          </p:cNvPr>
          <p:cNvSpPr/>
          <p:nvPr/>
        </p:nvSpPr>
        <p:spPr>
          <a:xfrm>
            <a:off x="5580341" y="1711684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3" name="Smiley Face 132">
            <a:extLst>
              <a:ext uri="{FF2B5EF4-FFF2-40B4-BE49-F238E27FC236}">
                <a16:creationId xmlns:a16="http://schemas.microsoft.com/office/drawing/2014/main" id="{47BCA3B6-9ABC-4FD5-ACD2-571624F7F9B6}"/>
              </a:ext>
            </a:extLst>
          </p:cNvPr>
          <p:cNvSpPr/>
          <p:nvPr/>
        </p:nvSpPr>
        <p:spPr>
          <a:xfrm>
            <a:off x="7182154" y="1690688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4" name="Smiley Face 133">
            <a:extLst>
              <a:ext uri="{FF2B5EF4-FFF2-40B4-BE49-F238E27FC236}">
                <a16:creationId xmlns:a16="http://schemas.microsoft.com/office/drawing/2014/main" id="{13A49C20-DB12-4396-B95A-59BD5E9BD767}"/>
              </a:ext>
            </a:extLst>
          </p:cNvPr>
          <p:cNvSpPr/>
          <p:nvPr/>
        </p:nvSpPr>
        <p:spPr>
          <a:xfrm>
            <a:off x="8522434" y="1711486"/>
            <a:ext cx="618148" cy="582063"/>
          </a:xfrm>
          <a:prstGeom prst="smileyFace">
            <a:avLst>
              <a:gd name="adj" fmla="val -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5" name="Smiley Face 134">
            <a:extLst>
              <a:ext uri="{FF2B5EF4-FFF2-40B4-BE49-F238E27FC236}">
                <a16:creationId xmlns:a16="http://schemas.microsoft.com/office/drawing/2014/main" id="{A969CDAC-3A6E-4E99-8C72-627B73BC27C3}"/>
              </a:ext>
            </a:extLst>
          </p:cNvPr>
          <p:cNvSpPr/>
          <p:nvPr/>
        </p:nvSpPr>
        <p:spPr>
          <a:xfrm>
            <a:off x="9908059" y="1702433"/>
            <a:ext cx="618148" cy="582063"/>
          </a:xfrm>
          <a:prstGeom prst="smileyFace">
            <a:avLst>
              <a:gd name="adj" fmla="val -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0F920E-6EA4-414C-A3BE-9BD0A4398F93}"/>
              </a:ext>
            </a:extLst>
          </p:cNvPr>
          <p:cNvCxnSpPr/>
          <p:nvPr/>
        </p:nvCxnSpPr>
        <p:spPr>
          <a:xfrm>
            <a:off x="6646313" y="3925005"/>
            <a:ext cx="0" cy="812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6F53DB-EDE3-48A8-87A1-821DC996E9C4}"/>
              </a:ext>
            </a:extLst>
          </p:cNvPr>
          <p:cNvCxnSpPr/>
          <p:nvPr/>
        </p:nvCxnSpPr>
        <p:spPr>
          <a:xfrm>
            <a:off x="8135308" y="3985965"/>
            <a:ext cx="0" cy="751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6A8D131-3E45-4EDB-B132-EBFA68CEAAEB}"/>
              </a:ext>
            </a:extLst>
          </p:cNvPr>
          <p:cNvCxnSpPr>
            <a:cxnSpLocks/>
          </p:cNvCxnSpPr>
          <p:nvPr/>
        </p:nvCxnSpPr>
        <p:spPr>
          <a:xfrm>
            <a:off x="9540842" y="3979002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05529D1-DBA2-4067-9CE2-220DB11D9A8B}"/>
              </a:ext>
            </a:extLst>
          </p:cNvPr>
          <p:cNvSpPr txBox="1"/>
          <p:nvPr/>
        </p:nvSpPr>
        <p:spPr>
          <a:xfrm>
            <a:off x="321698" y="1498904"/>
            <a:ext cx="334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6"/>
                </a:solidFill>
              </a:rPr>
              <a:t> hungry agents with </a:t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>different preferences: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E5F335E-846F-47D7-9F10-63758C9F10F5}"/>
              </a:ext>
            </a:extLst>
          </p:cNvPr>
          <p:cNvSpPr txBox="1"/>
          <p:nvPr/>
        </p:nvSpPr>
        <p:spPr>
          <a:xfrm>
            <a:off x="258419" y="4242659"/>
            <a:ext cx="4825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Each cake should be partitioned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into </a:t>
            </a:r>
            <a:r>
              <a:rPr lang="en-US" sz="28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5"/>
                </a:solidFill>
              </a:rPr>
              <a:t> intervals: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CA69A48-C370-4D82-8AC2-32974D81C89E}"/>
              </a:ext>
            </a:extLst>
          </p:cNvPr>
          <p:cNvSpPr txBox="1"/>
          <p:nvPr/>
        </p:nvSpPr>
        <p:spPr>
          <a:xfrm>
            <a:off x="215519" y="2733712"/>
            <a:ext cx="55059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Preference </a:t>
            </a:r>
            <a:r>
              <a:rPr lang="en-US" sz="2800" dirty="0">
                <a:solidFill>
                  <a:schemeClr val="accent2"/>
                </a:solidFill>
              </a:rPr>
              <a:t>= set of most-wanted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piece-pairs</a:t>
            </a:r>
            <a:r>
              <a:rPr lang="en-US" sz="2800" dirty="0">
                <a:solidFill>
                  <a:schemeClr val="accent2"/>
                </a:solidFill>
              </a:rPr>
              <a:t> in each </a:t>
            </a:r>
            <a:r>
              <a:rPr lang="en-US" sz="2800" i="1" dirty="0">
                <a:solidFill>
                  <a:schemeClr val="accent2"/>
                </a:solidFill>
              </a:rPr>
              <a:t>pair</a:t>
            </a:r>
            <a:r>
              <a:rPr lang="en-US" sz="2800" dirty="0">
                <a:solidFill>
                  <a:schemeClr val="accent2"/>
                </a:solidFill>
              </a:rPr>
              <a:t> of partitions: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94DDEC-8ABB-43EA-9779-86EF24208879}"/>
              </a:ext>
            </a:extLst>
          </p:cNvPr>
          <p:cNvCxnSpPr>
            <a:cxnSpLocks/>
          </p:cNvCxnSpPr>
          <p:nvPr/>
        </p:nvCxnSpPr>
        <p:spPr>
          <a:xfrm>
            <a:off x="5580341" y="5196766"/>
            <a:ext cx="5119801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0874C4-8E1F-442B-AE95-0BB466F309F9}"/>
              </a:ext>
            </a:extLst>
          </p:cNvPr>
          <p:cNvCxnSpPr/>
          <p:nvPr/>
        </p:nvCxnSpPr>
        <p:spPr>
          <a:xfrm>
            <a:off x="6098562" y="4737805"/>
            <a:ext cx="0" cy="812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7574C9-D1CA-4052-A526-B0B8E31EC987}"/>
              </a:ext>
            </a:extLst>
          </p:cNvPr>
          <p:cNvCxnSpPr/>
          <p:nvPr/>
        </p:nvCxnSpPr>
        <p:spPr>
          <a:xfrm>
            <a:off x="7606988" y="4768285"/>
            <a:ext cx="0" cy="751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96206F-DF90-4399-B010-C9B42972C688}"/>
              </a:ext>
            </a:extLst>
          </p:cNvPr>
          <p:cNvCxnSpPr>
            <a:cxnSpLocks/>
          </p:cNvCxnSpPr>
          <p:nvPr/>
        </p:nvCxnSpPr>
        <p:spPr>
          <a:xfrm>
            <a:off x="9870080" y="4752637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B5C967-6C2C-4A0D-84A9-FBB9551247B8}"/>
              </a:ext>
            </a:extLst>
          </p:cNvPr>
          <p:cNvSpPr txBox="1"/>
          <p:nvPr/>
        </p:nvSpPr>
        <p:spPr>
          <a:xfrm>
            <a:off x="96520" y="5550605"/>
            <a:ext cx="11998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Theorem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There exists a pair of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-partitions with a balanced weight function.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+ Furedi (1981): There exists an envy-free allocation of </a:t>
            </a:r>
            <a:r>
              <a:rPr lang="en-US" sz="28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lang="en-US" sz="2800" dirty="0">
                <a:solidFill>
                  <a:schemeClr val="accent3"/>
                </a:solidFill>
              </a:rPr>
              <a:t>pairs to </a:t>
            </a:r>
            <a:r>
              <a:rPr lang="en-US" sz="28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800" dirty="0">
                <a:solidFill>
                  <a:schemeClr val="accent3"/>
                </a:solidFill>
              </a:rPr>
              <a:t> agents.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BF145-0300-4C4F-AC19-075CFA695E67}"/>
              </a:ext>
            </a:extLst>
          </p:cNvPr>
          <p:cNvSpPr/>
          <p:nvPr/>
        </p:nvSpPr>
        <p:spPr>
          <a:xfrm>
            <a:off x="5364480" y="1442720"/>
            <a:ext cx="1498461" cy="3972560"/>
          </a:xfrm>
          <a:custGeom>
            <a:avLst/>
            <a:gdLst>
              <a:gd name="connsiteX0" fmla="*/ 101600 w 1498461"/>
              <a:gd name="connsiteY0" fmla="*/ 203200 h 3972560"/>
              <a:gd name="connsiteX1" fmla="*/ 101600 w 1498461"/>
              <a:gd name="connsiteY1" fmla="*/ 203200 h 3972560"/>
              <a:gd name="connsiteX2" fmla="*/ 121920 w 1498461"/>
              <a:gd name="connsiteY2" fmla="*/ 589280 h 3972560"/>
              <a:gd name="connsiteX3" fmla="*/ 152400 w 1498461"/>
              <a:gd name="connsiteY3" fmla="*/ 660400 h 3972560"/>
              <a:gd name="connsiteX4" fmla="*/ 182880 w 1498461"/>
              <a:gd name="connsiteY4" fmla="*/ 731520 h 3972560"/>
              <a:gd name="connsiteX5" fmla="*/ 193040 w 1498461"/>
              <a:gd name="connsiteY5" fmla="*/ 762000 h 3972560"/>
              <a:gd name="connsiteX6" fmla="*/ 213360 w 1498461"/>
              <a:gd name="connsiteY6" fmla="*/ 812800 h 3972560"/>
              <a:gd name="connsiteX7" fmla="*/ 213360 w 1498461"/>
              <a:gd name="connsiteY7" fmla="*/ 1889760 h 3972560"/>
              <a:gd name="connsiteX8" fmla="*/ 172720 w 1498461"/>
              <a:gd name="connsiteY8" fmla="*/ 2103120 h 3972560"/>
              <a:gd name="connsiteX9" fmla="*/ 142240 w 1498461"/>
              <a:gd name="connsiteY9" fmla="*/ 2275840 h 3972560"/>
              <a:gd name="connsiteX10" fmla="*/ 121920 w 1498461"/>
              <a:gd name="connsiteY10" fmla="*/ 2773680 h 3972560"/>
              <a:gd name="connsiteX11" fmla="*/ 91440 w 1498461"/>
              <a:gd name="connsiteY11" fmla="*/ 2926080 h 3972560"/>
              <a:gd name="connsiteX12" fmla="*/ 81280 w 1498461"/>
              <a:gd name="connsiteY12" fmla="*/ 2956560 h 3972560"/>
              <a:gd name="connsiteX13" fmla="*/ 60960 w 1498461"/>
              <a:gd name="connsiteY13" fmla="*/ 3068320 h 3972560"/>
              <a:gd name="connsiteX14" fmla="*/ 71120 w 1498461"/>
              <a:gd name="connsiteY14" fmla="*/ 3495040 h 3972560"/>
              <a:gd name="connsiteX15" fmla="*/ 81280 w 1498461"/>
              <a:gd name="connsiteY15" fmla="*/ 3556000 h 3972560"/>
              <a:gd name="connsiteX16" fmla="*/ 111760 w 1498461"/>
              <a:gd name="connsiteY16" fmla="*/ 3616960 h 3972560"/>
              <a:gd name="connsiteX17" fmla="*/ 121920 w 1498461"/>
              <a:gd name="connsiteY17" fmla="*/ 3647440 h 3972560"/>
              <a:gd name="connsiteX18" fmla="*/ 152400 w 1498461"/>
              <a:gd name="connsiteY18" fmla="*/ 3779520 h 3972560"/>
              <a:gd name="connsiteX19" fmla="*/ 172720 w 1498461"/>
              <a:gd name="connsiteY19" fmla="*/ 3810000 h 3972560"/>
              <a:gd name="connsiteX20" fmla="*/ 193040 w 1498461"/>
              <a:gd name="connsiteY20" fmla="*/ 3850640 h 3972560"/>
              <a:gd name="connsiteX21" fmla="*/ 233680 w 1498461"/>
              <a:gd name="connsiteY21" fmla="*/ 3921760 h 3972560"/>
              <a:gd name="connsiteX22" fmla="*/ 264160 w 1498461"/>
              <a:gd name="connsiteY22" fmla="*/ 3931920 h 3972560"/>
              <a:gd name="connsiteX23" fmla="*/ 294640 w 1498461"/>
              <a:gd name="connsiteY23" fmla="*/ 3952240 h 3972560"/>
              <a:gd name="connsiteX24" fmla="*/ 355600 w 1498461"/>
              <a:gd name="connsiteY24" fmla="*/ 3972560 h 3972560"/>
              <a:gd name="connsiteX25" fmla="*/ 599440 w 1498461"/>
              <a:gd name="connsiteY25" fmla="*/ 3962400 h 3972560"/>
              <a:gd name="connsiteX26" fmla="*/ 660400 w 1498461"/>
              <a:gd name="connsiteY26" fmla="*/ 3942080 h 3972560"/>
              <a:gd name="connsiteX27" fmla="*/ 741680 w 1498461"/>
              <a:gd name="connsiteY27" fmla="*/ 3901440 h 3972560"/>
              <a:gd name="connsiteX28" fmla="*/ 762000 w 1498461"/>
              <a:gd name="connsiteY28" fmla="*/ 3840480 h 3972560"/>
              <a:gd name="connsiteX29" fmla="*/ 772160 w 1498461"/>
              <a:gd name="connsiteY29" fmla="*/ 3810000 h 3972560"/>
              <a:gd name="connsiteX30" fmla="*/ 782320 w 1498461"/>
              <a:gd name="connsiteY30" fmla="*/ 3738880 h 3972560"/>
              <a:gd name="connsiteX31" fmla="*/ 792480 w 1498461"/>
              <a:gd name="connsiteY31" fmla="*/ 3342640 h 3972560"/>
              <a:gd name="connsiteX32" fmla="*/ 812800 w 1498461"/>
              <a:gd name="connsiteY32" fmla="*/ 3312160 h 3972560"/>
              <a:gd name="connsiteX33" fmla="*/ 894080 w 1498461"/>
              <a:gd name="connsiteY33" fmla="*/ 3251200 h 3972560"/>
              <a:gd name="connsiteX34" fmla="*/ 1046480 w 1498461"/>
              <a:gd name="connsiteY34" fmla="*/ 3180080 h 3972560"/>
              <a:gd name="connsiteX35" fmla="*/ 1158240 w 1498461"/>
              <a:gd name="connsiteY35" fmla="*/ 3139440 h 3972560"/>
              <a:gd name="connsiteX36" fmla="*/ 1188720 w 1498461"/>
              <a:gd name="connsiteY36" fmla="*/ 3129280 h 3972560"/>
              <a:gd name="connsiteX37" fmla="*/ 1219200 w 1498461"/>
              <a:gd name="connsiteY37" fmla="*/ 3108960 h 3972560"/>
              <a:gd name="connsiteX38" fmla="*/ 1280160 w 1498461"/>
              <a:gd name="connsiteY38" fmla="*/ 3078480 h 3972560"/>
              <a:gd name="connsiteX39" fmla="*/ 1300480 w 1498461"/>
              <a:gd name="connsiteY39" fmla="*/ 3048000 h 3972560"/>
              <a:gd name="connsiteX40" fmla="*/ 1330960 w 1498461"/>
              <a:gd name="connsiteY40" fmla="*/ 2987040 h 3972560"/>
              <a:gd name="connsiteX41" fmla="*/ 1351280 w 1498461"/>
              <a:gd name="connsiteY41" fmla="*/ 2885440 h 3972560"/>
              <a:gd name="connsiteX42" fmla="*/ 1371600 w 1498461"/>
              <a:gd name="connsiteY42" fmla="*/ 2814320 h 3972560"/>
              <a:gd name="connsiteX43" fmla="*/ 1391920 w 1498461"/>
              <a:gd name="connsiteY43" fmla="*/ 2712720 h 3972560"/>
              <a:gd name="connsiteX44" fmla="*/ 1422400 w 1498461"/>
              <a:gd name="connsiteY44" fmla="*/ 2580640 h 3972560"/>
              <a:gd name="connsiteX45" fmla="*/ 1432560 w 1498461"/>
              <a:gd name="connsiteY45" fmla="*/ 2550160 h 3972560"/>
              <a:gd name="connsiteX46" fmla="*/ 1452880 w 1498461"/>
              <a:gd name="connsiteY46" fmla="*/ 2397760 h 3972560"/>
              <a:gd name="connsiteX47" fmla="*/ 1463040 w 1498461"/>
              <a:gd name="connsiteY47" fmla="*/ 2367280 h 3972560"/>
              <a:gd name="connsiteX48" fmla="*/ 1463040 w 1498461"/>
              <a:gd name="connsiteY48" fmla="*/ 1310640 h 3972560"/>
              <a:gd name="connsiteX49" fmla="*/ 1432560 w 1498461"/>
              <a:gd name="connsiteY49" fmla="*/ 1188720 h 3972560"/>
              <a:gd name="connsiteX50" fmla="*/ 1371600 w 1498461"/>
              <a:gd name="connsiteY50" fmla="*/ 894080 h 3972560"/>
              <a:gd name="connsiteX51" fmla="*/ 1300480 w 1498461"/>
              <a:gd name="connsiteY51" fmla="*/ 680720 h 3972560"/>
              <a:gd name="connsiteX52" fmla="*/ 1178560 w 1498461"/>
              <a:gd name="connsiteY52" fmla="*/ 355600 h 3972560"/>
              <a:gd name="connsiteX53" fmla="*/ 1036320 w 1498461"/>
              <a:gd name="connsiteY53" fmla="*/ 142240 h 3972560"/>
              <a:gd name="connsiteX54" fmla="*/ 1016000 w 1498461"/>
              <a:gd name="connsiteY54" fmla="*/ 111760 h 3972560"/>
              <a:gd name="connsiteX55" fmla="*/ 975360 w 1498461"/>
              <a:gd name="connsiteY55" fmla="*/ 81280 h 3972560"/>
              <a:gd name="connsiteX56" fmla="*/ 904240 w 1498461"/>
              <a:gd name="connsiteY56" fmla="*/ 0 h 3972560"/>
              <a:gd name="connsiteX57" fmla="*/ 467360 w 1498461"/>
              <a:gd name="connsiteY57" fmla="*/ 10160 h 3972560"/>
              <a:gd name="connsiteX58" fmla="*/ 345440 w 1498461"/>
              <a:gd name="connsiteY58" fmla="*/ 40640 h 3972560"/>
              <a:gd name="connsiteX59" fmla="*/ 274320 w 1498461"/>
              <a:gd name="connsiteY59" fmla="*/ 81280 h 3972560"/>
              <a:gd name="connsiteX60" fmla="*/ 132080 w 1498461"/>
              <a:gd name="connsiteY60" fmla="*/ 162560 h 3972560"/>
              <a:gd name="connsiteX61" fmla="*/ 40640 w 1498461"/>
              <a:gd name="connsiteY61" fmla="*/ 233680 h 3972560"/>
              <a:gd name="connsiteX62" fmla="*/ 10160 w 1498461"/>
              <a:gd name="connsiteY62" fmla="*/ 254000 h 3972560"/>
              <a:gd name="connsiteX63" fmla="*/ 0 w 1498461"/>
              <a:gd name="connsiteY63" fmla="*/ 274320 h 3972560"/>
              <a:gd name="connsiteX64" fmla="*/ 30480 w 1498461"/>
              <a:gd name="connsiteY64" fmla="*/ 264160 h 397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98461" h="3972560">
                <a:moveTo>
                  <a:pt x="101600" y="203200"/>
                </a:moveTo>
                <a:lnTo>
                  <a:pt x="101600" y="203200"/>
                </a:lnTo>
                <a:cubicBezTo>
                  <a:pt x="129113" y="450818"/>
                  <a:pt x="89872" y="76509"/>
                  <a:pt x="121920" y="589280"/>
                </a:cubicBezTo>
                <a:cubicBezTo>
                  <a:pt x="123044" y="607263"/>
                  <a:pt x="146843" y="648174"/>
                  <a:pt x="152400" y="660400"/>
                </a:cubicBezTo>
                <a:cubicBezTo>
                  <a:pt x="163073" y="683880"/>
                  <a:pt x="173301" y="707573"/>
                  <a:pt x="182880" y="731520"/>
                </a:cubicBezTo>
                <a:cubicBezTo>
                  <a:pt x="186857" y="741464"/>
                  <a:pt x="189280" y="751972"/>
                  <a:pt x="193040" y="762000"/>
                </a:cubicBezTo>
                <a:cubicBezTo>
                  <a:pt x="199444" y="779077"/>
                  <a:pt x="206587" y="795867"/>
                  <a:pt x="213360" y="812800"/>
                </a:cubicBezTo>
                <a:cubicBezTo>
                  <a:pt x="222205" y="1184303"/>
                  <a:pt x="235607" y="1511558"/>
                  <a:pt x="213360" y="1889760"/>
                </a:cubicBezTo>
                <a:cubicBezTo>
                  <a:pt x="209109" y="1962034"/>
                  <a:pt x="185836" y="2031919"/>
                  <a:pt x="172720" y="2103120"/>
                </a:cubicBezTo>
                <a:cubicBezTo>
                  <a:pt x="162129" y="2160616"/>
                  <a:pt x="142240" y="2275840"/>
                  <a:pt x="142240" y="2275840"/>
                </a:cubicBezTo>
                <a:cubicBezTo>
                  <a:pt x="116174" y="2588628"/>
                  <a:pt x="150074" y="2154282"/>
                  <a:pt x="121920" y="2773680"/>
                </a:cubicBezTo>
                <a:cubicBezTo>
                  <a:pt x="119762" y="2821156"/>
                  <a:pt x="103630" y="2881382"/>
                  <a:pt x="91440" y="2926080"/>
                </a:cubicBezTo>
                <a:cubicBezTo>
                  <a:pt x="88622" y="2936412"/>
                  <a:pt x="83524" y="2946088"/>
                  <a:pt x="81280" y="2956560"/>
                </a:cubicBezTo>
                <a:cubicBezTo>
                  <a:pt x="73346" y="2993584"/>
                  <a:pt x="67733" y="3031067"/>
                  <a:pt x="60960" y="3068320"/>
                </a:cubicBezTo>
                <a:cubicBezTo>
                  <a:pt x="64347" y="3210560"/>
                  <a:pt x="65197" y="3352883"/>
                  <a:pt x="71120" y="3495040"/>
                </a:cubicBezTo>
                <a:cubicBezTo>
                  <a:pt x="71978" y="3515622"/>
                  <a:pt x="74766" y="3536457"/>
                  <a:pt x="81280" y="3556000"/>
                </a:cubicBezTo>
                <a:cubicBezTo>
                  <a:pt x="88464" y="3577553"/>
                  <a:pt x="102533" y="3596200"/>
                  <a:pt x="111760" y="3616960"/>
                </a:cubicBezTo>
                <a:cubicBezTo>
                  <a:pt x="116110" y="3626747"/>
                  <a:pt x="118533" y="3637280"/>
                  <a:pt x="121920" y="3647440"/>
                </a:cubicBezTo>
                <a:cubicBezTo>
                  <a:pt x="130185" y="3705296"/>
                  <a:pt x="128911" y="3726670"/>
                  <a:pt x="152400" y="3779520"/>
                </a:cubicBezTo>
                <a:cubicBezTo>
                  <a:pt x="157359" y="3790678"/>
                  <a:pt x="166662" y="3799398"/>
                  <a:pt x="172720" y="3810000"/>
                </a:cubicBezTo>
                <a:cubicBezTo>
                  <a:pt x="180234" y="3823150"/>
                  <a:pt x="185787" y="3837344"/>
                  <a:pt x="193040" y="3850640"/>
                </a:cubicBezTo>
                <a:cubicBezTo>
                  <a:pt x="206115" y="3874610"/>
                  <a:pt x="215700" y="3901212"/>
                  <a:pt x="233680" y="3921760"/>
                </a:cubicBezTo>
                <a:cubicBezTo>
                  <a:pt x="240732" y="3929820"/>
                  <a:pt x="254581" y="3927131"/>
                  <a:pt x="264160" y="3931920"/>
                </a:cubicBezTo>
                <a:cubicBezTo>
                  <a:pt x="275082" y="3937381"/>
                  <a:pt x="283482" y="3947281"/>
                  <a:pt x="294640" y="3952240"/>
                </a:cubicBezTo>
                <a:cubicBezTo>
                  <a:pt x="314213" y="3960939"/>
                  <a:pt x="355600" y="3972560"/>
                  <a:pt x="355600" y="3972560"/>
                </a:cubicBezTo>
                <a:cubicBezTo>
                  <a:pt x="436880" y="3969173"/>
                  <a:pt x="518493" y="3970495"/>
                  <a:pt x="599440" y="3962400"/>
                </a:cubicBezTo>
                <a:cubicBezTo>
                  <a:pt x="620753" y="3960269"/>
                  <a:pt x="641242" y="3951659"/>
                  <a:pt x="660400" y="3942080"/>
                </a:cubicBezTo>
                <a:lnTo>
                  <a:pt x="741680" y="3901440"/>
                </a:lnTo>
                <a:lnTo>
                  <a:pt x="762000" y="3840480"/>
                </a:lnTo>
                <a:lnTo>
                  <a:pt x="772160" y="3810000"/>
                </a:lnTo>
                <a:cubicBezTo>
                  <a:pt x="775547" y="3786293"/>
                  <a:pt x="781280" y="3762805"/>
                  <a:pt x="782320" y="3738880"/>
                </a:cubicBezTo>
                <a:cubicBezTo>
                  <a:pt x="788059" y="3606881"/>
                  <a:pt x="783067" y="3474428"/>
                  <a:pt x="792480" y="3342640"/>
                </a:cubicBezTo>
                <a:cubicBezTo>
                  <a:pt x="793350" y="3330460"/>
                  <a:pt x="803724" y="3320329"/>
                  <a:pt x="812800" y="3312160"/>
                </a:cubicBezTo>
                <a:cubicBezTo>
                  <a:pt x="837973" y="3289504"/>
                  <a:pt x="864597" y="3267864"/>
                  <a:pt x="894080" y="3251200"/>
                </a:cubicBezTo>
                <a:cubicBezTo>
                  <a:pt x="942883" y="3223616"/>
                  <a:pt x="992094" y="3193676"/>
                  <a:pt x="1046480" y="3180080"/>
                </a:cubicBezTo>
                <a:cubicBezTo>
                  <a:pt x="1120800" y="3161500"/>
                  <a:pt x="1058294" y="3179418"/>
                  <a:pt x="1158240" y="3139440"/>
                </a:cubicBezTo>
                <a:cubicBezTo>
                  <a:pt x="1168184" y="3135463"/>
                  <a:pt x="1179141" y="3134069"/>
                  <a:pt x="1188720" y="3129280"/>
                </a:cubicBezTo>
                <a:cubicBezTo>
                  <a:pt x="1199642" y="3123819"/>
                  <a:pt x="1208278" y="3114421"/>
                  <a:pt x="1219200" y="3108960"/>
                </a:cubicBezTo>
                <a:cubicBezTo>
                  <a:pt x="1303328" y="3066896"/>
                  <a:pt x="1192809" y="3136714"/>
                  <a:pt x="1280160" y="3078480"/>
                </a:cubicBezTo>
                <a:cubicBezTo>
                  <a:pt x="1286933" y="3068320"/>
                  <a:pt x="1295019" y="3058922"/>
                  <a:pt x="1300480" y="3048000"/>
                </a:cubicBezTo>
                <a:cubicBezTo>
                  <a:pt x="1342544" y="2963872"/>
                  <a:pt x="1272726" y="3074391"/>
                  <a:pt x="1330960" y="2987040"/>
                </a:cubicBezTo>
                <a:cubicBezTo>
                  <a:pt x="1337733" y="2953173"/>
                  <a:pt x="1343370" y="2919059"/>
                  <a:pt x="1351280" y="2885440"/>
                </a:cubicBezTo>
                <a:cubicBezTo>
                  <a:pt x="1356927" y="2861440"/>
                  <a:pt x="1365953" y="2838320"/>
                  <a:pt x="1371600" y="2814320"/>
                </a:cubicBezTo>
                <a:cubicBezTo>
                  <a:pt x="1379510" y="2780701"/>
                  <a:pt x="1384583" y="2746469"/>
                  <a:pt x="1391920" y="2712720"/>
                </a:cubicBezTo>
                <a:cubicBezTo>
                  <a:pt x="1401518" y="2668567"/>
                  <a:pt x="1411441" y="2624475"/>
                  <a:pt x="1422400" y="2580640"/>
                </a:cubicBezTo>
                <a:cubicBezTo>
                  <a:pt x="1424997" y="2570250"/>
                  <a:pt x="1429963" y="2560550"/>
                  <a:pt x="1432560" y="2550160"/>
                </a:cubicBezTo>
                <a:cubicBezTo>
                  <a:pt x="1451098" y="2476007"/>
                  <a:pt x="1437644" y="2496792"/>
                  <a:pt x="1452880" y="2397760"/>
                </a:cubicBezTo>
                <a:cubicBezTo>
                  <a:pt x="1454508" y="2387175"/>
                  <a:pt x="1459653" y="2377440"/>
                  <a:pt x="1463040" y="2367280"/>
                </a:cubicBezTo>
                <a:cubicBezTo>
                  <a:pt x="1516950" y="1936002"/>
                  <a:pt x="1503081" y="2111469"/>
                  <a:pt x="1463040" y="1310640"/>
                </a:cubicBezTo>
                <a:cubicBezTo>
                  <a:pt x="1460948" y="1268802"/>
                  <a:pt x="1441104" y="1229730"/>
                  <a:pt x="1432560" y="1188720"/>
                </a:cubicBezTo>
                <a:cubicBezTo>
                  <a:pt x="1406712" y="1064649"/>
                  <a:pt x="1415654" y="1026241"/>
                  <a:pt x="1371600" y="894080"/>
                </a:cubicBezTo>
                <a:lnTo>
                  <a:pt x="1300480" y="680720"/>
                </a:lnTo>
                <a:cubicBezTo>
                  <a:pt x="1274819" y="603736"/>
                  <a:pt x="1210957" y="404195"/>
                  <a:pt x="1178560" y="355600"/>
                </a:cubicBezTo>
                <a:lnTo>
                  <a:pt x="1036320" y="142240"/>
                </a:lnTo>
                <a:cubicBezTo>
                  <a:pt x="1029547" y="132080"/>
                  <a:pt x="1025769" y="119086"/>
                  <a:pt x="1016000" y="111760"/>
                </a:cubicBezTo>
                <a:cubicBezTo>
                  <a:pt x="1002453" y="101600"/>
                  <a:pt x="988217" y="92300"/>
                  <a:pt x="975360" y="81280"/>
                </a:cubicBezTo>
                <a:cubicBezTo>
                  <a:pt x="946206" y="56291"/>
                  <a:pt x="928713" y="30591"/>
                  <a:pt x="904240" y="0"/>
                </a:cubicBezTo>
                <a:lnTo>
                  <a:pt x="467360" y="10160"/>
                </a:lnTo>
                <a:cubicBezTo>
                  <a:pt x="439484" y="11298"/>
                  <a:pt x="369576" y="26848"/>
                  <a:pt x="345440" y="40640"/>
                </a:cubicBezTo>
                <a:cubicBezTo>
                  <a:pt x="321733" y="54187"/>
                  <a:pt x="297618" y="67042"/>
                  <a:pt x="274320" y="81280"/>
                </a:cubicBezTo>
                <a:cubicBezTo>
                  <a:pt x="142543" y="161810"/>
                  <a:pt x="207114" y="137549"/>
                  <a:pt x="132080" y="162560"/>
                </a:cubicBezTo>
                <a:cubicBezTo>
                  <a:pt x="101600" y="186267"/>
                  <a:pt x="72769" y="212261"/>
                  <a:pt x="40640" y="233680"/>
                </a:cubicBezTo>
                <a:cubicBezTo>
                  <a:pt x="30480" y="240453"/>
                  <a:pt x="18794" y="245366"/>
                  <a:pt x="10160" y="254000"/>
                </a:cubicBezTo>
                <a:cubicBezTo>
                  <a:pt x="4805" y="259355"/>
                  <a:pt x="3387" y="267547"/>
                  <a:pt x="0" y="274320"/>
                </a:cubicBezTo>
                <a:lnTo>
                  <a:pt x="30480" y="26416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A87A8-C82E-48CF-B85A-4310EC9C59B8}"/>
              </a:ext>
            </a:extLst>
          </p:cNvPr>
          <p:cNvSpPr/>
          <p:nvPr/>
        </p:nvSpPr>
        <p:spPr>
          <a:xfrm>
            <a:off x="5506720" y="1676400"/>
            <a:ext cx="2611120" cy="3881120"/>
          </a:xfrm>
          <a:custGeom>
            <a:avLst/>
            <a:gdLst>
              <a:gd name="connsiteX0" fmla="*/ 0 w 2611120"/>
              <a:gd name="connsiteY0" fmla="*/ 0 h 3881120"/>
              <a:gd name="connsiteX1" fmla="*/ 0 w 2611120"/>
              <a:gd name="connsiteY1" fmla="*/ 0 h 3881120"/>
              <a:gd name="connsiteX2" fmla="*/ 558800 w 2611120"/>
              <a:gd name="connsiteY2" fmla="*/ 10160 h 3881120"/>
              <a:gd name="connsiteX3" fmla="*/ 599440 w 2611120"/>
              <a:gd name="connsiteY3" fmla="*/ 20320 h 3881120"/>
              <a:gd name="connsiteX4" fmla="*/ 670560 w 2611120"/>
              <a:gd name="connsiteY4" fmla="*/ 30480 h 3881120"/>
              <a:gd name="connsiteX5" fmla="*/ 863600 w 2611120"/>
              <a:gd name="connsiteY5" fmla="*/ 71120 h 3881120"/>
              <a:gd name="connsiteX6" fmla="*/ 965200 w 2611120"/>
              <a:gd name="connsiteY6" fmla="*/ 101600 h 3881120"/>
              <a:gd name="connsiteX7" fmla="*/ 1056640 w 2611120"/>
              <a:gd name="connsiteY7" fmla="*/ 142240 h 3881120"/>
              <a:gd name="connsiteX8" fmla="*/ 1097280 w 2611120"/>
              <a:gd name="connsiteY8" fmla="*/ 162560 h 3881120"/>
              <a:gd name="connsiteX9" fmla="*/ 1219200 w 2611120"/>
              <a:gd name="connsiteY9" fmla="*/ 193040 h 3881120"/>
              <a:gd name="connsiteX10" fmla="*/ 1290320 w 2611120"/>
              <a:gd name="connsiteY10" fmla="*/ 213360 h 3881120"/>
              <a:gd name="connsiteX11" fmla="*/ 1320800 w 2611120"/>
              <a:gd name="connsiteY11" fmla="*/ 223520 h 3881120"/>
              <a:gd name="connsiteX12" fmla="*/ 1351280 w 2611120"/>
              <a:gd name="connsiteY12" fmla="*/ 243840 h 3881120"/>
              <a:gd name="connsiteX13" fmla="*/ 1605280 w 2611120"/>
              <a:gd name="connsiteY13" fmla="*/ 396240 h 3881120"/>
              <a:gd name="connsiteX14" fmla="*/ 1686560 w 2611120"/>
              <a:gd name="connsiteY14" fmla="*/ 477520 h 3881120"/>
              <a:gd name="connsiteX15" fmla="*/ 1706880 w 2611120"/>
              <a:gd name="connsiteY15" fmla="*/ 508000 h 3881120"/>
              <a:gd name="connsiteX16" fmla="*/ 1838960 w 2611120"/>
              <a:gd name="connsiteY16" fmla="*/ 640080 h 3881120"/>
              <a:gd name="connsiteX17" fmla="*/ 1859280 w 2611120"/>
              <a:gd name="connsiteY17" fmla="*/ 670560 h 3881120"/>
              <a:gd name="connsiteX18" fmla="*/ 2011680 w 2611120"/>
              <a:gd name="connsiteY18" fmla="*/ 843280 h 3881120"/>
              <a:gd name="connsiteX19" fmla="*/ 2021840 w 2611120"/>
              <a:gd name="connsiteY19" fmla="*/ 883920 h 3881120"/>
              <a:gd name="connsiteX20" fmla="*/ 2042160 w 2611120"/>
              <a:gd name="connsiteY20" fmla="*/ 944880 h 3881120"/>
              <a:gd name="connsiteX21" fmla="*/ 2052320 w 2611120"/>
              <a:gd name="connsiteY21" fmla="*/ 985520 h 3881120"/>
              <a:gd name="connsiteX22" fmla="*/ 2072640 w 2611120"/>
              <a:gd name="connsiteY22" fmla="*/ 1016000 h 3881120"/>
              <a:gd name="connsiteX23" fmla="*/ 2123440 w 2611120"/>
              <a:gd name="connsiteY23" fmla="*/ 1229360 h 3881120"/>
              <a:gd name="connsiteX24" fmla="*/ 2133600 w 2611120"/>
              <a:gd name="connsiteY24" fmla="*/ 1259840 h 3881120"/>
              <a:gd name="connsiteX25" fmla="*/ 2164080 w 2611120"/>
              <a:gd name="connsiteY25" fmla="*/ 1330960 h 3881120"/>
              <a:gd name="connsiteX26" fmla="*/ 2204720 w 2611120"/>
              <a:gd name="connsiteY26" fmla="*/ 1452880 h 3881120"/>
              <a:gd name="connsiteX27" fmla="*/ 2225040 w 2611120"/>
              <a:gd name="connsiteY27" fmla="*/ 1483360 h 3881120"/>
              <a:gd name="connsiteX28" fmla="*/ 2255520 w 2611120"/>
              <a:gd name="connsiteY28" fmla="*/ 1564640 h 3881120"/>
              <a:gd name="connsiteX29" fmla="*/ 2326640 w 2611120"/>
              <a:gd name="connsiteY29" fmla="*/ 1625600 h 3881120"/>
              <a:gd name="connsiteX30" fmla="*/ 2367280 w 2611120"/>
              <a:gd name="connsiteY30" fmla="*/ 1686560 h 3881120"/>
              <a:gd name="connsiteX31" fmla="*/ 2407920 w 2611120"/>
              <a:gd name="connsiteY31" fmla="*/ 1778000 h 3881120"/>
              <a:gd name="connsiteX32" fmla="*/ 2479040 w 2611120"/>
              <a:gd name="connsiteY32" fmla="*/ 1879600 h 3881120"/>
              <a:gd name="connsiteX33" fmla="*/ 2509520 w 2611120"/>
              <a:gd name="connsiteY33" fmla="*/ 1950720 h 3881120"/>
              <a:gd name="connsiteX34" fmla="*/ 2529840 w 2611120"/>
              <a:gd name="connsiteY34" fmla="*/ 1991360 h 3881120"/>
              <a:gd name="connsiteX35" fmla="*/ 2550160 w 2611120"/>
              <a:gd name="connsiteY35" fmla="*/ 2052320 h 3881120"/>
              <a:gd name="connsiteX36" fmla="*/ 2570480 w 2611120"/>
              <a:gd name="connsiteY36" fmla="*/ 2123440 h 3881120"/>
              <a:gd name="connsiteX37" fmla="*/ 2600960 w 2611120"/>
              <a:gd name="connsiteY37" fmla="*/ 2214880 h 3881120"/>
              <a:gd name="connsiteX38" fmla="*/ 2611120 w 2611120"/>
              <a:gd name="connsiteY38" fmla="*/ 2306320 h 3881120"/>
              <a:gd name="connsiteX39" fmla="*/ 2600960 w 2611120"/>
              <a:gd name="connsiteY39" fmla="*/ 2733040 h 3881120"/>
              <a:gd name="connsiteX40" fmla="*/ 2570480 w 2611120"/>
              <a:gd name="connsiteY40" fmla="*/ 2804160 h 3881120"/>
              <a:gd name="connsiteX41" fmla="*/ 2540000 w 2611120"/>
              <a:gd name="connsiteY41" fmla="*/ 2824480 h 3881120"/>
              <a:gd name="connsiteX42" fmla="*/ 2499360 w 2611120"/>
              <a:gd name="connsiteY42" fmla="*/ 2875280 h 3881120"/>
              <a:gd name="connsiteX43" fmla="*/ 2468880 w 2611120"/>
              <a:gd name="connsiteY43" fmla="*/ 2895600 h 3881120"/>
              <a:gd name="connsiteX44" fmla="*/ 2428240 w 2611120"/>
              <a:gd name="connsiteY44" fmla="*/ 2926080 h 3881120"/>
              <a:gd name="connsiteX45" fmla="*/ 2326640 w 2611120"/>
              <a:gd name="connsiteY45" fmla="*/ 3007360 h 3881120"/>
              <a:gd name="connsiteX46" fmla="*/ 2255520 w 2611120"/>
              <a:gd name="connsiteY46" fmla="*/ 3108960 h 3881120"/>
              <a:gd name="connsiteX47" fmla="*/ 2235200 w 2611120"/>
              <a:gd name="connsiteY47" fmla="*/ 3169920 h 3881120"/>
              <a:gd name="connsiteX48" fmla="*/ 2214880 w 2611120"/>
              <a:gd name="connsiteY48" fmla="*/ 3342640 h 3881120"/>
              <a:gd name="connsiteX49" fmla="*/ 2153920 w 2611120"/>
              <a:gd name="connsiteY49" fmla="*/ 3464560 h 3881120"/>
              <a:gd name="connsiteX50" fmla="*/ 2123440 w 2611120"/>
              <a:gd name="connsiteY50" fmla="*/ 3525520 h 3881120"/>
              <a:gd name="connsiteX51" fmla="*/ 2082800 w 2611120"/>
              <a:gd name="connsiteY51" fmla="*/ 3677920 h 3881120"/>
              <a:gd name="connsiteX52" fmla="*/ 2032000 w 2611120"/>
              <a:gd name="connsiteY52" fmla="*/ 3810000 h 3881120"/>
              <a:gd name="connsiteX53" fmla="*/ 1991360 w 2611120"/>
              <a:gd name="connsiteY53" fmla="*/ 3850640 h 3881120"/>
              <a:gd name="connsiteX54" fmla="*/ 1960880 w 2611120"/>
              <a:gd name="connsiteY54" fmla="*/ 3870960 h 3881120"/>
              <a:gd name="connsiteX55" fmla="*/ 1879600 w 2611120"/>
              <a:gd name="connsiteY55" fmla="*/ 3881120 h 3881120"/>
              <a:gd name="connsiteX56" fmla="*/ 1666240 w 2611120"/>
              <a:gd name="connsiteY56" fmla="*/ 3860800 h 3881120"/>
              <a:gd name="connsiteX57" fmla="*/ 1422400 w 2611120"/>
              <a:gd name="connsiteY57" fmla="*/ 3850640 h 3881120"/>
              <a:gd name="connsiteX58" fmla="*/ 1330960 w 2611120"/>
              <a:gd name="connsiteY58" fmla="*/ 3840480 h 3881120"/>
              <a:gd name="connsiteX59" fmla="*/ 1249680 w 2611120"/>
              <a:gd name="connsiteY59" fmla="*/ 3820160 h 3881120"/>
              <a:gd name="connsiteX60" fmla="*/ 812800 w 2611120"/>
              <a:gd name="connsiteY60" fmla="*/ 3810000 h 3881120"/>
              <a:gd name="connsiteX61" fmla="*/ 721360 w 2611120"/>
              <a:gd name="connsiteY61" fmla="*/ 3799840 h 3881120"/>
              <a:gd name="connsiteX62" fmla="*/ 558800 w 2611120"/>
              <a:gd name="connsiteY62" fmla="*/ 3698240 h 3881120"/>
              <a:gd name="connsiteX63" fmla="*/ 528320 w 2611120"/>
              <a:gd name="connsiteY63" fmla="*/ 3616960 h 3881120"/>
              <a:gd name="connsiteX64" fmla="*/ 518160 w 2611120"/>
              <a:gd name="connsiteY64" fmla="*/ 3576320 h 3881120"/>
              <a:gd name="connsiteX65" fmla="*/ 619760 w 2611120"/>
              <a:gd name="connsiteY65" fmla="*/ 3342640 h 3881120"/>
              <a:gd name="connsiteX66" fmla="*/ 680720 w 2611120"/>
              <a:gd name="connsiteY66" fmla="*/ 3312160 h 3881120"/>
              <a:gd name="connsiteX67" fmla="*/ 822960 w 2611120"/>
              <a:gd name="connsiteY67" fmla="*/ 3220720 h 3881120"/>
              <a:gd name="connsiteX68" fmla="*/ 1005840 w 2611120"/>
              <a:gd name="connsiteY68" fmla="*/ 3108960 h 3881120"/>
              <a:gd name="connsiteX69" fmla="*/ 1036320 w 2611120"/>
              <a:gd name="connsiteY69" fmla="*/ 3088640 h 3881120"/>
              <a:gd name="connsiteX70" fmla="*/ 1087120 w 2611120"/>
              <a:gd name="connsiteY70" fmla="*/ 2997200 h 3881120"/>
              <a:gd name="connsiteX71" fmla="*/ 1097280 w 2611120"/>
              <a:gd name="connsiteY71" fmla="*/ 2966720 h 3881120"/>
              <a:gd name="connsiteX72" fmla="*/ 1188720 w 2611120"/>
              <a:gd name="connsiteY72" fmla="*/ 2814320 h 3881120"/>
              <a:gd name="connsiteX73" fmla="*/ 1229360 w 2611120"/>
              <a:gd name="connsiteY73" fmla="*/ 2733040 h 3881120"/>
              <a:gd name="connsiteX74" fmla="*/ 1361440 w 2611120"/>
              <a:gd name="connsiteY74" fmla="*/ 2560320 h 3881120"/>
              <a:gd name="connsiteX75" fmla="*/ 1442720 w 2611120"/>
              <a:gd name="connsiteY75" fmla="*/ 2397760 h 3881120"/>
              <a:gd name="connsiteX76" fmla="*/ 1452880 w 2611120"/>
              <a:gd name="connsiteY76" fmla="*/ 2367280 h 3881120"/>
              <a:gd name="connsiteX77" fmla="*/ 1544320 w 2611120"/>
              <a:gd name="connsiteY77" fmla="*/ 2225040 h 3881120"/>
              <a:gd name="connsiteX78" fmla="*/ 1574800 w 2611120"/>
              <a:gd name="connsiteY78" fmla="*/ 2133600 h 3881120"/>
              <a:gd name="connsiteX79" fmla="*/ 1605280 w 2611120"/>
              <a:gd name="connsiteY79" fmla="*/ 2052320 h 3881120"/>
              <a:gd name="connsiteX80" fmla="*/ 1615440 w 2611120"/>
              <a:gd name="connsiteY80" fmla="*/ 2011680 h 3881120"/>
              <a:gd name="connsiteX81" fmla="*/ 1635760 w 2611120"/>
              <a:gd name="connsiteY81" fmla="*/ 1950720 h 3881120"/>
              <a:gd name="connsiteX82" fmla="*/ 1615440 w 2611120"/>
              <a:gd name="connsiteY82" fmla="*/ 1432560 h 3881120"/>
              <a:gd name="connsiteX83" fmla="*/ 1595120 w 2611120"/>
              <a:gd name="connsiteY83" fmla="*/ 1371600 h 3881120"/>
              <a:gd name="connsiteX84" fmla="*/ 1584960 w 2611120"/>
              <a:gd name="connsiteY84" fmla="*/ 1300480 h 3881120"/>
              <a:gd name="connsiteX85" fmla="*/ 1554480 w 2611120"/>
              <a:gd name="connsiteY85" fmla="*/ 1219200 h 3881120"/>
              <a:gd name="connsiteX86" fmla="*/ 1524000 w 2611120"/>
              <a:gd name="connsiteY86" fmla="*/ 1127760 h 3881120"/>
              <a:gd name="connsiteX87" fmla="*/ 1503680 w 2611120"/>
              <a:gd name="connsiteY87" fmla="*/ 1097280 h 3881120"/>
              <a:gd name="connsiteX88" fmla="*/ 1442720 w 2611120"/>
              <a:gd name="connsiteY88" fmla="*/ 1016000 h 3881120"/>
              <a:gd name="connsiteX89" fmla="*/ 1422400 w 2611120"/>
              <a:gd name="connsiteY89" fmla="*/ 985520 h 3881120"/>
              <a:gd name="connsiteX90" fmla="*/ 1188720 w 2611120"/>
              <a:gd name="connsiteY90" fmla="*/ 772160 h 3881120"/>
              <a:gd name="connsiteX91" fmla="*/ 1026160 w 2611120"/>
              <a:gd name="connsiteY91" fmla="*/ 721360 h 3881120"/>
              <a:gd name="connsiteX92" fmla="*/ 934720 w 2611120"/>
              <a:gd name="connsiteY92" fmla="*/ 711200 h 3881120"/>
              <a:gd name="connsiteX93" fmla="*/ 355600 w 2611120"/>
              <a:gd name="connsiteY93" fmla="*/ 701040 h 3881120"/>
              <a:gd name="connsiteX94" fmla="*/ 284480 w 2611120"/>
              <a:gd name="connsiteY94" fmla="*/ 660400 h 3881120"/>
              <a:gd name="connsiteX95" fmla="*/ 243840 w 2611120"/>
              <a:gd name="connsiteY95" fmla="*/ 640080 h 3881120"/>
              <a:gd name="connsiteX96" fmla="*/ 213360 w 2611120"/>
              <a:gd name="connsiteY96" fmla="*/ 599440 h 3881120"/>
              <a:gd name="connsiteX97" fmla="*/ 152400 w 2611120"/>
              <a:gd name="connsiteY97" fmla="*/ 538480 h 3881120"/>
              <a:gd name="connsiteX98" fmla="*/ 91440 w 2611120"/>
              <a:gd name="connsiteY98" fmla="*/ 426720 h 3881120"/>
              <a:gd name="connsiteX99" fmla="*/ 60960 w 2611120"/>
              <a:gd name="connsiteY99" fmla="*/ 284480 h 3881120"/>
              <a:gd name="connsiteX100" fmla="*/ 60960 w 2611120"/>
              <a:gd name="connsiteY100" fmla="*/ 30480 h 3881120"/>
              <a:gd name="connsiteX101" fmla="*/ 60960 w 2611120"/>
              <a:gd name="connsiteY101" fmla="*/ 20320 h 38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11120" h="3881120">
                <a:moveTo>
                  <a:pt x="0" y="0"/>
                </a:moveTo>
                <a:lnTo>
                  <a:pt x="0" y="0"/>
                </a:lnTo>
                <a:lnTo>
                  <a:pt x="558800" y="10160"/>
                </a:lnTo>
                <a:cubicBezTo>
                  <a:pt x="572756" y="10633"/>
                  <a:pt x="585702" y="17822"/>
                  <a:pt x="599440" y="20320"/>
                </a:cubicBezTo>
                <a:cubicBezTo>
                  <a:pt x="623001" y="24604"/>
                  <a:pt x="647183" y="25285"/>
                  <a:pt x="670560" y="30480"/>
                </a:cubicBezTo>
                <a:cubicBezTo>
                  <a:pt x="880403" y="77112"/>
                  <a:pt x="693275" y="49829"/>
                  <a:pt x="863600" y="71120"/>
                </a:cubicBezTo>
                <a:cubicBezTo>
                  <a:pt x="866097" y="71833"/>
                  <a:pt x="945611" y="93438"/>
                  <a:pt x="965200" y="101600"/>
                </a:cubicBezTo>
                <a:cubicBezTo>
                  <a:pt x="995989" y="114429"/>
                  <a:pt x="1026355" y="128262"/>
                  <a:pt x="1056640" y="142240"/>
                </a:cubicBezTo>
                <a:cubicBezTo>
                  <a:pt x="1070392" y="148587"/>
                  <a:pt x="1082824" y="158042"/>
                  <a:pt x="1097280" y="162560"/>
                </a:cubicBezTo>
                <a:cubicBezTo>
                  <a:pt x="1137264" y="175055"/>
                  <a:pt x="1178689" y="182379"/>
                  <a:pt x="1219200" y="193040"/>
                </a:cubicBezTo>
                <a:cubicBezTo>
                  <a:pt x="1243044" y="199315"/>
                  <a:pt x="1266705" y="206275"/>
                  <a:pt x="1290320" y="213360"/>
                </a:cubicBezTo>
                <a:cubicBezTo>
                  <a:pt x="1300578" y="216437"/>
                  <a:pt x="1311221" y="218731"/>
                  <a:pt x="1320800" y="223520"/>
                </a:cubicBezTo>
                <a:cubicBezTo>
                  <a:pt x="1331722" y="228981"/>
                  <a:pt x="1340560" y="237993"/>
                  <a:pt x="1351280" y="243840"/>
                </a:cubicBezTo>
                <a:cubicBezTo>
                  <a:pt x="1440193" y="292338"/>
                  <a:pt x="1528701" y="319661"/>
                  <a:pt x="1605280" y="396240"/>
                </a:cubicBezTo>
                <a:cubicBezTo>
                  <a:pt x="1632373" y="423333"/>
                  <a:pt x="1660786" y="449169"/>
                  <a:pt x="1686560" y="477520"/>
                </a:cubicBezTo>
                <a:cubicBezTo>
                  <a:pt x="1694774" y="486555"/>
                  <a:pt x="1698529" y="499092"/>
                  <a:pt x="1706880" y="508000"/>
                </a:cubicBezTo>
                <a:cubicBezTo>
                  <a:pt x="1749464" y="553423"/>
                  <a:pt x="1796376" y="594657"/>
                  <a:pt x="1838960" y="640080"/>
                </a:cubicBezTo>
                <a:cubicBezTo>
                  <a:pt x="1847311" y="648988"/>
                  <a:pt x="1851372" y="661256"/>
                  <a:pt x="1859280" y="670560"/>
                </a:cubicBezTo>
                <a:cubicBezTo>
                  <a:pt x="1909007" y="729062"/>
                  <a:pt x="2011680" y="843280"/>
                  <a:pt x="2011680" y="843280"/>
                </a:cubicBezTo>
                <a:cubicBezTo>
                  <a:pt x="2015067" y="856827"/>
                  <a:pt x="2017828" y="870545"/>
                  <a:pt x="2021840" y="883920"/>
                </a:cubicBezTo>
                <a:cubicBezTo>
                  <a:pt x="2027995" y="904436"/>
                  <a:pt x="2036965" y="924100"/>
                  <a:pt x="2042160" y="944880"/>
                </a:cubicBezTo>
                <a:cubicBezTo>
                  <a:pt x="2045547" y="958427"/>
                  <a:pt x="2046819" y="972685"/>
                  <a:pt x="2052320" y="985520"/>
                </a:cubicBezTo>
                <a:cubicBezTo>
                  <a:pt x="2057130" y="996743"/>
                  <a:pt x="2065867" y="1005840"/>
                  <a:pt x="2072640" y="1016000"/>
                </a:cubicBezTo>
                <a:cubicBezTo>
                  <a:pt x="2086824" y="1086920"/>
                  <a:pt x="2101026" y="1162118"/>
                  <a:pt x="2123440" y="1229360"/>
                </a:cubicBezTo>
                <a:cubicBezTo>
                  <a:pt x="2126827" y="1239520"/>
                  <a:pt x="2129623" y="1249896"/>
                  <a:pt x="2133600" y="1259840"/>
                </a:cubicBezTo>
                <a:cubicBezTo>
                  <a:pt x="2143179" y="1283787"/>
                  <a:pt x="2155405" y="1306671"/>
                  <a:pt x="2164080" y="1330960"/>
                </a:cubicBezTo>
                <a:cubicBezTo>
                  <a:pt x="2186669" y="1394208"/>
                  <a:pt x="2177271" y="1397983"/>
                  <a:pt x="2204720" y="1452880"/>
                </a:cubicBezTo>
                <a:cubicBezTo>
                  <a:pt x="2210181" y="1463802"/>
                  <a:pt x="2219987" y="1472244"/>
                  <a:pt x="2225040" y="1483360"/>
                </a:cubicBezTo>
                <a:cubicBezTo>
                  <a:pt x="2237014" y="1509702"/>
                  <a:pt x="2238701" y="1541094"/>
                  <a:pt x="2255520" y="1564640"/>
                </a:cubicBezTo>
                <a:cubicBezTo>
                  <a:pt x="2273668" y="1590048"/>
                  <a:pt x="2305541" y="1602583"/>
                  <a:pt x="2326640" y="1625600"/>
                </a:cubicBezTo>
                <a:cubicBezTo>
                  <a:pt x="2343142" y="1643602"/>
                  <a:pt x="2358210" y="1663885"/>
                  <a:pt x="2367280" y="1686560"/>
                </a:cubicBezTo>
                <a:cubicBezTo>
                  <a:pt x="2377089" y="1711081"/>
                  <a:pt x="2392844" y="1754549"/>
                  <a:pt x="2407920" y="1778000"/>
                </a:cubicBezTo>
                <a:cubicBezTo>
                  <a:pt x="2430275" y="1812774"/>
                  <a:pt x="2462756" y="1841603"/>
                  <a:pt x="2479040" y="1879600"/>
                </a:cubicBezTo>
                <a:cubicBezTo>
                  <a:pt x="2489200" y="1903307"/>
                  <a:pt x="2498847" y="1927240"/>
                  <a:pt x="2509520" y="1950720"/>
                </a:cubicBezTo>
                <a:cubicBezTo>
                  <a:pt x="2515787" y="1964508"/>
                  <a:pt x="2524215" y="1977298"/>
                  <a:pt x="2529840" y="1991360"/>
                </a:cubicBezTo>
                <a:cubicBezTo>
                  <a:pt x="2537795" y="2011247"/>
                  <a:pt x="2543387" y="2032000"/>
                  <a:pt x="2550160" y="2052320"/>
                </a:cubicBezTo>
                <a:cubicBezTo>
                  <a:pt x="2594089" y="2184108"/>
                  <a:pt x="2519450" y="1957593"/>
                  <a:pt x="2570480" y="2123440"/>
                </a:cubicBezTo>
                <a:cubicBezTo>
                  <a:pt x="2579929" y="2154148"/>
                  <a:pt x="2600960" y="2214880"/>
                  <a:pt x="2600960" y="2214880"/>
                </a:cubicBezTo>
                <a:cubicBezTo>
                  <a:pt x="2604347" y="2245360"/>
                  <a:pt x="2611120" y="2275652"/>
                  <a:pt x="2611120" y="2306320"/>
                </a:cubicBezTo>
                <a:cubicBezTo>
                  <a:pt x="2611120" y="2448600"/>
                  <a:pt x="2607277" y="2590900"/>
                  <a:pt x="2600960" y="2733040"/>
                </a:cubicBezTo>
                <a:cubicBezTo>
                  <a:pt x="2600364" y="2746461"/>
                  <a:pt x="2575291" y="2798386"/>
                  <a:pt x="2570480" y="2804160"/>
                </a:cubicBezTo>
                <a:cubicBezTo>
                  <a:pt x="2562663" y="2813541"/>
                  <a:pt x="2548634" y="2815846"/>
                  <a:pt x="2540000" y="2824480"/>
                </a:cubicBezTo>
                <a:cubicBezTo>
                  <a:pt x="2524666" y="2839814"/>
                  <a:pt x="2514694" y="2859946"/>
                  <a:pt x="2499360" y="2875280"/>
                </a:cubicBezTo>
                <a:cubicBezTo>
                  <a:pt x="2490726" y="2883914"/>
                  <a:pt x="2478816" y="2888503"/>
                  <a:pt x="2468880" y="2895600"/>
                </a:cubicBezTo>
                <a:cubicBezTo>
                  <a:pt x="2455101" y="2905442"/>
                  <a:pt x="2440770" y="2914689"/>
                  <a:pt x="2428240" y="2926080"/>
                </a:cubicBezTo>
                <a:cubicBezTo>
                  <a:pt x="2337122" y="3008915"/>
                  <a:pt x="2392895" y="2985275"/>
                  <a:pt x="2326640" y="3007360"/>
                </a:cubicBezTo>
                <a:cubicBezTo>
                  <a:pt x="2279344" y="3054656"/>
                  <a:pt x="2283411" y="3042021"/>
                  <a:pt x="2255520" y="3108960"/>
                </a:cubicBezTo>
                <a:cubicBezTo>
                  <a:pt x="2247282" y="3128732"/>
                  <a:pt x="2235200" y="3169920"/>
                  <a:pt x="2235200" y="3169920"/>
                </a:cubicBezTo>
                <a:cubicBezTo>
                  <a:pt x="2230569" y="3230128"/>
                  <a:pt x="2233663" y="3286292"/>
                  <a:pt x="2214880" y="3342640"/>
                </a:cubicBezTo>
                <a:cubicBezTo>
                  <a:pt x="2194634" y="3403377"/>
                  <a:pt x="2188315" y="3400683"/>
                  <a:pt x="2153920" y="3464560"/>
                </a:cubicBezTo>
                <a:cubicBezTo>
                  <a:pt x="2143149" y="3484563"/>
                  <a:pt x="2130624" y="3503967"/>
                  <a:pt x="2123440" y="3525520"/>
                </a:cubicBezTo>
                <a:cubicBezTo>
                  <a:pt x="2106814" y="3575397"/>
                  <a:pt x="2097521" y="3627448"/>
                  <a:pt x="2082800" y="3677920"/>
                </a:cubicBezTo>
                <a:cubicBezTo>
                  <a:pt x="2078158" y="3693835"/>
                  <a:pt x="2052250" y="3782999"/>
                  <a:pt x="2032000" y="3810000"/>
                </a:cubicBezTo>
                <a:cubicBezTo>
                  <a:pt x="2020505" y="3825326"/>
                  <a:pt x="2005906" y="3838172"/>
                  <a:pt x="1991360" y="3850640"/>
                </a:cubicBezTo>
                <a:cubicBezTo>
                  <a:pt x="1982089" y="3858587"/>
                  <a:pt x="1972661" y="3867747"/>
                  <a:pt x="1960880" y="3870960"/>
                </a:cubicBezTo>
                <a:cubicBezTo>
                  <a:pt x="1934538" y="3878144"/>
                  <a:pt x="1906693" y="3877733"/>
                  <a:pt x="1879600" y="3881120"/>
                </a:cubicBezTo>
                <a:cubicBezTo>
                  <a:pt x="1804962" y="3872827"/>
                  <a:pt x="1742481" y="3865036"/>
                  <a:pt x="1666240" y="3860800"/>
                </a:cubicBezTo>
                <a:cubicBezTo>
                  <a:pt x="1585015" y="3856287"/>
                  <a:pt x="1503680" y="3854027"/>
                  <a:pt x="1422400" y="3850640"/>
                </a:cubicBezTo>
                <a:cubicBezTo>
                  <a:pt x="1391920" y="3847253"/>
                  <a:pt x="1361161" y="3845810"/>
                  <a:pt x="1330960" y="3840480"/>
                </a:cubicBezTo>
                <a:cubicBezTo>
                  <a:pt x="1303458" y="3835627"/>
                  <a:pt x="1277600" y="3820809"/>
                  <a:pt x="1249680" y="3820160"/>
                </a:cubicBezTo>
                <a:lnTo>
                  <a:pt x="812800" y="3810000"/>
                </a:lnTo>
                <a:cubicBezTo>
                  <a:pt x="782320" y="3806613"/>
                  <a:pt x="750604" y="3809075"/>
                  <a:pt x="721360" y="3799840"/>
                </a:cubicBezTo>
                <a:cubicBezTo>
                  <a:pt x="640685" y="3774364"/>
                  <a:pt x="617703" y="3747326"/>
                  <a:pt x="558800" y="3698240"/>
                </a:cubicBezTo>
                <a:cubicBezTo>
                  <a:pt x="548640" y="3671147"/>
                  <a:pt x="537470" y="3644411"/>
                  <a:pt x="528320" y="3616960"/>
                </a:cubicBezTo>
                <a:cubicBezTo>
                  <a:pt x="523904" y="3603713"/>
                  <a:pt x="515547" y="3590037"/>
                  <a:pt x="518160" y="3576320"/>
                </a:cubicBezTo>
                <a:cubicBezTo>
                  <a:pt x="534663" y="3489680"/>
                  <a:pt x="548948" y="3400577"/>
                  <a:pt x="619760" y="3342640"/>
                </a:cubicBezTo>
                <a:cubicBezTo>
                  <a:pt x="637343" y="3328254"/>
                  <a:pt x="661239" y="3323849"/>
                  <a:pt x="680720" y="3312160"/>
                </a:cubicBezTo>
                <a:cubicBezTo>
                  <a:pt x="729053" y="3283160"/>
                  <a:pt x="770626" y="3241654"/>
                  <a:pt x="822960" y="3220720"/>
                </a:cubicBezTo>
                <a:cubicBezTo>
                  <a:pt x="924316" y="3180178"/>
                  <a:pt x="856306" y="3211765"/>
                  <a:pt x="1005840" y="3108960"/>
                </a:cubicBezTo>
                <a:cubicBezTo>
                  <a:pt x="1015902" y="3102042"/>
                  <a:pt x="1036320" y="3088640"/>
                  <a:pt x="1036320" y="3088640"/>
                </a:cubicBezTo>
                <a:cubicBezTo>
                  <a:pt x="1053253" y="3058160"/>
                  <a:pt x="1071527" y="3028387"/>
                  <a:pt x="1087120" y="2997200"/>
                </a:cubicBezTo>
                <a:cubicBezTo>
                  <a:pt x="1091909" y="2987621"/>
                  <a:pt x="1092079" y="2976082"/>
                  <a:pt x="1097280" y="2966720"/>
                </a:cubicBezTo>
                <a:cubicBezTo>
                  <a:pt x="1126051" y="2914933"/>
                  <a:pt x="1162226" y="2867308"/>
                  <a:pt x="1188720" y="2814320"/>
                </a:cubicBezTo>
                <a:cubicBezTo>
                  <a:pt x="1202267" y="2787227"/>
                  <a:pt x="1212327" y="2758089"/>
                  <a:pt x="1229360" y="2733040"/>
                </a:cubicBezTo>
                <a:cubicBezTo>
                  <a:pt x="1270115" y="2673106"/>
                  <a:pt x="1322528" y="2621467"/>
                  <a:pt x="1361440" y="2560320"/>
                </a:cubicBezTo>
                <a:cubicBezTo>
                  <a:pt x="1393965" y="2509209"/>
                  <a:pt x="1423562" y="2455234"/>
                  <a:pt x="1442720" y="2397760"/>
                </a:cubicBezTo>
                <a:cubicBezTo>
                  <a:pt x="1446107" y="2387600"/>
                  <a:pt x="1447450" y="2376511"/>
                  <a:pt x="1452880" y="2367280"/>
                </a:cubicBezTo>
                <a:cubicBezTo>
                  <a:pt x="1481458" y="2318697"/>
                  <a:pt x="1518247" y="2275013"/>
                  <a:pt x="1544320" y="2225040"/>
                </a:cubicBezTo>
                <a:cubicBezTo>
                  <a:pt x="1559182" y="2196555"/>
                  <a:pt x="1564107" y="2163897"/>
                  <a:pt x="1574800" y="2133600"/>
                </a:cubicBezTo>
                <a:cubicBezTo>
                  <a:pt x="1584430" y="2106314"/>
                  <a:pt x="1596130" y="2079771"/>
                  <a:pt x="1605280" y="2052320"/>
                </a:cubicBezTo>
                <a:cubicBezTo>
                  <a:pt x="1609696" y="2039073"/>
                  <a:pt x="1611428" y="2025055"/>
                  <a:pt x="1615440" y="2011680"/>
                </a:cubicBezTo>
                <a:cubicBezTo>
                  <a:pt x="1621595" y="1991164"/>
                  <a:pt x="1628987" y="1971040"/>
                  <a:pt x="1635760" y="1950720"/>
                </a:cubicBezTo>
                <a:cubicBezTo>
                  <a:pt x="1628987" y="1778000"/>
                  <a:pt x="1627540" y="1604989"/>
                  <a:pt x="1615440" y="1432560"/>
                </a:cubicBezTo>
                <a:cubicBezTo>
                  <a:pt x="1613941" y="1411193"/>
                  <a:pt x="1599936" y="1392471"/>
                  <a:pt x="1595120" y="1371600"/>
                </a:cubicBezTo>
                <a:cubicBezTo>
                  <a:pt x="1589735" y="1348266"/>
                  <a:pt x="1591130" y="1323619"/>
                  <a:pt x="1584960" y="1300480"/>
                </a:cubicBezTo>
                <a:cubicBezTo>
                  <a:pt x="1577504" y="1272521"/>
                  <a:pt x="1564110" y="1246486"/>
                  <a:pt x="1554480" y="1219200"/>
                </a:cubicBezTo>
                <a:cubicBezTo>
                  <a:pt x="1543787" y="1188903"/>
                  <a:pt x="1536357" y="1157417"/>
                  <a:pt x="1524000" y="1127760"/>
                </a:cubicBezTo>
                <a:cubicBezTo>
                  <a:pt x="1519304" y="1116488"/>
                  <a:pt x="1510862" y="1107155"/>
                  <a:pt x="1503680" y="1097280"/>
                </a:cubicBezTo>
                <a:cubicBezTo>
                  <a:pt x="1483761" y="1069891"/>
                  <a:pt x="1462639" y="1043389"/>
                  <a:pt x="1442720" y="1016000"/>
                </a:cubicBezTo>
                <a:cubicBezTo>
                  <a:pt x="1435538" y="1006125"/>
                  <a:pt x="1429944" y="995122"/>
                  <a:pt x="1422400" y="985520"/>
                </a:cubicBezTo>
                <a:cubicBezTo>
                  <a:pt x="1358010" y="903569"/>
                  <a:pt x="1291462" y="809521"/>
                  <a:pt x="1188720" y="772160"/>
                </a:cubicBezTo>
                <a:cubicBezTo>
                  <a:pt x="1135367" y="752759"/>
                  <a:pt x="1081363" y="734609"/>
                  <a:pt x="1026160" y="721360"/>
                </a:cubicBezTo>
                <a:cubicBezTo>
                  <a:pt x="996339" y="714203"/>
                  <a:pt x="965374" y="712129"/>
                  <a:pt x="934720" y="711200"/>
                </a:cubicBezTo>
                <a:cubicBezTo>
                  <a:pt x="741739" y="705352"/>
                  <a:pt x="548640" y="704427"/>
                  <a:pt x="355600" y="701040"/>
                </a:cubicBezTo>
                <a:cubicBezTo>
                  <a:pt x="295718" y="681079"/>
                  <a:pt x="354777" y="704335"/>
                  <a:pt x="284480" y="660400"/>
                </a:cubicBezTo>
                <a:cubicBezTo>
                  <a:pt x="271637" y="652373"/>
                  <a:pt x="257387" y="646853"/>
                  <a:pt x="243840" y="640080"/>
                </a:cubicBezTo>
                <a:cubicBezTo>
                  <a:pt x="233680" y="626533"/>
                  <a:pt x="224688" y="612026"/>
                  <a:pt x="213360" y="599440"/>
                </a:cubicBezTo>
                <a:cubicBezTo>
                  <a:pt x="194136" y="578080"/>
                  <a:pt x="165251" y="564183"/>
                  <a:pt x="152400" y="538480"/>
                </a:cubicBezTo>
                <a:cubicBezTo>
                  <a:pt x="106299" y="446278"/>
                  <a:pt x="128563" y="482404"/>
                  <a:pt x="91440" y="426720"/>
                </a:cubicBezTo>
                <a:cubicBezTo>
                  <a:pt x="81925" y="388661"/>
                  <a:pt x="61704" y="310514"/>
                  <a:pt x="60960" y="284480"/>
                </a:cubicBezTo>
                <a:cubicBezTo>
                  <a:pt x="53606" y="27096"/>
                  <a:pt x="156560" y="30480"/>
                  <a:pt x="60960" y="30480"/>
                </a:cubicBezTo>
                <a:lnTo>
                  <a:pt x="60960" y="2032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6754D3-5651-4786-A2C2-E15F43440BD7}"/>
              </a:ext>
            </a:extLst>
          </p:cNvPr>
          <p:cNvSpPr/>
          <p:nvPr/>
        </p:nvSpPr>
        <p:spPr>
          <a:xfrm>
            <a:off x="7121677" y="1493520"/>
            <a:ext cx="2723363" cy="4024883"/>
          </a:xfrm>
          <a:custGeom>
            <a:avLst/>
            <a:gdLst>
              <a:gd name="connsiteX0" fmla="*/ 30963 w 2723363"/>
              <a:gd name="connsiteY0" fmla="*/ 30480 h 4216400"/>
              <a:gd name="connsiteX1" fmla="*/ 30963 w 2723363"/>
              <a:gd name="connsiteY1" fmla="*/ 30480 h 4216400"/>
              <a:gd name="connsiteX2" fmla="*/ 20803 w 2723363"/>
              <a:gd name="connsiteY2" fmla="*/ 508000 h 4216400"/>
              <a:gd name="connsiteX3" fmla="*/ 51283 w 2723363"/>
              <a:gd name="connsiteY3" fmla="*/ 589280 h 4216400"/>
              <a:gd name="connsiteX4" fmla="*/ 122403 w 2723363"/>
              <a:gd name="connsiteY4" fmla="*/ 680720 h 4216400"/>
              <a:gd name="connsiteX5" fmla="*/ 203683 w 2723363"/>
              <a:gd name="connsiteY5" fmla="*/ 762000 h 4216400"/>
              <a:gd name="connsiteX6" fmla="*/ 315443 w 2723363"/>
              <a:gd name="connsiteY6" fmla="*/ 863600 h 4216400"/>
              <a:gd name="connsiteX7" fmla="*/ 406883 w 2723363"/>
              <a:gd name="connsiteY7" fmla="*/ 944880 h 4216400"/>
              <a:gd name="connsiteX8" fmla="*/ 488163 w 2723363"/>
              <a:gd name="connsiteY8" fmla="*/ 1026160 h 4216400"/>
              <a:gd name="connsiteX9" fmla="*/ 569443 w 2723363"/>
              <a:gd name="connsiteY9" fmla="*/ 1107440 h 4216400"/>
              <a:gd name="connsiteX10" fmla="*/ 620243 w 2723363"/>
              <a:gd name="connsiteY10" fmla="*/ 1158240 h 4216400"/>
              <a:gd name="connsiteX11" fmla="*/ 721843 w 2723363"/>
              <a:gd name="connsiteY11" fmla="*/ 1330960 h 4216400"/>
              <a:gd name="connsiteX12" fmla="*/ 752323 w 2723363"/>
              <a:gd name="connsiteY12" fmla="*/ 1463040 h 4216400"/>
              <a:gd name="connsiteX13" fmla="*/ 803123 w 2723363"/>
              <a:gd name="connsiteY13" fmla="*/ 1625600 h 4216400"/>
              <a:gd name="connsiteX14" fmla="*/ 853923 w 2723363"/>
              <a:gd name="connsiteY14" fmla="*/ 1778000 h 4216400"/>
              <a:gd name="connsiteX15" fmla="*/ 884403 w 2723363"/>
              <a:gd name="connsiteY15" fmla="*/ 1869440 h 4216400"/>
              <a:gd name="connsiteX16" fmla="*/ 894563 w 2723363"/>
              <a:gd name="connsiteY16" fmla="*/ 1930400 h 4216400"/>
              <a:gd name="connsiteX17" fmla="*/ 925043 w 2723363"/>
              <a:gd name="connsiteY17" fmla="*/ 2062480 h 4216400"/>
              <a:gd name="connsiteX18" fmla="*/ 955523 w 2723363"/>
              <a:gd name="connsiteY18" fmla="*/ 2123440 h 4216400"/>
              <a:gd name="connsiteX19" fmla="*/ 965683 w 2723363"/>
              <a:gd name="connsiteY19" fmla="*/ 2153920 h 4216400"/>
              <a:gd name="connsiteX20" fmla="*/ 975843 w 2723363"/>
              <a:gd name="connsiteY20" fmla="*/ 2225040 h 4216400"/>
              <a:gd name="connsiteX21" fmla="*/ 996163 w 2723363"/>
              <a:gd name="connsiteY21" fmla="*/ 2255520 h 4216400"/>
              <a:gd name="connsiteX22" fmla="*/ 1016483 w 2723363"/>
              <a:gd name="connsiteY22" fmla="*/ 2672080 h 4216400"/>
              <a:gd name="connsiteX23" fmla="*/ 1026643 w 2723363"/>
              <a:gd name="connsiteY23" fmla="*/ 2712720 h 4216400"/>
              <a:gd name="connsiteX24" fmla="*/ 1016483 w 2723363"/>
              <a:gd name="connsiteY24" fmla="*/ 2905760 h 4216400"/>
              <a:gd name="connsiteX25" fmla="*/ 945363 w 2723363"/>
              <a:gd name="connsiteY25" fmla="*/ 3027680 h 4216400"/>
              <a:gd name="connsiteX26" fmla="*/ 843763 w 2723363"/>
              <a:gd name="connsiteY26" fmla="*/ 3180080 h 4216400"/>
              <a:gd name="connsiteX27" fmla="*/ 823443 w 2723363"/>
              <a:gd name="connsiteY27" fmla="*/ 3220720 h 4216400"/>
              <a:gd name="connsiteX28" fmla="*/ 792963 w 2723363"/>
              <a:gd name="connsiteY28" fmla="*/ 3241040 h 4216400"/>
              <a:gd name="connsiteX29" fmla="*/ 721843 w 2723363"/>
              <a:gd name="connsiteY29" fmla="*/ 3302000 h 4216400"/>
              <a:gd name="connsiteX30" fmla="*/ 691363 w 2723363"/>
              <a:gd name="connsiteY30" fmla="*/ 3362960 h 4216400"/>
              <a:gd name="connsiteX31" fmla="*/ 681203 w 2723363"/>
              <a:gd name="connsiteY31" fmla="*/ 3393440 h 4216400"/>
              <a:gd name="connsiteX32" fmla="*/ 640563 w 2723363"/>
              <a:gd name="connsiteY32" fmla="*/ 3454400 h 4216400"/>
              <a:gd name="connsiteX33" fmla="*/ 599923 w 2723363"/>
              <a:gd name="connsiteY33" fmla="*/ 3525520 h 4216400"/>
              <a:gd name="connsiteX34" fmla="*/ 579603 w 2723363"/>
              <a:gd name="connsiteY34" fmla="*/ 3586480 h 4216400"/>
              <a:gd name="connsiteX35" fmla="*/ 599923 w 2723363"/>
              <a:gd name="connsiteY35" fmla="*/ 3789680 h 4216400"/>
              <a:gd name="connsiteX36" fmla="*/ 650723 w 2723363"/>
              <a:gd name="connsiteY36" fmla="*/ 3850640 h 4216400"/>
              <a:gd name="connsiteX37" fmla="*/ 711683 w 2723363"/>
              <a:gd name="connsiteY37" fmla="*/ 3931920 h 4216400"/>
              <a:gd name="connsiteX38" fmla="*/ 813283 w 2723363"/>
              <a:gd name="connsiteY38" fmla="*/ 4043680 h 4216400"/>
              <a:gd name="connsiteX39" fmla="*/ 1168883 w 2723363"/>
              <a:gd name="connsiteY39" fmla="*/ 4196080 h 4216400"/>
              <a:gd name="connsiteX40" fmla="*/ 1412723 w 2723363"/>
              <a:gd name="connsiteY40" fmla="*/ 4216400 h 4216400"/>
              <a:gd name="connsiteX41" fmla="*/ 2134083 w 2723363"/>
              <a:gd name="connsiteY41" fmla="*/ 4206240 h 4216400"/>
              <a:gd name="connsiteX42" fmla="*/ 2174723 w 2723363"/>
              <a:gd name="connsiteY42" fmla="*/ 4196080 h 4216400"/>
              <a:gd name="connsiteX43" fmla="*/ 2276323 w 2723363"/>
              <a:gd name="connsiteY43" fmla="*/ 4155440 h 4216400"/>
              <a:gd name="connsiteX44" fmla="*/ 2398243 w 2723363"/>
              <a:gd name="connsiteY44" fmla="*/ 4094480 h 4216400"/>
              <a:gd name="connsiteX45" fmla="*/ 2449043 w 2723363"/>
              <a:gd name="connsiteY45" fmla="*/ 4074160 h 4216400"/>
              <a:gd name="connsiteX46" fmla="*/ 2570963 w 2723363"/>
              <a:gd name="connsiteY46" fmla="*/ 4023360 h 4216400"/>
              <a:gd name="connsiteX47" fmla="*/ 2621763 w 2723363"/>
              <a:gd name="connsiteY47" fmla="*/ 3982720 h 4216400"/>
              <a:gd name="connsiteX48" fmla="*/ 2672563 w 2723363"/>
              <a:gd name="connsiteY48" fmla="*/ 3911600 h 4216400"/>
              <a:gd name="connsiteX49" fmla="*/ 2682723 w 2723363"/>
              <a:gd name="connsiteY49" fmla="*/ 3881120 h 4216400"/>
              <a:gd name="connsiteX50" fmla="*/ 2703043 w 2723363"/>
              <a:gd name="connsiteY50" fmla="*/ 3850640 h 4216400"/>
              <a:gd name="connsiteX51" fmla="*/ 2723363 w 2723363"/>
              <a:gd name="connsiteY51" fmla="*/ 3779520 h 4216400"/>
              <a:gd name="connsiteX52" fmla="*/ 2713203 w 2723363"/>
              <a:gd name="connsiteY52" fmla="*/ 3484880 h 4216400"/>
              <a:gd name="connsiteX53" fmla="*/ 2682723 w 2723363"/>
              <a:gd name="connsiteY53" fmla="*/ 3423920 h 4216400"/>
              <a:gd name="connsiteX54" fmla="*/ 2652243 w 2723363"/>
              <a:gd name="connsiteY54" fmla="*/ 3322320 h 4216400"/>
              <a:gd name="connsiteX55" fmla="*/ 2621763 w 2723363"/>
              <a:gd name="connsiteY55" fmla="*/ 3261360 h 4216400"/>
              <a:gd name="connsiteX56" fmla="*/ 2611603 w 2723363"/>
              <a:gd name="connsiteY56" fmla="*/ 3230880 h 4216400"/>
              <a:gd name="connsiteX57" fmla="*/ 2581123 w 2723363"/>
              <a:gd name="connsiteY57" fmla="*/ 3200400 h 4216400"/>
              <a:gd name="connsiteX58" fmla="*/ 2550643 w 2723363"/>
              <a:gd name="connsiteY58" fmla="*/ 3119120 h 4216400"/>
              <a:gd name="connsiteX59" fmla="*/ 2489683 w 2723363"/>
              <a:gd name="connsiteY59" fmla="*/ 3007360 h 4216400"/>
              <a:gd name="connsiteX60" fmla="*/ 2479523 w 2723363"/>
              <a:gd name="connsiteY60" fmla="*/ 2966720 h 4216400"/>
              <a:gd name="connsiteX61" fmla="*/ 2428723 w 2723363"/>
              <a:gd name="connsiteY61" fmla="*/ 2844800 h 4216400"/>
              <a:gd name="connsiteX62" fmla="*/ 2408403 w 2723363"/>
              <a:gd name="connsiteY62" fmla="*/ 2458720 h 4216400"/>
              <a:gd name="connsiteX63" fmla="*/ 2316963 w 2723363"/>
              <a:gd name="connsiteY63" fmla="*/ 2123440 h 4216400"/>
              <a:gd name="connsiteX64" fmla="*/ 2296643 w 2723363"/>
              <a:gd name="connsiteY64" fmla="*/ 2082800 h 4216400"/>
              <a:gd name="connsiteX65" fmla="*/ 2235683 w 2723363"/>
              <a:gd name="connsiteY65" fmla="*/ 1849120 h 4216400"/>
              <a:gd name="connsiteX66" fmla="*/ 2215363 w 2723363"/>
              <a:gd name="connsiteY66" fmla="*/ 1818640 h 4216400"/>
              <a:gd name="connsiteX67" fmla="*/ 2093443 w 2723363"/>
              <a:gd name="connsiteY67" fmla="*/ 1656080 h 4216400"/>
              <a:gd name="connsiteX68" fmla="*/ 1900403 w 2723363"/>
              <a:gd name="connsiteY68" fmla="*/ 1483360 h 4216400"/>
              <a:gd name="connsiteX69" fmla="*/ 1748003 w 2723363"/>
              <a:gd name="connsiteY69" fmla="*/ 1351280 h 4216400"/>
              <a:gd name="connsiteX70" fmla="*/ 1727683 w 2723363"/>
              <a:gd name="connsiteY70" fmla="*/ 1320800 h 4216400"/>
              <a:gd name="connsiteX71" fmla="*/ 1615923 w 2723363"/>
              <a:gd name="connsiteY71" fmla="*/ 1229360 h 4216400"/>
              <a:gd name="connsiteX72" fmla="*/ 1494003 w 2723363"/>
              <a:gd name="connsiteY72" fmla="*/ 1087120 h 4216400"/>
              <a:gd name="connsiteX73" fmla="*/ 1422883 w 2723363"/>
              <a:gd name="connsiteY73" fmla="*/ 975360 h 4216400"/>
              <a:gd name="connsiteX74" fmla="*/ 1412723 w 2723363"/>
              <a:gd name="connsiteY74" fmla="*/ 944880 h 4216400"/>
              <a:gd name="connsiteX75" fmla="*/ 1280643 w 2723363"/>
              <a:gd name="connsiteY75" fmla="*/ 680720 h 4216400"/>
              <a:gd name="connsiteX76" fmla="*/ 1270483 w 2723363"/>
              <a:gd name="connsiteY76" fmla="*/ 640080 h 4216400"/>
              <a:gd name="connsiteX77" fmla="*/ 1158723 w 2723363"/>
              <a:gd name="connsiteY77" fmla="*/ 426720 h 4216400"/>
              <a:gd name="connsiteX78" fmla="*/ 1077443 w 2723363"/>
              <a:gd name="connsiteY78" fmla="*/ 243840 h 4216400"/>
              <a:gd name="connsiteX79" fmla="*/ 955523 w 2723363"/>
              <a:gd name="connsiteY79" fmla="*/ 71120 h 4216400"/>
              <a:gd name="connsiteX80" fmla="*/ 894563 w 2723363"/>
              <a:gd name="connsiteY80" fmla="*/ 50800 h 4216400"/>
              <a:gd name="connsiteX81" fmla="*/ 640563 w 2723363"/>
              <a:gd name="connsiteY81" fmla="*/ 0 h 4216400"/>
              <a:gd name="connsiteX82" fmla="*/ 112243 w 2723363"/>
              <a:gd name="connsiteY82" fmla="*/ 30480 h 4216400"/>
              <a:gd name="connsiteX83" fmla="*/ 61443 w 2723363"/>
              <a:gd name="connsiteY83" fmla="*/ 40640 h 4216400"/>
              <a:gd name="connsiteX84" fmla="*/ 30963 w 2723363"/>
              <a:gd name="connsiteY84" fmla="*/ 30480 h 42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723363" h="4216400">
                <a:moveTo>
                  <a:pt x="30963" y="30480"/>
                </a:moveTo>
                <a:lnTo>
                  <a:pt x="30963" y="30480"/>
                </a:lnTo>
                <a:cubicBezTo>
                  <a:pt x="-9097" y="230782"/>
                  <a:pt x="-7868" y="185447"/>
                  <a:pt x="20803" y="508000"/>
                </a:cubicBezTo>
                <a:cubicBezTo>
                  <a:pt x="23365" y="536822"/>
                  <a:pt x="36612" y="564339"/>
                  <a:pt x="51283" y="589280"/>
                </a:cubicBezTo>
                <a:cubicBezTo>
                  <a:pt x="70861" y="622563"/>
                  <a:pt x="100424" y="648972"/>
                  <a:pt x="122403" y="680720"/>
                </a:cubicBezTo>
                <a:cubicBezTo>
                  <a:pt x="175960" y="758080"/>
                  <a:pt x="94138" y="688970"/>
                  <a:pt x="203683" y="762000"/>
                </a:cubicBezTo>
                <a:cubicBezTo>
                  <a:pt x="306744" y="906285"/>
                  <a:pt x="197969" y="777453"/>
                  <a:pt x="315443" y="863600"/>
                </a:cubicBezTo>
                <a:cubicBezTo>
                  <a:pt x="348329" y="887716"/>
                  <a:pt x="377186" y="916930"/>
                  <a:pt x="406883" y="944880"/>
                </a:cubicBezTo>
                <a:cubicBezTo>
                  <a:pt x="434785" y="971140"/>
                  <a:pt x="461070" y="999067"/>
                  <a:pt x="488163" y="1026160"/>
                </a:cubicBezTo>
                <a:lnTo>
                  <a:pt x="569443" y="1107440"/>
                </a:lnTo>
                <a:cubicBezTo>
                  <a:pt x="586376" y="1124373"/>
                  <a:pt x="607692" y="1137845"/>
                  <a:pt x="620243" y="1158240"/>
                </a:cubicBezTo>
                <a:cubicBezTo>
                  <a:pt x="639689" y="1189839"/>
                  <a:pt x="698846" y="1277300"/>
                  <a:pt x="721843" y="1330960"/>
                </a:cubicBezTo>
                <a:cubicBezTo>
                  <a:pt x="739220" y="1371507"/>
                  <a:pt x="741850" y="1424139"/>
                  <a:pt x="752323" y="1463040"/>
                </a:cubicBezTo>
                <a:cubicBezTo>
                  <a:pt x="767082" y="1517859"/>
                  <a:pt x="780760" y="1573419"/>
                  <a:pt x="803123" y="1625600"/>
                </a:cubicBezTo>
                <a:cubicBezTo>
                  <a:pt x="858410" y="1754603"/>
                  <a:pt x="812399" y="1636818"/>
                  <a:pt x="853923" y="1778000"/>
                </a:cubicBezTo>
                <a:cubicBezTo>
                  <a:pt x="862989" y="1808823"/>
                  <a:pt x="876125" y="1838396"/>
                  <a:pt x="884403" y="1869440"/>
                </a:cubicBezTo>
                <a:cubicBezTo>
                  <a:pt x="889711" y="1889345"/>
                  <a:pt x="890319" y="1910242"/>
                  <a:pt x="894563" y="1930400"/>
                </a:cubicBezTo>
                <a:cubicBezTo>
                  <a:pt x="903871" y="1974615"/>
                  <a:pt x="911437" y="2019394"/>
                  <a:pt x="925043" y="2062480"/>
                </a:cubicBezTo>
                <a:cubicBezTo>
                  <a:pt x="931884" y="2084144"/>
                  <a:pt x="946296" y="2102680"/>
                  <a:pt x="955523" y="2123440"/>
                </a:cubicBezTo>
                <a:cubicBezTo>
                  <a:pt x="959873" y="2133227"/>
                  <a:pt x="962296" y="2143760"/>
                  <a:pt x="965683" y="2153920"/>
                </a:cubicBezTo>
                <a:cubicBezTo>
                  <a:pt x="969070" y="2177627"/>
                  <a:pt x="968962" y="2202103"/>
                  <a:pt x="975843" y="2225040"/>
                </a:cubicBezTo>
                <a:cubicBezTo>
                  <a:pt x="979352" y="2236736"/>
                  <a:pt x="995149" y="2243351"/>
                  <a:pt x="996163" y="2255520"/>
                </a:cubicBezTo>
                <a:cubicBezTo>
                  <a:pt x="1012806" y="2455230"/>
                  <a:pt x="991073" y="2519623"/>
                  <a:pt x="1016483" y="2672080"/>
                </a:cubicBezTo>
                <a:cubicBezTo>
                  <a:pt x="1018779" y="2685854"/>
                  <a:pt x="1023256" y="2699173"/>
                  <a:pt x="1026643" y="2712720"/>
                </a:cubicBezTo>
                <a:cubicBezTo>
                  <a:pt x="1023256" y="2777067"/>
                  <a:pt x="1022317" y="2841589"/>
                  <a:pt x="1016483" y="2905760"/>
                </a:cubicBezTo>
                <a:cubicBezTo>
                  <a:pt x="1013023" y="2943821"/>
                  <a:pt x="949723" y="3020269"/>
                  <a:pt x="945363" y="3027680"/>
                </a:cubicBezTo>
                <a:cubicBezTo>
                  <a:pt x="790186" y="3291480"/>
                  <a:pt x="1028104" y="2926610"/>
                  <a:pt x="843763" y="3180080"/>
                </a:cubicBezTo>
                <a:cubicBezTo>
                  <a:pt x="834855" y="3192329"/>
                  <a:pt x="833139" y="3209085"/>
                  <a:pt x="823443" y="3220720"/>
                </a:cubicBezTo>
                <a:cubicBezTo>
                  <a:pt x="815626" y="3230101"/>
                  <a:pt x="802899" y="3233943"/>
                  <a:pt x="792963" y="3241040"/>
                </a:cubicBezTo>
                <a:cubicBezTo>
                  <a:pt x="747345" y="3273624"/>
                  <a:pt x="758767" y="3265076"/>
                  <a:pt x="721843" y="3302000"/>
                </a:cubicBezTo>
                <a:cubicBezTo>
                  <a:pt x="696306" y="3378612"/>
                  <a:pt x="730754" y="3284178"/>
                  <a:pt x="691363" y="3362960"/>
                </a:cubicBezTo>
                <a:cubicBezTo>
                  <a:pt x="686574" y="3372539"/>
                  <a:pt x="686404" y="3384078"/>
                  <a:pt x="681203" y="3393440"/>
                </a:cubicBezTo>
                <a:cubicBezTo>
                  <a:pt x="669343" y="3414788"/>
                  <a:pt x="648286" y="3431232"/>
                  <a:pt x="640563" y="3454400"/>
                </a:cubicBezTo>
                <a:cubicBezTo>
                  <a:pt x="625048" y="3500944"/>
                  <a:pt x="636829" y="3476312"/>
                  <a:pt x="599923" y="3525520"/>
                </a:cubicBezTo>
                <a:cubicBezTo>
                  <a:pt x="593150" y="3545840"/>
                  <a:pt x="578345" y="3565098"/>
                  <a:pt x="579603" y="3586480"/>
                </a:cubicBezTo>
                <a:cubicBezTo>
                  <a:pt x="580197" y="3596574"/>
                  <a:pt x="573418" y="3736671"/>
                  <a:pt x="599923" y="3789680"/>
                </a:cubicBezTo>
                <a:cubicBezTo>
                  <a:pt x="619524" y="3828882"/>
                  <a:pt x="621833" y="3815330"/>
                  <a:pt x="650723" y="3850640"/>
                </a:cubicBezTo>
                <a:cubicBezTo>
                  <a:pt x="672169" y="3876851"/>
                  <a:pt x="689643" y="3906207"/>
                  <a:pt x="711683" y="3931920"/>
                </a:cubicBezTo>
                <a:cubicBezTo>
                  <a:pt x="714731" y="3935476"/>
                  <a:pt x="793748" y="4031342"/>
                  <a:pt x="813283" y="4043680"/>
                </a:cubicBezTo>
                <a:cubicBezTo>
                  <a:pt x="941089" y="4124399"/>
                  <a:pt x="1020922" y="4148732"/>
                  <a:pt x="1168883" y="4196080"/>
                </a:cubicBezTo>
                <a:cubicBezTo>
                  <a:pt x="1231709" y="4216184"/>
                  <a:pt x="1393329" y="4215379"/>
                  <a:pt x="1412723" y="4216400"/>
                </a:cubicBezTo>
                <a:lnTo>
                  <a:pt x="2134083" y="4206240"/>
                </a:lnTo>
                <a:cubicBezTo>
                  <a:pt x="2148042" y="4205868"/>
                  <a:pt x="2161573" y="4200776"/>
                  <a:pt x="2174723" y="4196080"/>
                </a:cubicBezTo>
                <a:cubicBezTo>
                  <a:pt x="2209074" y="4183812"/>
                  <a:pt x="2243698" y="4171752"/>
                  <a:pt x="2276323" y="4155440"/>
                </a:cubicBezTo>
                <a:cubicBezTo>
                  <a:pt x="2316963" y="4135120"/>
                  <a:pt x="2356056" y="4111355"/>
                  <a:pt x="2398243" y="4094480"/>
                </a:cubicBezTo>
                <a:cubicBezTo>
                  <a:pt x="2415176" y="4087707"/>
                  <a:pt x="2432440" y="4081707"/>
                  <a:pt x="2449043" y="4074160"/>
                </a:cubicBezTo>
                <a:cubicBezTo>
                  <a:pt x="2559205" y="4024086"/>
                  <a:pt x="2460124" y="4060306"/>
                  <a:pt x="2570963" y="4023360"/>
                </a:cubicBezTo>
                <a:cubicBezTo>
                  <a:pt x="2587896" y="4009813"/>
                  <a:pt x="2606429" y="3998054"/>
                  <a:pt x="2621763" y="3982720"/>
                </a:cubicBezTo>
                <a:cubicBezTo>
                  <a:pt x="2626365" y="3978118"/>
                  <a:pt x="2666794" y="3923138"/>
                  <a:pt x="2672563" y="3911600"/>
                </a:cubicBezTo>
                <a:cubicBezTo>
                  <a:pt x="2677352" y="3902021"/>
                  <a:pt x="2677934" y="3890699"/>
                  <a:pt x="2682723" y="3881120"/>
                </a:cubicBezTo>
                <a:cubicBezTo>
                  <a:pt x="2688184" y="3870198"/>
                  <a:pt x="2697582" y="3861562"/>
                  <a:pt x="2703043" y="3850640"/>
                </a:cubicBezTo>
                <a:cubicBezTo>
                  <a:pt x="2710331" y="3836064"/>
                  <a:pt x="2720108" y="3792541"/>
                  <a:pt x="2723363" y="3779520"/>
                </a:cubicBezTo>
                <a:cubicBezTo>
                  <a:pt x="2719976" y="3681307"/>
                  <a:pt x="2719333" y="3582960"/>
                  <a:pt x="2713203" y="3484880"/>
                </a:cubicBezTo>
                <a:cubicBezTo>
                  <a:pt x="2711182" y="3452542"/>
                  <a:pt x="2695301" y="3452221"/>
                  <a:pt x="2682723" y="3423920"/>
                </a:cubicBezTo>
                <a:cubicBezTo>
                  <a:pt x="2590874" y="3217260"/>
                  <a:pt x="2711350" y="3470088"/>
                  <a:pt x="2652243" y="3322320"/>
                </a:cubicBezTo>
                <a:cubicBezTo>
                  <a:pt x="2643806" y="3301226"/>
                  <a:pt x="2630990" y="3282120"/>
                  <a:pt x="2621763" y="3261360"/>
                </a:cubicBezTo>
                <a:cubicBezTo>
                  <a:pt x="2617413" y="3251573"/>
                  <a:pt x="2617544" y="3239791"/>
                  <a:pt x="2611603" y="3230880"/>
                </a:cubicBezTo>
                <a:cubicBezTo>
                  <a:pt x="2603633" y="3218925"/>
                  <a:pt x="2591283" y="3210560"/>
                  <a:pt x="2581123" y="3200400"/>
                </a:cubicBezTo>
                <a:cubicBezTo>
                  <a:pt x="2572330" y="3174020"/>
                  <a:pt x="2562792" y="3143417"/>
                  <a:pt x="2550643" y="3119120"/>
                </a:cubicBezTo>
                <a:cubicBezTo>
                  <a:pt x="2522824" y="3063481"/>
                  <a:pt x="2512705" y="3099450"/>
                  <a:pt x="2489683" y="3007360"/>
                </a:cubicBezTo>
                <a:cubicBezTo>
                  <a:pt x="2486296" y="2993813"/>
                  <a:pt x="2484894" y="2979609"/>
                  <a:pt x="2479523" y="2966720"/>
                </a:cubicBezTo>
                <a:cubicBezTo>
                  <a:pt x="2420917" y="2826066"/>
                  <a:pt x="2451633" y="2936440"/>
                  <a:pt x="2428723" y="2844800"/>
                </a:cubicBezTo>
                <a:cubicBezTo>
                  <a:pt x="2421950" y="2716107"/>
                  <a:pt x="2428134" y="2586072"/>
                  <a:pt x="2408403" y="2458720"/>
                </a:cubicBezTo>
                <a:cubicBezTo>
                  <a:pt x="2390667" y="2344244"/>
                  <a:pt x="2368769" y="2227052"/>
                  <a:pt x="2316963" y="2123440"/>
                </a:cubicBezTo>
                <a:cubicBezTo>
                  <a:pt x="2310190" y="2109893"/>
                  <a:pt x="2300946" y="2097322"/>
                  <a:pt x="2296643" y="2082800"/>
                </a:cubicBezTo>
                <a:cubicBezTo>
                  <a:pt x="2273774" y="2005617"/>
                  <a:pt x="2259357" y="1926060"/>
                  <a:pt x="2235683" y="1849120"/>
                </a:cubicBezTo>
                <a:cubicBezTo>
                  <a:pt x="2232092" y="1837449"/>
                  <a:pt x="2221645" y="1829111"/>
                  <a:pt x="2215363" y="1818640"/>
                </a:cubicBezTo>
                <a:cubicBezTo>
                  <a:pt x="2155249" y="1718450"/>
                  <a:pt x="2191729" y="1758462"/>
                  <a:pt x="2093443" y="1656080"/>
                </a:cubicBezTo>
                <a:cubicBezTo>
                  <a:pt x="1933318" y="1489283"/>
                  <a:pt x="2002183" y="1517287"/>
                  <a:pt x="1900403" y="1483360"/>
                </a:cubicBezTo>
                <a:cubicBezTo>
                  <a:pt x="1849603" y="1439333"/>
                  <a:pt x="1796955" y="1397353"/>
                  <a:pt x="1748003" y="1351280"/>
                </a:cubicBezTo>
                <a:cubicBezTo>
                  <a:pt x="1739111" y="1342911"/>
                  <a:pt x="1736656" y="1329082"/>
                  <a:pt x="1727683" y="1320800"/>
                </a:cubicBezTo>
                <a:cubicBezTo>
                  <a:pt x="1692314" y="1288152"/>
                  <a:pt x="1652147" y="1261056"/>
                  <a:pt x="1615923" y="1229360"/>
                </a:cubicBezTo>
                <a:cubicBezTo>
                  <a:pt x="1569191" y="1188469"/>
                  <a:pt x="1529240" y="1137458"/>
                  <a:pt x="1494003" y="1087120"/>
                </a:cubicBezTo>
                <a:cubicBezTo>
                  <a:pt x="1468681" y="1050945"/>
                  <a:pt x="1444791" y="1013699"/>
                  <a:pt x="1422883" y="975360"/>
                </a:cubicBezTo>
                <a:cubicBezTo>
                  <a:pt x="1417570" y="966061"/>
                  <a:pt x="1417512" y="954459"/>
                  <a:pt x="1412723" y="944880"/>
                </a:cubicBezTo>
                <a:cubicBezTo>
                  <a:pt x="1327630" y="774695"/>
                  <a:pt x="1366126" y="883742"/>
                  <a:pt x="1280643" y="680720"/>
                </a:cubicBezTo>
                <a:cubicBezTo>
                  <a:pt x="1275224" y="667851"/>
                  <a:pt x="1276525" y="652668"/>
                  <a:pt x="1270483" y="640080"/>
                </a:cubicBezTo>
                <a:cubicBezTo>
                  <a:pt x="1235741" y="567700"/>
                  <a:pt x="1191330" y="500086"/>
                  <a:pt x="1158723" y="426720"/>
                </a:cubicBezTo>
                <a:cubicBezTo>
                  <a:pt x="1131630" y="365760"/>
                  <a:pt x="1110540" y="301760"/>
                  <a:pt x="1077443" y="243840"/>
                </a:cubicBezTo>
                <a:cubicBezTo>
                  <a:pt x="1042479" y="182653"/>
                  <a:pt x="1022379" y="93405"/>
                  <a:pt x="955523" y="71120"/>
                </a:cubicBezTo>
                <a:cubicBezTo>
                  <a:pt x="935203" y="64347"/>
                  <a:pt x="915604" y="54808"/>
                  <a:pt x="894563" y="50800"/>
                </a:cubicBezTo>
                <a:cubicBezTo>
                  <a:pt x="667486" y="7547"/>
                  <a:pt x="751440" y="27719"/>
                  <a:pt x="640563" y="0"/>
                </a:cubicBezTo>
                <a:lnTo>
                  <a:pt x="112243" y="30480"/>
                </a:lnTo>
                <a:cubicBezTo>
                  <a:pt x="95017" y="31689"/>
                  <a:pt x="77612" y="34577"/>
                  <a:pt x="61443" y="40640"/>
                </a:cubicBezTo>
                <a:cubicBezTo>
                  <a:pt x="50010" y="44927"/>
                  <a:pt x="36043" y="32173"/>
                  <a:pt x="30963" y="30480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CD4C9F4-CBDB-4643-B9A6-1DE43333AF5E}"/>
              </a:ext>
            </a:extLst>
          </p:cNvPr>
          <p:cNvSpPr/>
          <p:nvPr/>
        </p:nvSpPr>
        <p:spPr>
          <a:xfrm>
            <a:off x="8127074" y="1549400"/>
            <a:ext cx="2693326" cy="3924300"/>
          </a:xfrm>
          <a:custGeom>
            <a:avLst/>
            <a:gdLst>
              <a:gd name="connsiteX0" fmla="*/ 1016926 w 2693326"/>
              <a:gd name="connsiteY0" fmla="*/ 152400 h 3924300"/>
              <a:gd name="connsiteX1" fmla="*/ 1016926 w 2693326"/>
              <a:gd name="connsiteY1" fmla="*/ 152400 h 3924300"/>
              <a:gd name="connsiteX2" fmla="*/ 940726 w 2693326"/>
              <a:gd name="connsiteY2" fmla="*/ 63500 h 3924300"/>
              <a:gd name="connsiteX3" fmla="*/ 902626 w 2693326"/>
              <a:gd name="connsiteY3" fmla="*/ 25400 h 3924300"/>
              <a:gd name="connsiteX4" fmla="*/ 801026 w 2693326"/>
              <a:gd name="connsiteY4" fmla="*/ 0 h 3924300"/>
              <a:gd name="connsiteX5" fmla="*/ 508926 w 2693326"/>
              <a:gd name="connsiteY5" fmla="*/ 25400 h 3924300"/>
              <a:gd name="connsiteX6" fmla="*/ 458126 w 2693326"/>
              <a:gd name="connsiteY6" fmla="*/ 38100 h 3924300"/>
              <a:gd name="connsiteX7" fmla="*/ 407326 w 2693326"/>
              <a:gd name="connsiteY7" fmla="*/ 76200 h 3924300"/>
              <a:gd name="connsiteX8" fmla="*/ 381926 w 2693326"/>
              <a:gd name="connsiteY8" fmla="*/ 787400 h 3924300"/>
              <a:gd name="connsiteX9" fmla="*/ 369226 w 2693326"/>
              <a:gd name="connsiteY9" fmla="*/ 838200 h 3924300"/>
              <a:gd name="connsiteX10" fmla="*/ 343826 w 2693326"/>
              <a:gd name="connsiteY10" fmla="*/ 965200 h 3924300"/>
              <a:gd name="connsiteX11" fmla="*/ 318426 w 2693326"/>
              <a:gd name="connsiteY11" fmla="*/ 1066800 h 3924300"/>
              <a:gd name="connsiteX12" fmla="*/ 305726 w 2693326"/>
              <a:gd name="connsiteY12" fmla="*/ 1155700 h 3924300"/>
              <a:gd name="connsiteX13" fmla="*/ 254926 w 2693326"/>
              <a:gd name="connsiteY13" fmla="*/ 1333500 h 3924300"/>
              <a:gd name="connsiteX14" fmla="*/ 229526 w 2693326"/>
              <a:gd name="connsiteY14" fmla="*/ 1397000 h 3924300"/>
              <a:gd name="connsiteX15" fmla="*/ 216826 w 2693326"/>
              <a:gd name="connsiteY15" fmla="*/ 1485900 h 3924300"/>
              <a:gd name="connsiteX16" fmla="*/ 204126 w 2693326"/>
              <a:gd name="connsiteY16" fmla="*/ 1524000 h 3924300"/>
              <a:gd name="connsiteX17" fmla="*/ 191426 w 2693326"/>
              <a:gd name="connsiteY17" fmla="*/ 1574800 h 3924300"/>
              <a:gd name="connsiteX18" fmla="*/ 166026 w 2693326"/>
              <a:gd name="connsiteY18" fmla="*/ 1638300 h 3924300"/>
              <a:gd name="connsiteX19" fmla="*/ 140626 w 2693326"/>
              <a:gd name="connsiteY19" fmla="*/ 1752600 h 3924300"/>
              <a:gd name="connsiteX20" fmla="*/ 127926 w 2693326"/>
              <a:gd name="connsiteY20" fmla="*/ 1790700 h 3924300"/>
              <a:gd name="connsiteX21" fmla="*/ 115226 w 2693326"/>
              <a:gd name="connsiteY21" fmla="*/ 1841500 h 3924300"/>
              <a:gd name="connsiteX22" fmla="*/ 89826 w 2693326"/>
              <a:gd name="connsiteY22" fmla="*/ 1930400 h 3924300"/>
              <a:gd name="connsiteX23" fmla="*/ 77126 w 2693326"/>
              <a:gd name="connsiteY23" fmla="*/ 2006600 h 3924300"/>
              <a:gd name="connsiteX24" fmla="*/ 51726 w 2693326"/>
              <a:gd name="connsiteY24" fmla="*/ 2070100 h 3924300"/>
              <a:gd name="connsiteX25" fmla="*/ 39026 w 2693326"/>
              <a:gd name="connsiteY25" fmla="*/ 2108200 h 3924300"/>
              <a:gd name="connsiteX26" fmla="*/ 13626 w 2693326"/>
              <a:gd name="connsiteY26" fmla="*/ 2209800 h 3924300"/>
              <a:gd name="connsiteX27" fmla="*/ 13626 w 2693326"/>
              <a:gd name="connsiteY27" fmla="*/ 2527300 h 3924300"/>
              <a:gd name="connsiteX28" fmla="*/ 26326 w 2693326"/>
              <a:gd name="connsiteY28" fmla="*/ 2565400 h 3924300"/>
              <a:gd name="connsiteX29" fmla="*/ 64426 w 2693326"/>
              <a:gd name="connsiteY29" fmla="*/ 2603500 h 3924300"/>
              <a:gd name="connsiteX30" fmla="*/ 89826 w 2693326"/>
              <a:gd name="connsiteY30" fmla="*/ 2641600 h 3924300"/>
              <a:gd name="connsiteX31" fmla="*/ 153326 w 2693326"/>
              <a:gd name="connsiteY31" fmla="*/ 2667000 h 3924300"/>
              <a:gd name="connsiteX32" fmla="*/ 242226 w 2693326"/>
              <a:gd name="connsiteY32" fmla="*/ 2743200 h 3924300"/>
              <a:gd name="connsiteX33" fmla="*/ 280326 w 2693326"/>
              <a:gd name="connsiteY33" fmla="*/ 2755900 h 3924300"/>
              <a:gd name="connsiteX34" fmla="*/ 318426 w 2693326"/>
              <a:gd name="connsiteY34" fmla="*/ 2781300 h 3924300"/>
              <a:gd name="connsiteX35" fmla="*/ 356526 w 2693326"/>
              <a:gd name="connsiteY35" fmla="*/ 2794000 h 3924300"/>
              <a:gd name="connsiteX36" fmla="*/ 508926 w 2693326"/>
              <a:gd name="connsiteY36" fmla="*/ 2844800 h 3924300"/>
              <a:gd name="connsiteX37" fmla="*/ 724826 w 2693326"/>
              <a:gd name="connsiteY37" fmla="*/ 2895600 h 3924300"/>
              <a:gd name="connsiteX38" fmla="*/ 839126 w 2693326"/>
              <a:gd name="connsiteY38" fmla="*/ 2921000 h 3924300"/>
              <a:gd name="connsiteX39" fmla="*/ 1258226 w 2693326"/>
              <a:gd name="connsiteY39" fmla="*/ 2959100 h 3924300"/>
              <a:gd name="connsiteX40" fmla="*/ 1423326 w 2693326"/>
              <a:gd name="connsiteY40" fmla="*/ 2984500 h 3924300"/>
              <a:gd name="connsiteX41" fmla="*/ 1537626 w 2693326"/>
              <a:gd name="connsiteY41" fmla="*/ 2997200 h 3924300"/>
              <a:gd name="connsiteX42" fmla="*/ 1588426 w 2693326"/>
              <a:gd name="connsiteY42" fmla="*/ 3009900 h 3924300"/>
              <a:gd name="connsiteX43" fmla="*/ 1651926 w 2693326"/>
              <a:gd name="connsiteY43" fmla="*/ 3022600 h 3924300"/>
              <a:gd name="connsiteX44" fmla="*/ 1728126 w 2693326"/>
              <a:gd name="connsiteY44" fmla="*/ 3098800 h 3924300"/>
              <a:gd name="connsiteX45" fmla="*/ 1766226 w 2693326"/>
              <a:gd name="connsiteY45" fmla="*/ 3200400 h 3924300"/>
              <a:gd name="connsiteX46" fmla="*/ 1791626 w 2693326"/>
              <a:gd name="connsiteY46" fmla="*/ 3276600 h 3924300"/>
              <a:gd name="connsiteX47" fmla="*/ 1804326 w 2693326"/>
              <a:gd name="connsiteY47" fmla="*/ 3340100 h 3924300"/>
              <a:gd name="connsiteX48" fmla="*/ 1817026 w 2693326"/>
              <a:gd name="connsiteY48" fmla="*/ 3378200 h 3924300"/>
              <a:gd name="connsiteX49" fmla="*/ 1829726 w 2693326"/>
              <a:gd name="connsiteY49" fmla="*/ 3441700 h 3924300"/>
              <a:gd name="connsiteX50" fmla="*/ 1867826 w 2693326"/>
              <a:gd name="connsiteY50" fmla="*/ 3568700 h 3924300"/>
              <a:gd name="connsiteX51" fmla="*/ 1893226 w 2693326"/>
              <a:gd name="connsiteY51" fmla="*/ 3619500 h 3924300"/>
              <a:gd name="connsiteX52" fmla="*/ 1956726 w 2693326"/>
              <a:gd name="connsiteY52" fmla="*/ 3695700 h 3924300"/>
              <a:gd name="connsiteX53" fmla="*/ 1982126 w 2693326"/>
              <a:gd name="connsiteY53" fmla="*/ 3733800 h 3924300"/>
              <a:gd name="connsiteX54" fmla="*/ 2058326 w 2693326"/>
              <a:gd name="connsiteY54" fmla="*/ 3797300 h 3924300"/>
              <a:gd name="connsiteX55" fmla="*/ 2083726 w 2693326"/>
              <a:gd name="connsiteY55" fmla="*/ 3835400 h 3924300"/>
              <a:gd name="connsiteX56" fmla="*/ 2159926 w 2693326"/>
              <a:gd name="connsiteY56" fmla="*/ 3873500 h 3924300"/>
              <a:gd name="connsiteX57" fmla="*/ 2363126 w 2693326"/>
              <a:gd name="connsiteY57" fmla="*/ 3924300 h 3924300"/>
              <a:gd name="connsiteX58" fmla="*/ 2591726 w 2693326"/>
              <a:gd name="connsiteY58" fmla="*/ 3886200 h 3924300"/>
              <a:gd name="connsiteX59" fmla="*/ 2629826 w 2693326"/>
              <a:gd name="connsiteY59" fmla="*/ 3860800 h 3924300"/>
              <a:gd name="connsiteX60" fmla="*/ 2680626 w 2693326"/>
              <a:gd name="connsiteY60" fmla="*/ 3784600 h 3924300"/>
              <a:gd name="connsiteX61" fmla="*/ 2693326 w 2693326"/>
              <a:gd name="connsiteY61" fmla="*/ 3746500 h 3924300"/>
              <a:gd name="connsiteX62" fmla="*/ 2680626 w 2693326"/>
              <a:gd name="connsiteY62" fmla="*/ 3416300 h 3924300"/>
              <a:gd name="connsiteX63" fmla="*/ 2667926 w 2693326"/>
              <a:gd name="connsiteY63" fmla="*/ 3365500 h 3924300"/>
              <a:gd name="connsiteX64" fmla="*/ 2579026 w 2693326"/>
              <a:gd name="connsiteY64" fmla="*/ 3251200 h 3924300"/>
              <a:gd name="connsiteX65" fmla="*/ 2502826 w 2693326"/>
              <a:gd name="connsiteY65" fmla="*/ 3175000 h 3924300"/>
              <a:gd name="connsiteX66" fmla="*/ 2198026 w 2693326"/>
              <a:gd name="connsiteY66" fmla="*/ 3060700 h 3924300"/>
              <a:gd name="connsiteX67" fmla="*/ 2083726 w 2693326"/>
              <a:gd name="connsiteY67" fmla="*/ 3035300 h 3924300"/>
              <a:gd name="connsiteX68" fmla="*/ 1601126 w 2693326"/>
              <a:gd name="connsiteY68" fmla="*/ 2857500 h 3924300"/>
              <a:gd name="connsiteX69" fmla="*/ 1410626 w 2693326"/>
              <a:gd name="connsiteY69" fmla="*/ 2768600 h 3924300"/>
              <a:gd name="connsiteX70" fmla="*/ 1372526 w 2693326"/>
              <a:gd name="connsiteY70" fmla="*/ 2730500 h 3924300"/>
              <a:gd name="connsiteX71" fmla="*/ 1347126 w 2693326"/>
              <a:gd name="connsiteY71" fmla="*/ 2667000 h 3924300"/>
              <a:gd name="connsiteX72" fmla="*/ 1359826 w 2693326"/>
              <a:gd name="connsiteY72" fmla="*/ 2438400 h 3924300"/>
              <a:gd name="connsiteX73" fmla="*/ 1423326 w 2693326"/>
              <a:gd name="connsiteY73" fmla="*/ 2159000 h 3924300"/>
              <a:gd name="connsiteX74" fmla="*/ 1448726 w 2693326"/>
              <a:gd name="connsiteY74" fmla="*/ 1943100 h 3924300"/>
              <a:gd name="connsiteX75" fmla="*/ 1436026 w 2693326"/>
              <a:gd name="connsiteY75" fmla="*/ 1181100 h 3924300"/>
              <a:gd name="connsiteX76" fmla="*/ 1423326 w 2693326"/>
              <a:gd name="connsiteY76" fmla="*/ 965200 h 3924300"/>
              <a:gd name="connsiteX77" fmla="*/ 1321726 w 2693326"/>
              <a:gd name="connsiteY77" fmla="*/ 533400 h 3924300"/>
              <a:gd name="connsiteX78" fmla="*/ 1296326 w 2693326"/>
              <a:gd name="connsiteY78" fmla="*/ 406400 h 3924300"/>
              <a:gd name="connsiteX79" fmla="*/ 1220126 w 2693326"/>
              <a:gd name="connsiteY79" fmla="*/ 241300 h 3924300"/>
              <a:gd name="connsiteX80" fmla="*/ 1156626 w 2693326"/>
              <a:gd name="connsiteY80" fmla="*/ 152400 h 3924300"/>
              <a:gd name="connsiteX81" fmla="*/ 1093126 w 2693326"/>
              <a:gd name="connsiteY81" fmla="*/ 101600 h 3924300"/>
              <a:gd name="connsiteX82" fmla="*/ 953426 w 2693326"/>
              <a:gd name="connsiteY82" fmla="*/ 88900 h 3924300"/>
              <a:gd name="connsiteX83" fmla="*/ 915326 w 2693326"/>
              <a:gd name="connsiteY83" fmla="*/ 76200 h 3924300"/>
              <a:gd name="connsiteX84" fmla="*/ 839126 w 2693326"/>
              <a:gd name="connsiteY84" fmla="*/ 0 h 3924300"/>
              <a:gd name="connsiteX85" fmla="*/ 839126 w 2693326"/>
              <a:gd name="connsiteY85" fmla="*/ 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693326" h="3924300">
                <a:moveTo>
                  <a:pt x="1016926" y="152400"/>
                </a:moveTo>
                <a:lnTo>
                  <a:pt x="1016926" y="152400"/>
                </a:lnTo>
                <a:cubicBezTo>
                  <a:pt x="991526" y="122767"/>
                  <a:pt x="966835" y="92510"/>
                  <a:pt x="940726" y="63500"/>
                </a:cubicBezTo>
                <a:cubicBezTo>
                  <a:pt x="928711" y="50150"/>
                  <a:pt x="918977" y="32832"/>
                  <a:pt x="902626" y="25400"/>
                </a:cubicBezTo>
                <a:cubicBezTo>
                  <a:pt x="870846" y="10955"/>
                  <a:pt x="834893" y="8467"/>
                  <a:pt x="801026" y="0"/>
                </a:cubicBezTo>
                <a:cubicBezTo>
                  <a:pt x="703659" y="8467"/>
                  <a:pt x="606062" y="14607"/>
                  <a:pt x="508926" y="25400"/>
                </a:cubicBezTo>
                <a:cubicBezTo>
                  <a:pt x="491578" y="27328"/>
                  <a:pt x="473738" y="30294"/>
                  <a:pt x="458126" y="38100"/>
                </a:cubicBezTo>
                <a:cubicBezTo>
                  <a:pt x="439194" y="47566"/>
                  <a:pt x="424259" y="63500"/>
                  <a:pt x="407326" y="76200"/>
                </a:cubicBezTo>
                <a:cubicBezTo>
                  <a:pt x="340193" y="344734"/>
                  <a:pt x="407997" y="57406"/>
                  <a:pt x="381926" y="787400"/>
                </a:cubicBezTo>
                <a:cubicBezTo>
                  <a:pt x="381303" y="804843"/>
                  <a:pt x="372883" y="821133"/>
                  <a:pt x="369226" y="838200"/>
                </a:cubicBezTo>
                <a:cubicBezTo>
                  <a:pt x="360180" y="880413"/>
                  <a:pt x="353191" y="923056"/>
                  <a:pt x="343826" y="965200"/>
                </a:cubicBezTo>
                <a:cubicBezTo>
                  <a:pt x="336253" y="999278"/>
                  <a:pt x="325272" y="1032569"/>
                  <a:pt x="318426" y="1066800"/>
                </a:cubicBezTo>
                <a:cubicBezTo>
                  <a:pt x="312555" y="1096153"/>
                  <a:pt x="311597" y="1126347"/>
                  <a:pt x="305726" y="1155700"/>
                </a:cubicBezTo>
                <a:cubicBezTo>
                  <a:pt x="293286" y="1217899"/>
                  <a:pt x="276445" y="1274324"/>
                  <a:pt x="254926" y="1333500"/>
                </a:cubicBezTo>
                <a:cubicBezTo>
                  <a:pt x="247135" y="1354925"/>
                  <a:pt x="237993" y="1375833"/>
                  <a:pt x="229526" y="1397000"/>
                </a:cubicBezTo>
                <a:cubicBezTo>
                  <a:pt x="225293" y="1426633"/>
                  <a:pt x="222697" y="1456547"/>
                  <a:pt x="216826" y="1485900"/>
                </a:cubicBezTo>
                <a:cubicBezTo>
                  <a:pt x="214201" y="1499027"/>
                  <a:pt x="207804" y="1511128"/>
                  <a:pt x="204126" y="1524000"/>
                </a:cubicBezTo>
                <a:cubicBezTo>
                  <a:pt x="199331" y="1540783"/>
                  <a:pt x="196946" y="1558241"/>
                  <a:pt x="191426" y="1574800"/>
                </a:cubicBezTo>
                <a:cubicBezTo>
                  <a:pt x="184217" y="1596427"/>
                  <a:pt x="173235" y="1616673"/>
                  <a:pt x="166026" y="1638300"/>
                </a:cubicBezTo>
                <a:cubicBezTo>
                  <a:pt x="152989" y="1677412"/>
                  <a:pt x="150692" y="1712337"/>
                  <a:pt x="140626" y="1752600"/>
                </a:cubicBezTo>
                <a:cubicBezTo>
                  <a:pt x="137379" y="1765587"/>
                  <a:pt x="131604" y="1777828"/>
                  <a:pt x="127926" y="1790700"/>
                </a:cubicBezTo>
                <a:cubicBezTo>
                  <a:pt x="123131" y="1807483"/>
                  <a:pt x="119819" y="1824661"/>
                  <a:pt x="115226" y="1841500"/>
                </a:cubicBezTo>
                <a:cubicBezTo>
                  <a:pt x="107117" y="1871233"/>
                  <a:pt x="96756" y="1900370"/>
                  <a:pt x="89826" y="1930400"/>
                </a:cubicBezTo>
                <a:cubicBezTo>
                  <a:pt x="84036" y="1955491"/>
                  <a:pt x="83901" y="1981757"/>
                  <a:pt x="77126" y="2006600"/>
                </a:cubicBezTo>
                <a:cubicBezTo>
                  <a:pt x="71128" y="2028594"/>
                  <a:pt x="59731" y="2048754"/>
                  <a:pt x="51726" y="2070100"/>
                </a:cubicBezTo>
                <a:cubicBezTo>
                  <a:pt x="47026" y="2082635"/>
                  <a:pt x="42548" y="2095285"/>
                  <a:pt x="39026" y="2108200"/>
                </a:cubicBezTo>
                <a:cubicBezTo>
                  <a:pt x="29841" y="2141879"/>
                  <a:pt x="13626" y="2209800"/>
                  <a:pt x="13626" y="2209800"/>
                </a:cubicBezTo>
                <a:cubicBezTo>
                  <a:pt x="-2128" y="2367340"/>
                  <a:pt x="-6808" y="2343392"/>
                  <a:pt x="13626" y="2527300"/>
                </a:cubicBezTo>
                <a:cubicBezTo>
                  <a:pt x="15104" y="2540605"/>
                  <a:pt x="18900" y="2554261"/>
                  <a:pt x="26326" y="2565400"/>
                </a:cubicBezTo>
                <a:cubicBezTo>
                  <a:pt x="36289" y="2580344"/>
                  <a:pt x="52928" y="2589702"/>
                  <a:pt x="64426" y="2603500"/>
                </a:cubicBezTo>
                <a:cubicBezTo>
                  <a:pt x="74197" y="2615226"/>
                  <a:pt x="77406" y="2632728"/>
                  <a:pt x="89826" y="2641600"/>
                </a:cubicBezTo>
                <a:cubicBezTo>
                  <a:pt x="108377" y="2654851"/>
                  <a:pt x="132159" y="2658533"/>
                  <a:pt x="153326" y="2667000"/>
                </a:cubicBezTo>
                <a:cubicBezTo>
                  <a:pt x="182959" y="2692400"/>
                  <a:pt x="210252" y="2720818"/>
                  <a:pt x="242226" y="2743200"/>
                </a:cubicBezTo>
                <a:cubicBezTo>
                  <a:pt x="253193" y="2750877"/>
                  <a:pt x="268352" y="2749913"/>
                  <a:pt x="280326" y="2755900"/>
                </a:cubicBezTo>
                <a:cubicBezTo>
                  <a:pt x="293978" y="2762726"/>
                  <a:pt x="304774" y="2774474"/>
                  <a:pt x="318426" y="2781300"/>
                </a:cubicBezTo>
                <a:cubicBezTo>
                  <a:pt x="330400" y="2787287"/>
                  <a:pt x="343991" y="2789300"/>
                  <a:pt x="356526" y="2794000"/>
                </a:cubicBezTo>
                <a:cubicBezTo>
                  <a:pt x="452699" y="2830065"/>
                  <a:pt x="392620" y="2814193"/>
                  <a:pt x="508926" y="2844800"/>
                </a:cubicBezTo>
                <a:cubicBezTo>
                  <a:pt x="717035" y="2899565"/>
                  <a:pt x="595647" y="2867919"/>
                  <a:pt x="724826" y="2895600"/>
                </a:cubicBezTo>
                <a:cubicBezTo>
                  <a:pt x="762989" y="2903778"/>
                  <a:pt x="800690" y="2914217"/>
                  <a:pt x="839126" y="2921000"/>
                </a:cubicBezTo>
                <a:cubicBezTo>
                  <a:pt x="936578" y="2938197"/>
                  <a:pt x="1247332" y="2957953"/>
                  <a:pt x="1258226" y="2959100"/>
                </a:cubicBezTo>
                <a:cubicBezTo>
                  <a:pt x="1313601" y="2964929"/>
                  <a:pt x="1368156" y="2976977"/>
                  <a:pt x="1423326" y="2984500"/>
                </a:cubicBezTo>
                <a:cubicBezTo>
                  <a:pt x="1461309" y="2989679"/>
                  <a:pt x="1499526" y="2992967"/>
                  <a:pt x="1537626" y="2997200"/>
                </a:cubicBezTo>
                <a:cubicBezTo>
                  <a:pt x="1554559" y="3001433"/>
                  <a:pt x="1571387" y="3006114"/>
                  <a:pt x="1588426" y="3009900"/>
                </a:cubicBezTo>
                <a:cubicBezTo>
                  <a:pt x="1609498" y="3014583"/>
                  <a:pt x="1633715" y="3011011"/>
                  <a:pt x="1651926" y="3022600"/>
                </a:cubicBezTo>
                <a:cubicBezTo>
                  <a:pt x="1682231" y="3041885"/>
                  <a:pt x="1728126" y="3098800"/>
                  <a:pt x="1728126" y="3098800"/>
                </a:cubicBezTo>
                <a:cubicBezTo>
                  <a:pt x="1765870" y="3212032"/>
                  <a:pt x="1705482" y="3033355"/>
                  <a:pt x="1766226" y="3200400"/>
                </a:cubicBezTo>
                <a:cubicBezTo>
                  <a:pt x="1775376" y="3225562"/>
                  <a:pt x="1786375" y="3250346"/>
                  <a:pt x="1791626" y="3276600"/>
                </a:cubicBezTo>
                <a:cubicBezTo>
                  <a:pt x="1795859" y="3297767"/>
                  <a:pt x="1799091" y="3319159"/>
                  <a:pt x="1804326" y="3340100"/>
                </a:cubicBezTo>
                <a:cubicBezTo>
                  <a:pt x="1807573" y="3353087"/>
                  <a:pt x="1813779" y="3365213"/>
                  <a:pt x="1817026" y="3378200"/>
                </a:cubicBezTo>
                <a:cubicBezTo>
                  <a:pt x="1822261" y="3399141"/>
                  <a:pt x="1825043" y="3420628"/>
                  <a:pt x="1829726" y="3441700"/>
                </a:cubicBezTo>
                <a:cubicBezTo>
                  <a:pt x="1837018" y="3474514"/>
                  <a:pt x="1855163" y="3543373"/>
                  <a:pt x="1867826" y="3568700"/>
                </a:cubicBezTo>
                <a:cubicBezTo>
                  <a:pt x="1876293" y="3585633"/>
                  <a:pt x="1883833" y="3603062"/>
                  <a:pt x="1893226" y="3619500"/>
                </a:cubicBezTo>
                <a:cubicBezTo>
                  <a:pt x="1927624" y="3679697"/>
                  <a:pt x="1908968" y="3638390"/>
                  <a:pt x="1956726" y="3695700"/>
                </a:cubicBezTo>
                <a:cubicBezTo>
                  <a:pt x="1966497" y="3707426"/>
                  <a:pt x="1972355" y="3722074"/>
                  <a:pt x="1982126" y="3733800"/>
                </a:cubicBezTo>
                <a:cubicBezTo>
                  <a:pt x="2012684" y="3770470"/>
                  <a:pt x="2020864" y="3772325"/>
                  <a:pt x="2058326" y="3797300"/>
                </a:cubicBezTo>
                <a:cubicBezTo>
                  <a:pt x="2066793" y="3810000"/>
                  <a:pt x="2072933" y="3824607"/>
                  <a:pt x="2083726" y="3835400"/>
                </a:cubicBezTo>
                <a:cubicBezTo>
                  <a:pt x="2104420" y="3856094"/>
                  <a:pt x="2132381" y="3866614"/>
                  <a:pt x="2159926" y="3873500"/>
                </a:cubicBezTo>
                <a:cubicBezTo>
                  <a:pt x="2379180" y="3928314"/>
                  <a:pt x="2261701" y="3890492"/>
                  <a:pt x="2363126" y="3924300"/>
                </a:cubicBezTo>
                <a:cubicBezTo>
                  <a:pt x="2439326" y="3911600"/>
                  <a:pt x="2516576" y="3904093"/>
                  <a:pt x="2591726" y="3886200"/>
                </a:cubicBezTo>
                <a:cubicBezTo>
                  <a:pt x="2606574" y="3882665"/>
                  <a:pt x="2619775" y="3872287"/>
                  <a:pt x="2629826" y="3860800"/>
                </a:cubicBezTo>
                <a:cubicBezTo>
                  <a:pt x="2649928" y="3837826"/>
                  <a:pt x="2670973" y="3813560"/>
                  <a:pt x="2680626" y="3784600"/>
                </a:cubicBezTo>
                <a:lnTo>
                  <a:pt x="2693326" y="3746500"/>
                </a:lnTo>
                <a:cubicBezTo>
                  <a:pt x="2689093" y="3636433"/>
                  <a:pt x="2687953" y="3526204"/>
                  <a:pt x="2680626" y="3416300"/>
                </a:cubicBezTo>
                <a:cubicBezTo>
                  <a:pt x="2679465" y="3398884"/>
                  <a:pt x="2674802" y="3381543"/>
                  <a:pt x="2667926" y="3365500"/>
                </a:cubicBezTo>
                <a:cubicBezTo>
                  <a:pt x="2656494" y="3338825"/>
                  <a:pt x="2582313" y="3254785"/>
                  <a:pt x="2579026" y="3251200"/>
                </a:cubicBezTo>
                <a:cubicBezTo>
                  <a:pt x="2554753" y="3224721"/>
                  <a:pt x="2535984" y="3188816"/>
                  <a:pt x="2502826" y="3175000"/>
                </a:cubicBezTo>
                <a:cubicBezTo>
                  <a:pt x="2377464" y="3122766"/>
                  <a:pt x="2328232" y="3097902"/>
                  <a:pt x="2198026" y="3060700"/>
                </a:cubicBezTo>
                <a:cubicBezTo>
                  <a:pt x="2160498" y="3049978"/>
                  <a:pt x="2121002" y="3046868"/>
                  <a:pt x="2083726" y="3035300"/>
                </a:cubicBezTo>
                <a:cubicBezTo>
                  <a:pt x="1978608" y="3002677"/>
                  <a:pt x="1707296" y="2903001"/>
                  <a:pt x="1601126" y="2857500"/>
                </a:cubicBezTo>
                <a:cubicBezTo>
                  <a:pt x="1574603" y="2846133"/>
                  <a:pt x="1426931" y="2784905"/>
                  <a:pt x="1410626" y="2768600"/>
                </a:cubicBezTo>
                <a:lnTo>
                  <a:pt x="1372526" y="2730500"/>
                </a:lnTo>
                <a:cubicBezTo>
                  <a:pt x="1364059" y="2709333"/>
                  <a:pt x="1348116" y="2689776"/>
                  <a:pt x="1347126" y="2667000"/>
                </a:cubicBezTo>
                <a:cubicBezTo>
                  <a:pt x="1343811" y="2590755"/>
                  <a:pt x="1351696" y="2514283"/>
                  <a:pt x="1359826" y="2438400"/>
                </a:cubicBezTo>
                <a:cubicBezTo>
                  <a:pt x="1369067" y="2352150"/>
                  <a:pt x="1406810" y="2241578"/>
                  <a:pt x="1423326" y="2159000"/>
                </a:cubicBezTo>
                <a:cubicBezTo>
                  <a:pt x="1427690" y="2137181"/>
                  <a:pt x="1446961" y="1958988"/>
                  <a:pt x="1448726" y="1943100"/>
                </a:cubicBezTo>
                <a:cubicBezTo>
                  <a:pt x="1444493" y="1689100"/>
                  <a:pt x="1442622" y="1435050"/>
                  <a:pt x="1436026" y="1181100"/>
                </a:cubicBezTo>
                <a:cubicBezTo>
                  <a:pt x="1434154" y="1109033"/>
                  <a:pt x="1435854" y="1036194"/>
                  <a:pt x="1423326" y="965200"/>
                </a:cubicBezTo>
                <a:cubicBezTo>
                  <a:pt x="1397629" y="819586"/>
                  <a:pt x="1350725" y="678393"/>
                  <a:pt x="1321726" y="533400"/>
                </a:cubicBezTo>
                <a:cubicBezTo>
                  <a:pt x="1313259" y="491067"/>
                  <a:pt x="1307450" y="448114"/>
                  <a:pt x="1296326" y="406400"/>
                </a:cubicBezTo>
                <a:cubicBezTo>
                  <a:pt x="1286948" y="371233"/>
                  <a:pt x="1231154" y="257842"/>
                  <a:pt x="1220126" y="241300"/>
                </a:cubicBezTo>
                <a:cubicBezTo>
                  <a:pt x="1205704" y="219667"/>
                  <a:pt x="1172379" y="168153"/>
                  <a:pt x="1156626" y="152400"/>
                </a:cubicBezTo>
                <a:cubicBezTo>
                  <a:pt x="1137459" y="133233"/>
                  <a:pt x="1118999" y="109685"/>
                  <a:pt x="1093126" y="101600"/>
                </a:cubicBezTo>
                <a:cubicBezTo>
                  <a:pt x="1048496" y="87653"/>
                  <a:pt x="999993" y="93133"/>
                  <a:pt x="953426" y="88900"/>
                </a:cubicBezTo>
                <a:cubicBezTo>
                  <a:pt x="940726" y="84667"/>
                  <a:pt x="925893" y="84419"/>
                  <a:pt x="915326" y="76200"/>
                </a:cubicBezTo>
                <a:cubicBezTo>
                  <a:pt x="886972" y="54147"/>
                  <a:pt x="839126" y="0"/>
                  <a:pt x="839126" y="0"/>
                </a:cubicBezTo>
                <a:lnTo>
                  <a:pt x="839126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4B2600-1E54-4F01-A899-DD417B69D5F7}"/>
              </a:ext>
            </a:extLst>
          </p:cNvPr>
          <p:cNvSpPr/>
          <p:nvPr/>
        </p:nvSpPr>
        <p:spPr>
          <a:xfrm>
            <a:off x="7531100" y="1562100"/>
            <a:ext cx="3276600" cy="4156323"/>
          </a:xfrm>
          <a:custGeom>
            <a:avLst/>
            <a:gdLst>
              <a:gd name="connsiteX0" fmla="*/ 2336800 w 3276600"/>
              <a:gd name="connsiteY0" fmla="*/ 317500 h 4156323"/>
              <a:gd name="connsiteX1" fmla="*/ 2336800 w 3276600"/>
              <a:gd name="connsiteY1" fmla="*/ 317500 h 4156323"/>
              <a:gd name="connsiteX2" fmla="*/ 2362200 w 3276600"/>
              <a:gd name="connsiteY2" fmla="*/ 203200 h 4156323"/>
              <a:gd name="connsiteX3" fmla="*/ 2374900 w 3276600"/>
              <a:gd name="connsiteY3" fmla="*/ 165100 h 4156323"/>
              <a:gd name="connsiteX4" fmla="*/ 2463800 w 3276600"/>
              <a:gd name="connsiteY4" fmla="*/ 88900 h 4156323"/>
              <a:gd name="connsiteX5" fmla="*/ 2501900 w 3276600"/>
              <a:gd name="connsiteY5" fmla="*/ 76200 h 4156323"/>
              <a:gd name="connsiteX6" fmla="*/ 2540000 w 3276600"/>
              <a:gd name="connsiteY6" fmla="*/ 38100 h 4156323"/>
              <a:gd name="connsiteX7" fmla="*/ 2667000 w 3276600"/>
              <a:gd name="connsiteY7" fmla="*/ 0 h 4156323"/>
              <a:gd name="connsiteX8" fmla="*/ 2946400 w 3276600"/>
              <a:gd name="connsiteY8" fmla="*/ 12700 h 4156323"/>
              <a:gd name="connsiteX9" fmla="*/ 2984500 w 3276600"/>
              <a:gd name="connsiteY9" fmla="*/ 25400 h 4156323"/>
              <a:gd name="connsiteX10" fmla="*/ 3073400 w 3276600"/>
              <a:gd name="connsiteY10" fmla="*/ 88900 h 4156323"/>
              <a:gd name="connsiteX11" fmla="*/ 3149600 w 3276600"/>
              <a:gd name="connsiteY11" fmla="*/ 139700 h 4156323"/>
              <a:gd name="connsiteX12" fmla="*/ 3225800 w 3276600"/>
              <a:gd name="connsiteY12" fmla="*/ 254000 h 4156323"/>
              <a:gd name="connsiteX13" fmla="*/ 3251200 w 3276600"/>
              <a:gd name="connsiteY13" fmla="*/ 292100 h 4156323"/>
              <a:gd name="connsiteX14" fmla="*/ 3276600 w 3276600"/>
              <a:gd name="connsiteY14" fmla="*/ 469900 h 4156323"/>
              <a:gd name="connsiteX15" fmla="*/ 3263900 w 3276600"/>
              <a:gd name="connsiteY15" fmla="*/ 723900 h 4156323"/>
              <a:gd name="connsiteX16" fmla="*/ 3238500 w 3276600"/>
              <a:gd name="connsiteY16" fmla="*/ 774700 h 4156323"/>
              <a:gd name="connsiteX17" fmla="*/ 3213100 w 3276600"/>
              <a:gd name="connsiteY17" fmla="*/ 838200 h 4156323"/>
              <a:gd name="connsiteX18" fmla="*/ 3175000 w 3276600"/>
              <a:gd name="connsiteY18" fmla="*/ 977900 h 4156323"/>
              <a:gd name="connsiteX19" fmla="*/ 3149600 w 3276600"/>
              <a:gd name="connsiteY19" fmla="*/ 1028700 h 4156323"/>
              <a:gd name="connsiteX20" fmla="*/ 3124200 w 3276600"/>
              <a:gd name="connsiteY20" fmla="*/ 1117600 h 4156323"/>
              <a:gd name="connsiteX21" fmla="*/ 3073400 w 3276600"/>
              <a:gd name="connsiteY21" fmla="*/ 1206500 h 4156323"/>
              <a:gd name="connsiteX22" fmla="*/ 3048000 w 3276600"/>
              <a:gd name="connsiteY22" fmla="*/ 1308100 h 4156323"/>
              <a:gd name="connsiteX23" fmla="*/ 2971800 w 3276600"/>
              <a:gd name="connsiteY23" fmla="*/ 1447800 h 4156323"/>
              <a:gd name="connsiteX24" fmla="*/ 2959100 w 3276600"/>
              <a:gd name="connsiteY24" fmla="*/ 1485900 h 4156323"/>
              <a:gd name="connsiteX25" fmla="*/ 2971800 w 3276600"/>
              <a:gd name="connsiteY25" fmla="*/ 1790700 h 4156323"/>
              <a:gd name="connsiteX26" fmla="*/ 3060700 w 3276600"/>
              <a:gd name="connsiteY26" fmla="*/ 2044700 h 4156323"/>
              <a:gd name="connsiteX27" fmla="*/ 3086100 w 3276600"/>
              <a:gd name="connsiteY27" fmla="*/ 2120900 h 4156323"/>
              <a:gd name="connsiteX28" fmla="*/ 3098800 w 3276600"/>
              <a:gd name="connsiteY28" fmla="*/ 2159000 h 4156323"/>
              <a:gd name="connsiteX29" fmla="*/ 3124200 w 3276600"/>
              <a:gd name="connsiteY29" fmla="*/ 2260600 h 4156323"/>
              <a:gd name="connsiteX30" fmla="*/ 3149600 w 3276600"/>
              <a:gd name="connsiteY30" fmla="*/ 2425700 h 4156323"/>
              <a:gd name="connsiteX31" fmla="*/ 3162300 w 3276600"/>
              <a:gd name="connsiteY31" fmla="*/ 2463800 h 4156323"/>
              <a:gd name="connsiteX32" fmla="*/ 3175000 w 3276600"/>
              <a:gd name="connsiteY32" fmla="*/ 2514600 h 4156323"/>
              <a:gd name="connsiteX33" fmla="*/ 3187700 w 3276600"/>
              <a:gd name="connsiteY33" fmla="*/ 2590800 h 4156323"/>
              <a:gd name="connsiteX34" fmla="*/ 3200400 w 3276600"/>
              <a:gd name="connsiteY34" fmla="*/ 2641600 h 4156323"/>
              <a:gd name="connsiteX35" fmla="*/ 3213100 w 3276600"/>
              <a:gd name="connsiteY35" fmla="*/ 2717800 h 4156323"/>
              <a:gd name="connsiteX36" fmla="*/ 3200400 w 3276600"/>
              <a:gd name="connsiteY36" fmla="*/ 2857500 h 4156323"/>
              <a:gd name="connsiteX37" fmla="*/ 3111500 w 3276600"/>
              <a:gd name="connsiteY37" fmla="*/ 2959100 h 4156323"/>
              <a:gd name="connsiteX38" fmla="*/ 3073400 w 3276600"/>
              <a:gd name="connsiteY38" fmla="*/ 2997200 h 4156323"/>
              <a:gd name="connsiteX39" fmla="*/ 2984500 w 3276600"/>
              <a:gd name="connsiteY39" fmla="*/ 3022600 h 4156323"/>
              <a:gd name="connsiteX40" fmla="*/ 2857500 w 3276600"/>
              <a:gd name="connsiteY40" fmla="*/ 3060700 h 4156323"/>
              <a:gd name="connsiteX41" fmla="*/ 2755900 w 3276600"/>
              <a:gd name="connsiteY41" fmla="*/ 3086100 h 4156323"/>
              <a:gd name="connsiteX42" fmla="*/ 2527300 w 3276600"/>
              <a:gd name="connsiteY42" fmla="*/ 3124200 h 4156323"/>
              <a:gd name="connsiteX43" fmla="*/ 2489200 w 3276600"/>
              <a:gd name="connsiteY43" fmla="*/ 3136900 h 4156323"/>
              <a:gd name="connsiteX44" fmla="*/ 2413000 w 3276600"/>
              <a:gd name="connsiteY44" fmla="*/ 3200400 h 4156323"/>
              <a:gd name="connsiteX45" fmla="*/ 2400300 w 3276600"/>
              <a:gd name="connsiteY45" fmla="*/ 3238500 h 4156323"/>
              <a:gd name="connsiteX46" fmla="*/ 2336800 w 3276600"/>
              <a:gd name="connsiteY46" fmla="*/ 3327400 h 4156323"/>
              <a:gd name="connsiteX47" fmla="*/ 2286000 w 3276600"/>
              <a:gd name="connsiteY47" fmla="*/ 3416300 h 4156323"/>
              <a:gd name="connsiteX48" fmla="*/ 2273300 w 3276600"/>
              <a:gd name="connsiteY48" fmla="*/ 3581400 h 4156323"/>
              <a:gd name="connsiteX49" fmla="*/ 2260600 w 3276600"/>
              <a:gd name="connsiteY49" fmla="*/ 3771900 h 4156323"/>
              <a:gd name="connsiteX50" fmla="*/ 2235200 w 3276600"/>
              <a:gd name="connsiteY50" fmla="*/ 3810000 h 4156323"/>
              <a:gd name="connsiteX51" fmla="*/ 2159000 w 3276600"/>
              <a:gd name="connsiteY51" fmla="*/ 3835400 h 4156323"/>
              <a:gd name="connsiteX52" fmla="*/ 1981200 w 3276600"/>
              <a:gd name="connsiteY52" fmla="*/ 3886200 h 4156323"/>
              <a:gd name="connsiteX53" fmla="*/ 1892300 w 3276600"/>
              <a:gd name="connsiteY53" fmla="*/ 3911600 h 4156323"/>
              <a:gd name="connsiteX54" fmla="*/ 1790700 w 3276600"/>
              <a:gd name="connsiteY54" fmla="*/ 3949700 h 4156323"/>
              <a:gd name="connsiteX55" fmla="*/ 1752600 w 3276600"/>
              <a:gd name="connsiteY55" fmla="*/ 3962400 h 4156323"/>
              <a:gd name="connsiteX56" fmla="*/ 1701800 w 3276600"/>
              <a:gd name="connsiteY56" fmla="*/ 3987800 h 4156323"/>
              <a:gd name="connsiteX57" fmla="*/ 1574800 w 3276600"/>
              <a:gd name="connsiteY57" fmla="*/ 4038600 h 4156323"/>
              <a:gd name="connsiteX58" fmla="*/ 1435100 w 3276600"/>
              <a:gd name="connsiteY58" fmla="*/ 4089400 h 4156323"/>
              <a:gd name="connsiteX59" fmla="*/ 1346200 w 3276600"/>
              <a:gd name="connsiteY59" fmla="*/ 4102100 h 4156323"/>
              <a:gd name="connsiteX60" fmla="*/ 1244600 w 3276600"/>
              <a:gd name="connsiteY60" fmla="*/ 4127500 h 4156323"/>
              <a:gd name="connsiteX61" fmla="*/ 1028700 w 3276600"/>
              <a:gd name="connsiteY61" fmla="*/ 4140200 h 4156323"/>
              <a:gd name="connsiteX62" fmla="*/ 584200 w 3276600"/>
              <a:gd name="connsiteY62" fmla="*/ 4127500 h 4156323"/>
              <a:gd name="connsiteX63" fmla="*/ 495300 w 3276600"/>
              <a:gd name="connsiteY63" fmla="*/ 4089400 h 4156323"/>
              <a:gd name="connsiteX64" fmla="*/ 457200 w 3276600"/>
              <a:gd name="connsiteY64" fmla="*/ 4064000 h 4156323"/>
              <a:gd name="connsiteX65" fmla="*/ 419100 w 3276600"/>
              <a:gd name="connsiteY65" fmla="*/ 4051300 h 4156323"/>
              <a:gd name="connsiteX66" fmla="*/ 381000 w 3276600"/>
              <a:gd name="connsiteY66" fmla="*/ 4025900 h 4156323"/>
              <a:gd name="connsiteX67" fmla="*/ 266700 w 3276600"/>
              <a:gd name="connsiteY67" fmla="*/ 3987800 h 4156323"/>
              <a:gd name="connsiteX68" fmla="*/ 203200 w 3276600"/>
              <a:gd name="connsiteY68" fmla="*/ 3937000 h 4156323"/>
              <a:gd name="connsiteX69" fmla="*/ 165100 w 3276600"/>
              <a:gd name="connsiteY69" fmla="*/ 3924300 h 4156323"/>
              <a:gd name="connsiteX70" fmla="*/ 88900 w 3276600"/>
              <a:gd name="connsiteY70" fmla="*/ 3810000 h 4156323"/>
              <a:gd name="connsiteX71" fmla="*/ 25400 w 3276600"/>
              <a:gd name="connsiteY71" fmla="*/ 3695700 h 4156323"/>
              <a:gd name="connsiteX72" fmla="*/ 0 w 3276600"/>
              <a:gd name="connsiteY72" fmla="*/ 3619500 h 4156323"/>
              <a:gd name="connsiteX73" fmla="*/ 50800 w 3276600"/>
              <a:gd name="connsiteY73" fmla="*/ 3403600 h 4156323"/>
              <a:gd name="connsiteX74" fmla="*/ 139700 w 3276600"/>
              <a:gd name="connsiteY74" fmla="*/ 3327400 h 4156323"/>
              <a:gd name="connsiteX75" fmla="*/ 381000 w 3276600"/>
              <a:gd name="connsiteY75" fmla="*/ 3225800 h 4156323"/>
              <a:gd name="connsiteX76" fmla="*/ 419100 w 3276600"/>
              <a:gd name="connsiteY76" fmla="*/ 3213100 h 4156323"/>
              <a:gd name="connsiteX77" fmla="*/ 622300 w 3276600"/>
              <a:gd name="connsiteY77" fmla="*/ 3175000 h 4156323"/>
              <a:gd name="connsiteX78" fmla="*/ 660400 w 3276600"/>
              <a:gd name="connsiteY78" fmla="*/ 3162300 h 4156323"/>
              <a:gd name="connsiteX79" fmla="*/ 1092200 w 3276600"/>
              <a:gd name="connsiteY79" fmla="*/ 3124200 h 4156323"/>
              <a:gd name="connsiteX80" fmla="*/ 1447800 w 3276600"/>
              <a:gd name="connsiteY80" fmla="*/ 3048000 h 4156323"/>
              <a:gd name="connsiteX81" fmla="*/ 1612900 w 3276600"/>
              <a:gd name="connsiteY81" fmla="*/ 3009900 h 4156323"/>
              <a:gd name="connsiteX82" fmla="*/ 1714500 w 3276600"/>
              <a:gd name="connsiteY82" fmla="*/ 2984500 h 4156323"/>
              <a:gd name="connsiteX83" fmla="*/ 1892300 w 3276600"/>
              <a:gd name="connsiteY83" fmla="*/ 2908300 h 4156323"/>
              <a:gd name="connsiteX84" fmla="*/ 2032000 w 3276600"/>
              <a:gd name="connsiteY84" fmla="*/ 2819400 h 4156323"/>
              <a:gd name="connsiteX85" fmla="*/ 2057400 w 3276600"/>
              <a:gd name="connsiteY85" fmla="*/ 2743200 h 4156323"/>
              <a:gd name="connsiteX86" fmla="*/ 2082800 w 3276600"/>
              <a:gd name="connsiteY86" fmla="*/ 2692400 h 4156323"/>
              <a:gd name="connsiteX87" fmla="*/ 2108200 w 3276600"/>
              <a:gd name="connsiteY87" fmla="*/ 2578100 h 4156323"/>
              <a:gd name="connsiteX88" fmla="*/ 2146300 w 3276600"/>
              <a:gd name="connsiteY88" fmla="*/ 2362200 h 4156323"/>
              <a:gd name="connsiteX89" fmla="*/ 2159000 w 3276600"/>
              <a:gd name="connsiteY89" fmla="*/ 2159000 h 4156323"/>
              <a:gd name="connsiteX90" fmla="*/ 2184400 w 3276600"/>
              <a:gd name="connsiteY90" fmla="*/ 1384300 h 4156323"/>
              <a:gd name="connsiteX91" fmla="*/ 2209800 w 3276600"/>
              <a:gd name="connsiteY91" fmla="*/ 469900 h 4156323"/>
              <a:gd name="connsiteX92" fmla="*/ 2222500 w 3276600"/>
              <a:gd name="connsiteY92" fmla="*/ 419100 h 4156323"/>
              <a:gd name="connsiteX93" fmla="*/ 2247900 w 3276600"/>
              <a:gd name="connsiteY93" fmla="*/ 355600 h 4156323"/>
              <a:gd name="connsiteX94" fmla="*/ 2286000 w 3276600"/>
              <a:gd name="connsiteY94" fmla="*/ 279400 h 4156323"/>
              <a:gd name="connsiteX95" fmla="*/ 2298700 w 3276600"/>
              <a:gd name="connsiteY95" fmla="*/ 241300 h 4156323"/>
              <a:gd name="connsiteX96" fmla="*/ 2374900 w 3276600"/>
              <a:gd name="connsiteY96" fmla="*/ 165100 h 4156323"/>
              <a:gd name="connsiteX97" fmla="*/ 2400300 w 3276600"/>
              <a:gd name="connsiteY97" fmla="*/ 139700 h 4156323"/>
              <a:gd name="connsiteX98" fmla="*/ 2400300 w 3276600"/>
              <a:gd name="connsiteY98" fmla="*/ 139700 h 415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276600" h="4156323">
                <a:moveTo>
                  <a:pt x="2336800" y="317500"/>
                </a:moveTo>
                <a:lnTo>
                  <a:pt x="2336800" y="317500"/>
                </a:lnTo>
                <a:cubicBezTo>
                  <a:pt x="2345267" y="279400"/>
                  <a:pt x="2352734" y="241064"/>
                  <a:pt x="2362200" y="203200"/>
                </a:cubicBezTo>
                <a:cubicBezTo>
                  <a:pt x="2365447" y="190213"/>
                  <a:pt x="2367474" y="176239"/>
                  <a:pt x="2374900" y="165100"/>
                </a:cubicBezTo>
                <a:cubicBezTo>
                  <a:pt x="2388758" y="144312"/>
                  <a:pt x="2444839" y="99735"/>
                  <a:pt x="2463800" y="88900"/>
                </a:cubicBezTo>
                <a:cubicBezTo>
                  <a:pt x="2475423" y="82258"/>
                  <a:pt x="2489200" y="80433"/>
                  <a:pt x="2501900" y="76200"/>
                </a:cubicBezTo>
                <a:cubicBezTo>
                  <a:pt x="2514600" y="63500"/>
                  <a:pt x="2524300" y="46822"/>
                  <a:pt x="2540000" y="38100"/>
                </a:cubicBezTo>
                <a:cubicBezTo>
                  <a:pt x="2565298" y="24046"/>
                  <a:pt x="2634205" y="8199"/>
                  <a:pt x="2667000" y="0"/>
                </a:cubicBezTo>
                <a:cubicBezTo>
                  <a:pt x="2760133" y="4233"/>
                  <a:pt x="2853467" y="5265"/>
                  <a:pt x="2946400" y="12700"/>
                </a:cubicBezTo>
                <a:cubicBezTo>
                  <a:pt x="2959744" y="13768"/>
                  <a:pt x="2972526" y="19413"/>
                  <a:pt x="2984500" y="25400"/>
                </a:cubicBezTo>
                <a:cubicBezTo>
                  <a:pt x="3005145" y="35722"/>
                  <a:pt x="3059018" y="78833"/>
                  <a:pt x="3073400" y="88900"/>
                </a:cubicBezTo>
                <a:cubicBezTo>
                  <a:pt x="3098409" y="106406"/>
                  <a:pt x="3149600" y="139700"/>
                  <a:pt x="3149600" y="139700"/>
                </a:cubicBezTo>
                <a:lnTo>
                  <a:pt x="3225800" y="254000"/>
                </a:lnTo>
                <a:lnTo>
                  <a:pt x="3251200" y="292100"/>
                </a:lnTo>
                <a:cubicBezTo>
                  <a:pt x="3262924" y="350722"/>
                  <a:pt x="3276600" y="409565"/>
                  <a:pt x="3276600" y="469900"/>
                </a:cubicBezTo>
                <a:cubicBezTo>
                  <a:pt x="3276600" y="554672"/>
                  <a:pt x="3274415" y="639782"/>
                  <a:pt x="3263900" y="723900"/>
                </a:cubicBezTo>
                <a:cubicBezTo>
                  <a:pt x="3261552" y="742686"/>
                  <a:pt x="3246189" y="757400"/>
                  <a:pt x="3238500" y="774700"/>
                </a:cubicBezTo>
                <a:cubicBezTo>
                  <a:pt x="3229241" y="795532"/>
                  <a:pt x="3219804" y="816411"/>
                  <a:pt x="3213100" y="838200"/>
                </a:cubicBezTo>
                <a:cubicBezTo>
                  <a:pt x="3206036" y="861158"/>
                  <a:pt x="3190463" y="941821"/>
                  <a:pt x="3175000" y="977900"/>
                </a:cubicBezTo>
                <a:cubicBezTo>
                  <a:pt x="3167542" y="995301"/>
                  <a:pt x="3156247" y="1010973"/>
                  <a:pt x="3149600" y="1028700"/>
                </a:cubicBezTo>
                <a:cubicBezTo>
                  <a:pt x="3117377" y="1114629"/>
                  <a:pt x="3154903" y="1045960"/>
                  <a:pt x="3124200" y="1117600"/>
                </a:cubicBezTo>
                <a:cubicBezTo>
                  <a:pt x="3057404" y="1273457"/>
                  <a:pt x="3137173" y="1078955"/>
                  <a:pt x="3073400" y="1206500"/>
                </a:cubicBezTo>
                <a:cubicBezTo>
                  <a:pt x="3048400" y="1256501"/>
                  <a:pt x="3072152" y="1245304"/>
                  <a:pt x="3048000" y="1308100"/>
                </a:cubicBezTo>
                <a:cubicBezTo>
                  <a:pt x="2952073" y="1557510"/>
                  <a:pt x="3033643" y="1324114"/>
                  <a:pt x="2971800" y="1447800"/>
                </a:cubicBezTo>
                <a:cubicBezTo>
                  <a:pt x="2965813" y="1459774"/>
                  <a:pt x="2963333" y="1473200"/>
                  <a:pt x="2959100" y="1485900"/>
                </a:cubicBezTo>
                <a:cubicBezTo>
                  <a:pt x="2963333" y="1587500"/>
                  <a:pt x="2957811" y="1689979"/>
                  <a:pt x="2971800" y="1790700"/>
                </a:cubicBezTo>
                <a:cubicBezTo>
                  <a:pt x="2977182" y="1829449"/>
                  <a:pt x="3042202" y="1992906"/>
                  <a:pt x="3060700" y="2044700"/>
                </a:cubicBezTo>
                <a:cubicBezTo>
                  <a:pt x="3069705" y="2069914"/>
                  <a:pt x="3077633" y="2095500"/>
                  <a:pt x="3086100" y="2120900"/>
                </a:cubicBezTo>
                <a:cubicBezTo>
                  <a:pt x="3090333" y="2133600"/>
                  <a:pt x="3096175" y="2145873"/>
                  <a:pt x="3098800" y="2159000"/>
                </a:cubicBezTo>
                <a:cubicBezTo>
                  <a:pt x="3114125" y="2235627"/>
                  <a:pt x="3104674" y="2202022"/>
                  <a:pt x="3124200" y="2260600"/>
                </a:cubicBezTo>
                <a:cubicBezTo>
                  <a:pt x="3128251" y="2288958"/>
                  <a:pt x="3142552" y="2393982"/>
                  <a:pt x="3149600" y="2425700"/>
                </a:cubicBezTo>
                <a:cubicBezTo>
                  <a:pt x="3152504" y="2438768"/>
                  <a:pt x="3158622" y="2450928"/>
                  <a:pt x="3162300" y="2463800"/>
                </a:cubicBezTo>
                <a:cubicBezTo>
                  <a:pt x="3167095" y="2480583"/>
                  <a:pt x="3171577" y="2497484"/>
                  <a:pt x="3175000" y="2514600"/>
                </a:cubicBezTo>
                <a:cubicBezTo>
                  <a:pt x="3180050" y="2539850"/>
                  <a:pt x="3182650" y="2565550"/>
                  <a:pt x="3187700" y="2590800"/>
                </a:cubicBezTo>
                <a:cubicBezTo>
                  <a:pt x="3191123" y="2607916"/>
                  <a:pt x="3196977" y="2624484"/>
                  <a:pt x="3200400" y="2641600"/>
                </a:cubicBezTo>
                <a:cubicBezTo>
                  <a:pt x="3205450" y="2666850"/>
                  <a:pt x="3208867" y="2692400"/>
                  <a:pt x="3213100" y="2717800"/>
                </a:cubicBezTo>
                <a:cubicBezTo>
                  <a:pt x="3208867" y="2764367"/>
                  <a:pt x="3213594" y="2812641"/>
                  <a:pt x="3200400" y="2857500"/>
                </a:cubicBezTo>
                <a:cubicBezTo>
                  <a:pt x="3176759" y="2937878"/>
                  <a:pt x="3157187" y="2921027"/>
                  <a:pt x="3111500" y="2959100"/>
                </a:cubicBezTo>
                <a:cubicBezTo>
                  <a:pt x="3097702" y="2970598"/>
                  <a:pt x="3088344" y="2987237"/>
                  <a:pt x="3073400" y="2997200"/>
                </a:cubicBezTo>
                <a:cubicBezTo>
                  <a:pt x="3061169" y="3005354"/>
                  <a:pt x="2992968" y="3019777"/>
                  <a:pt x="2984500" y="3022600"/>
                </a:cubicBezTo>
                <a:cubicBezTo>
                  <a:pt x="2819454" y="3077615"/>
                  <a:pt x="3020528" y="3023078"/>
                  <a:pt x="2857500" y="3060700"/>
                </a:cubicBezTo>
                <a:cubicBezTo>
                  <a:pt x="2823485" y="3068550"/>
                  <a:pt x="2790060" y="3078908"/>
                  <a:pt x="2755900" y="3086100"/>
                </a:cubicBezTo>
                <a:cubicBezTo>
                  <a:pt x="2658510" y="3106603"/>
                  <a:pt x="2617669" y="3111290"/>
                  <a:pt x="2527300" y="3124200"/>
                </a:cubicBezTo>
                <a:cubicBezTo>
                  <a:pt x="2514600" y="3128433"/>
                  <a:pt x="2501174" y="3130913"/>
                  <a:pt x="2489200" y="3136900"/>
                </a:cubicBezTo>
                <a:cubicBezTo>
                  <a:pt x="2453837" y="3154581"/>
                  <a:pt x="2441087" y="3172313"/>
                  <a:pt x="2413000" y="3200400"/>
                </a:cubicBezTo>
                <a:cubicBezTo>
                  <a:pt x="2408767" y="3213100"/>
                  <a:pt x="2406287" y="3226526"/>
                  <a:pt x="2400300" y="3238500"/>
                </a:cubicBezTo>
                <a:cubicBezTo>
                  <a:pt x="2390323" y="3258453"/>
                  <a:pt x="2346388" y="3313977"/>
                  <a:pt x="2336800" y="3327400"/>
                </a:cubicBezTo>
                <a:cubicBezTo>
                  <a:pt x="2306882" y="3369285"/>
                  <a:pt x="2310804" y="3366691"/>
                  <a:pt x="2286000" y="3416300"/>
                </a:cubicBezTo>
                <a:cubicBezTo>
                  <a:pt x="2281767" y="3471333"/>
                  <a:pt x="2277233" y="3526344"/>
                  <a:pt x="2273300" y="3581400"/>
                </a:cubicBezTo>
                <a:cubicBezTo>
                  <a:pt x="2268766" y="3644879"/>
                  <a:pt x="2271063" y="3709125"/>
                  <a:pt x="2260600" y="3771900"/>
                </a:cubicBezTo>
                <a:cubicBezTo>
                  <a:pt x="2258091" y="3786956"/>
                  <a:pt x="2248143" y="3801910"/>
                  <a:pt x="2235200" y="3810000"/>
                </a:cubicBezTo>
                <a:cubicBezTo>
                  <a:pt x="2212496" y="3824190"/>
                  <a:pt x="2184744" y="3828045"/>
                  <a:pt x="2159000" y="3835400"/>
                </a:cubicBezTo>
                <a:cubicBezTo>
                  <a:pt x="2099733" y="3852333"/>
                  <a:pt x="2040998" y="3871251"/>
                  <a:pt x="1981200" y="3886200"/>
                </a:cubicBezTo>
                <a:cubicBezTo>
                  <a:pt x="1936417" y="3897396"/>
                  <a:pt x="1932383" y="3897024"/>
                  <a:pt x="1892300" y="3911600"/>
                </a:cubicBezTo>
                <a:cubicBezTo>
                  <a:pt x="1858308" y="3923961"/>
                  <a:pt x="1824692" y="3937339"/>
                  <a:pt x="1790700" y="3949700"/>
                </a:cubicBezTo>
                <a:cubicBezTo>
                  <a:pt x="1778119" y="3954275"/>
                  <a:pt x="1764905" y="3957127"/>
                  <a:pt x="1752600" y="3962400"/>
                </a:cubicBezTo>
                <a:cubicBezTo>
                  <a:pt x="1735199" y="3969858"/>
                  <a:pt x="1719201" y="3980342"/>
                  <a:pt x="1701800" y="3987800"/>
                </a:cubicBezTo>
                <a:cubicBezTo>
                  <a:pt x="1659892" y="4005761"/>
                  <a:pt x="1617133" y="4021667"/>
                  <a:pt x="1574800" y="4038600"/>
                </a:cubicBezTo>
                <a:cubicBezTo>
                  <a:pt x="1536924" y="4053750"/>
                  <a:pt x="1473638" y="4080507"/>
                  <a:pt x="1435100" y="4089400"/>
                </a:cubicBezTo>
                <a:cubicBezTo>
                  <a:pt x="1405932" y="4096131"/>
                  <a:pt x="1375553" y="4096229"/>
                  <a:pt x="1346200" y="4102100"/>
                </a:cubicBezTo>
                <a:cubicBezTo>
                  <a:pt x="1311969" y="4108946"/>
                  <a:pt x="1279260" y="4123341"/>
                  <a:pt x="1244600" y="4127500"/>
                </a:cubicBezTo>
                <a:cubicBezTo>
                  <a:pt x="1173022" y="4136089"/>
                  <a:pt x="1100667" y="4135967"/>
                  <a:pt x="1028700" y="4140200"/>
                </a:cubicBezTo>
                <a:cubicBezTo>
                  <a:pt x="826306" y="4165499"/>
                  <a:pt x="917704" y="4160850"/>
                  <a:pt x="584200" y="4127500"/>
                </a:cubicBezTo>
                <a:cubicBezTo>
                  <a:pt x="562612" y="4125341"/>
                  <a:pt x="509322" y="4097413"/>
                  <a:pt x="495300" y="4089400"/>
                </a:cubicBezTo>
                <a:cubicBezTo>
                  <a:pt x="482048" y="4081827"/>
                  <a:pt x="470852" y="4070826"/>
                  <a:pt x="457200" y="4064000"/>
                </a:cubicBezTo>
                <a:cubicBezTo>
                  <a:pt x="445226" y="4058013"/>
                  <a:pt x="431074" y="4057287"/>
                  <a:pt x="419100" y="4051300"/>
                </a:cubicBezTo>
                <a:cubicBezTo>
                  <a:pt x="405448" y="4044474"/>
                  <a:pt x="394652" y="4032726"/>
                  <a:pt x="381000" y="4025900"/>
                </a:cubicBezTo>
                <a:cubicBezTo>
                  <a:pt x="333176" y="4001988"/>
                  <a:pt x="315206" y="3999927"/>
                  <a:pt x="266700" y="3987800"/>
                </a:cubicBezTo>
                <a:cubicBezTo>
                  <a:pt x="245533" y="3970867"/>
                  <a:pt x="226186" y="3951366"/>
                  <a:pt x="203200" y="3937000"/>
                </a:cubicBezTo>
                <a:cubicBezTo>
                  <a:pt x="191848" y="3929905"/>
                  <a:pt x="175264" y="3933012"/>
                  <a:pt x="165100" y="3924300"/>
                </a:cubicBezTo>
                <a:cubicBezTo>
                  <a:pt x="117172" y="3883219"/>
                  <a:pt x="116157" y="3859062"/>
                  <a:pt x="88900" y="3810000"/>
                </a:cubicBezTo>
                <a:cubicBezTo>
                  <a:pt x="65883" y="3768570"/>
                  <a:pt x="42800" y="3739200"/>
                  <a:pt x="25400" y="3695700"/>
                </a:cubicBezTo>
                <a:cubicBezTo>
                  <a:pt x="15456" y="3670841"/>
                  <a:pt x="8467" y="3644900"/>
                  <a:pt x="0" y="3619500"/>
                </a:cubicBezTo>
                <a:cubicBezTo>
                  <a:pt x="10117" y="3518334"/>
                  <a:pt x="330" y="3487717"/>
                  <a:pt x="50800" y="3403600"/>
                </a:cubicBezTo>
                <a:cubicBezTo>
                  <a:pt x="61454" y="3385844"/>
                  <a:pt x="124516" y="3334662"/>
                  <a:pt x="139700" y="3327400"/>
                </a:cubicBezTo>
                <a:cubicBezTo>
                  <a:pt x="218431" y="3289746"/>
                  <a:pt x="298206" y="3253398"/>
                  <a:pt x="381000" y="3225800"/>
                </a:cubicBezTo>
                <a:cubicBezTo>
                  <a:pt x="393700" y="3221567"/>
                  <a:pt x="406000" y="3215858"/>
                  <a:pt x="419100" y="3213100"/>
                </a:cubicBezTo>
                <a:cubicBezTo>
                  <a:pt x="486535" y="3198903"/>
                  <a:pt x="554865" y="3189197"/>
                  <a:pt x="622300" y="3175000"/>
                </a:cubicBezTo>
                <a:cubicBezTo>
                  <a:pt x="635400" y="3172242"/>
                  <a:pt x="647084" y="3163678"/>
                  <a:pt x="660400" y="3162300"/>
                </a:cubicBezTo>
                <a:cubicBezTo>
                  <a:pt x="865417" y="3141091"/>
                  <a:pt x="930285" y="3148487"/>
                  <a:pt x="1092200" y="3124200"/>
                </a:cubicBezTo>
                <a:cubicBezTo>
                  <a:pt x="1290728" y="3094421"/>
                  <a:pt x="1225464" y="3101667"/>
                  <a:pt x="1447800" y="3048000"/>
                </a:cubicBezTo>
                <a:cubicBezTo>
                  <a:pt x="1502703" y="3034748"/>
                  <a:pt x="1557956" y="3022982"/>
                  <a:pt x="1612900" y="3009900"/>
                </a:cubicBezTo>
                <a:cubicBezTo>
                  <a:pt x="1646860" y="3001814"/>
                  <a:pt x="1682414" y="2998251"/>
                  <a:pt x="1714500" y="2984500"/>
                </a:cubicBezTo>
                <a:cubicBezTo>
                  <a:pt x="1773767" y="2959100"/>
                  <a:pt x="1837621" y="2942474"/>
                  <a:pt x="1892300" y="2908300"/>
                </a:cubicBezTo>
                <a:cubicBezTo>
                  <a:pt x="2006843" y="2836710"/>
                  <a:pt x="1960670" y="2866953"/>
                  <a:pt x="2032000" y="2819400"/>
                </a:cubicBezTo>
                <a:cubicBezTo>
                  <a:pt x="2040467" y="2794000"/>
                  <a:pt x="2047456" y="2768059"/>
                  <a:pt x="2057400" y="2743200"/>
                </a:cubicBezTo>
                <a:cubicBezTo>
                  <a:pt x="2064431" y="2725622"/>
                  <a:pt x="2077232" y="2710495"/>
                  <a:pt x="2082800" y="2692400"/>
                </a:cubicBezTo>
                <a:cubicBezTo>
                  <a:pt x="2094278" y="2655097"/>
                  <a:pt x="2101513" y="2616552"/>
                  <a:pt x="2108200" y="2578100"/>
                </a:cubicBezTo>
                <a:cubicBezTo>
                  <a:pt x="2147899" y="2349830"/>
                  <a:pt x="2111894" y="2465418"/>
                  <a:pt x="2146300" y="2362200"/>
                </a:cubicBezTo>
                <a:cubicBezTo>
                  <a:pt x="2150533" y="2294467"/>
                  <a:pt x="2157116" y="2226839"/>
                  <a:pt x="2159000" y="2159000"/>
                </a:cubicBezTo>
                <a:cubicBezTo>
                  <a:pt x="2180528" y="1384007"/>
                  <a:pt x="2124431" y="1684143"/>
                  <a:pt x="2184400" y="1384300"/>
                </a:cubicBezTo>
                <a:cubicBezTo>
                  <a:pt x="2190238" y="993122"/>
                  <a:pt x="2142015" y="774931"/>
                  <a:pt x="2209800" y="469900"/>
                </a:cubicBezTo>
                <a:cubicBezTo>
                  <a:pt x="2213586" y="452861"/>
                  <a:pt x="2216980" y="435659"/>
                  <a:pt x="2222500" y="419100"/>
                </a:cubicBezTo>
                <a:cubicBezTo>
                  <a:pt x="2229709" y="397473"/>
                  <a:pt x="2239895" y="376946"/>
                  <a:pt x="2247900" y="355600"/>
                </a:cubicBezTo>
                <a:cubicBezTo>
                  <a:pt x="2295783" y="227913"/>
                  <a:pt x="2218563" y="414274"/>
                  <a:pt x="2286000" y="279400"/>
                </a:cubicBezTo>
                <a:cubicBezTo>
                  <a:pt x="2291987" y="267426"/>
                  <a:pt x="2290481" y="251867"/>
                  <a:pt x="2298700" y="241300"/>
                </a:cubicBezTo>
                <a:cubicBezTo>
                  <a:pt x="2320753" y="212946"/>
                  <a:pt x="2349500" y="190500"/>
                  <a:pt x="2374900" y="165100"/>
                </a:cubicBezTo>
                <a:lnTo>
                  <a:pt x="2400300" y="139700"/>
                </a:lnTo>
                <a:lnTo>
                  <a:pt x="2400300" y="1397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398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Example application: fair </a:t>
            </a:r>
            <a:r>
              <a:rPr lang="en-US" i="1" dirty="0">
                <a:solidFill>
                  <a:schemeClr val="accent3"/>
                </a:solidFill>
              </a:rPr>
              <a:t>multi-</a:t>
            </a:r>
            <a:r>
              <a:rPr lang="en-US" dirty="0">
                <a:solidFill>
                  <a:schemeClr val="accent3"/>
                </a:solidFill>
              </a:rPr>
              <a:t>cake-cutting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71AF-DA90-4BFC-8117-BEEE4934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1546"/>
            <a:ext cx="2743200" cy="365125"/>
          </a:xfrm>
        </p:spPr>
        <p:txBody>
          <a:bodyPr/>
          <a:lstStyle/>
          <a:p>
            <a:fld id="{56D97B61-5305-4261-B7B5-50758450101B}" type="datetime8">
              <a:rPr lang="en-IL" smtClean="0"/>
              <a:t>31/10/2020 20:46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FE7-44E8-435A-A827-2843F87CF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0353" y="6331546"/>
            <a:ext cx="4536141" cy="365125"/>
          </a:xfrm>
        </p:spPr>
        <p:txBody>
          <a:bodyPr/>
          <a:lstStyle/>
          <a:p>
            <a:r>
              <a:rPr lang="en-US"/>
              <a:t>Fractional and integral matchings in hypergraphs / Erel Segal-Halevi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8</a:t>
            </a:fld>
            <a:endParaRPr lang="en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0F758-ABE0-4F3C-AE22-F867F9378A78}"/>
              </a:ext>
            </a:extLst>
          </p:cNvPr>
          <p:cNvCxnSpPr>
            <a:cxnSpLocks/>
          </p:cNvCxnSpPr>
          <p:nvPr/>
        </p:nvCxnSpPr>
        <p:spPr>
          <a:xfrm>
            <a:off x="5580341" y="3724729"/>
            <a:ext cx="5119801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miley Face 131">
            <a:extLst>
              <a:ext uri="{FF2B5EF4-FFF2-40B4-BE49-F238E27FC236}">
                <a16:creationId xmlns:a16="http://schemas.microsoft.com/office/drawing/2014/main" id="{3176B43F-8A48-402D-918C-B7C2339CDD04}"/>
              </a:ext>
            </a:extLst>
          </p:cNvPr>
          <p:cNvSpPr/>
          <p:nvPr/>
        </p:nvSpPr>
        <p:spPr>
          <a:xfrm>
            <a:off x="5590499" y="1673988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3" name="Smiley Face 132">
            <a:extLst>
              <a:ext uri="{FF2B5EF4-FFF2-40B4-BE49-F238E27FC236}">
                <a16:creationId xmlns:a16="http://schemas.microsoft.com/office/drawing/2014/main" id="{47BCA3B6-9ABC-4FD5-ACD2-571624F7F9B6}"/>
              </a:ext>
            </a:extLst>
          </p:cNvPr>
          <p:cNvSpPr/>
          <p:nvPr/>
        </p:nvSpPr>
        <p:spPr>
          <a:xfrm>
            <a:off x="7182154" y="1690688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4" name="Smiley Face 133">
            <a:extLst>
              <a:ext uri="{FF2B5EF4-FFF2-40B4-BE49-F238E27FC236}">
                <a16:creationId xmlns:a16="http://schemas.microsoft.com/office/drawing/2014/main" id="{13A49C20-DB12-4396-B95A-59BD5E9BD767}"/>
              </a:ext>
            </a:extLst>
          </p:cNvPr>
          <p:cNvSpPr/>
          <p:nvPr/>
        </p:nvSpPr>
        <p:spPr>
          <a:xfrm>
            <a:off x="8687631" y="1692641"/>
            <a:ext cx="618148" cy="582063"/>
          </a:xfrm>
          <a:prstGeom prst="smileyFace">
            <a:avLst>
              <a:gd name="adj" fmla="val -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5" name="Smiley Face 134">
            <a:extLst>
              <a:ext uri="{FF2B5EF4-FFF2-40B4-BE49-F238E27FC236}">
                <a16:creationId xmlns:a16="http://schemas.microsoft.com/office/drawing/2014/main" id="{A969CDAC-3A6E-4E99-8C72-627B73BC27C3}"/>
              </a:ext>
            </a:extLst>
          </p:cNvPr>
          <p:cNvSpPr/>
          <p:nvPr/>
        </p:nvSpPr>
        <p:spPr>
          <a:xfrm>
            <a:off x="10235266" y="1699125"/>
            <a:ext cx="618148" cy="582063"/>
          </a:xfrm>
          <a:prstGeom prst="smileyFace">
            <a:avLst>
              <a:gd name="adj" fmla="val -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0F920E-6EA4-414C-A3BE-9BD0A4398F93}"/>
              </a:ext>
            </a:extLst>
          </p:cNvPr>
          <p:cNvCxnSpPr/>
          <p:nvPr/>
        </p:nvCxnSpPr>
        <p:spPr>
          <a:xfrm>
            <a:off x="6646313" y="3269136"/>
            <a:ext cx="0" cy="812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6F53DB-EDE3-48A8-87A1-821DC996E9C4}"/>
              </a:ext>
            </a:extLst>
          </p:cNvPr>
          <p:cNvCxnSpPr/>
          <p:nvPr/>
        </p:nvCxnSpPr>
        <p:spPr>
          <a:xfrm>
            <a:off x="8135308" y="3330096"/>
            <a:ext cx="0" cy="751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6A8D131-3E45-4EDB-B132-EBFA68CEAAEB}"/>
              </a:ext>
            </a:extLst>
          </p:cNvPr>
          <p:cNvCxnSpPr>
            <a:cxnSpLocks/>
          </p:cNvCxnSpPr>
          <p:nvPr/>
        </p:nvCxnSpPr>
        <p:spPr>
          <a:xfrm>
            <a:off x="8996705" y="3316170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05529D1-DBA2-4067-9CE2-220DB11D9A8B}"/>
              </a:ext>
            </a:extLst>
          </p:cNvPr>
          <p:cNvSpPr txBox="1"/>
          <p:nvPr/>
        </p:nvSpPr>
        <p:spPr>
          <a:xfrm>
            <a:off x="321698" y="1498904"/>
            <a:ext cx="3825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800" dirty="0">
                <a:solidFill>
                  <a:schemeClr val="accent6"/>
                </a:solidFill>
              </a:rPr>
              <a:t> hungry agents with </a:t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>different preferences: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E5F335E-846F-47D7-9F10-63758C9F10F5}"/>
              </a:ext>
            </a:extLst>
          </p:cNvPr>
          <p:cNvSpPr txBox="1"/>
          <p:nvPr/>
        </p:nvSpPr>
        <p:spPr>
          <a:xfrm>
            <a:off x="233655" y="3586790"/>
            <a:ext cx="4825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Each cake should be partitioned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into </a:t>
            </a:r>
            <a:r>
              <a:rPr lang="en-US" sz="28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chemeClr val="accent5"/>
                </a:solidFill>
              </a:rPr>
              <a:t> intervals: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94DDEC-8ABB-43EA-9779-86EF24208879}"/>
              </a:ext>
            </a:extLst>
          </p:cNvPr>
          <p:cNvCxnSpPr>
            <a:cxnSpLocks/>
          </p:cNvCxnSpPr>
          <p:nvPr/>
        </p:nvCxnSpPr>
        <p:spPr>
          <a:xfrm>
            <a:off x="5580341" y="4540897"/>
            <a:ext cx="5119801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0874C4-8E1F-442B-AE95-0BB466F309F9}"/>
              </a:ext>
            </a:extLst>
          </p:cNvPr>
          <p:cNvCxnSpPr/>
          <p:nvPr/>
        </p:nvCxnSpPr>
        <p:spPr>
          <a:xfrm>
            <a:off x="6098562" y="4081936"/>
            <a:ext cx="0" cy="812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7574C9-D1CA-4052-A526-B0B8E31EC987}"/>
              </a:ext>
            </a:extLst>
          </p:cNvPr>
          <p:cNvCxnSpPr/>
          <p:nvPr/>
        </p:nvCxnSpPr>
        <p:spPr>
          <a:xfrm>
            <a:off x="7606988" y="4112416"/>
            <a:ext cx="0" cy="751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96206F-DF90-4399-B010-C9B42972C688}"/>
              </a:ext>
            </a:extLst>
          </p:cNvPr>
          <p:cNvCxnSpPr>
            <a:cxnSpLocks/>
          </p:cNvCxnSpPr>
          <p:nvPr/>
        </p:nvCxnSpPr>
        <p:spPr>
          <a:xfrm>
            <a:off x="9870080" y="4096768"/>
            <a:ext cx="0" cy="7657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B5C967-6C2C-4A0D-84A9-FBB9551247B8}"/>
              </a:ext>
            </a:extLst>
          </p:cNvPr>
          <p:cNvSpPr txBox="1"/>
          <p:nvPr/>
        </p:nvSpPr>
        <p:spPr>
          <a:xfrm>
            <a:off x="96520" y="5024196"/>
            <a:ext cx="1199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Nyman, Su, Zerbib (2020)</a:t>
            </a:r>
            <a:r>
              <a:rPr lang="en-US" sz="2800" dirty="0"/>
              <a:t>: 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800" dirty="0"/>
              <a:t> hungry agents, there exists a pair of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-partitions that allows an envy-free allocation of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pairs to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agents.</a:t>
            </a:r>
          </a:p>
          <a:p>
            <a:r>
              <a:rPr lang="en-US" sz="2800" i="1" dirty="0">
                <a:solidFill>
                  <a:schemeClr val="accent3"/>
                </a:solidFill>
              </a:rPr>
              <a:t>       (their proof uses a different technique).</a:t>
            </a:r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D2D39DEC-2482-496E-AD21-2AD2089250C8}"/>
              </a:ext>
            </a:extLst>
          </p:cNvPr>
          <p:cNvSpPr/>
          <p:nvPr/>
        </p:nvSpPr>
        <p:spPr>
          <a:xfrm>
            <a:off x="6407933" y="1679502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1288D553-D6DD-4291-94AE-C10349A0F4CF}"/>
              </a:ext>
            </a:extLst>
          </p:cNvPr>
          <p:cNvSpPr/>
          <p:nvPr/>
        </p:nvSpPr>
        <p:spPr>
          <a:xfrm>
            <a:off x="7904286" y="1679502"/>
            <a:ext cx="618148" cy="582063"/>
          </a:xfrm>
          <a:prstGeom prst="smileyFace">
            <a:avLst>
              <a:gd name="adj" fmla="val 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D250C80F-9C74-4EA2-B939-BE4B279026FE}"/>
              </a:ext>
            </a:extLst>
          </p:cNvPr>
          <p:cNvSpPr/>
          <p:nvPr/>
        </p:nvSpPr>
        <p:spPr>
          <a:xfrm>
            <a:off x="9446865" y="1690688"/>
            <a:ext cx="618148" cy="582063"/>
          </a:xfrm>
          <a:prstGeom prst="smileyFace">
            <a:avLst>
              <a:gd name="adj" fmla="val -4653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9B99B5-C63F-46C2-A4F4-B9C3D980A4DB}"/>
              </a:ext>
            </a:extLst>
          </p:cNvPr>
          <p:cNvCxnSpPr>
            <a:stCxn id="132" idx="4"/>
          </p:cNvCxnSpPr>
          <p:nvPr/>
        </p:nvCxnSpPr>
        <p:spPr>
          <a:xfrm flipH="1">
            <a:off x="5816600" y="2256051"/>
            <a:ext cx="82973" cy="228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1D2DF-1B89-4936-AC87-FEEA8CB117C9}"/>
              </a:ext>
            </a:extLst>
          </p:cNvPr>
          <p:cNvCxnSpPr>
            <a:stCxn id="27" idx="4"/>
          </p:cNvCxnSpPr>
          <p:nvPr/>
        </p:nvCxnSpPr>
        <p:spPr>
          <a:xfrm>
            <a:off x="6717007" y="2261565"/>
            <a:ext cx="77493" cy="234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C069CF-57F1-4D85-8FDD-E7F25BD5873A}"/>
              </a:ext>
            </a:extLst>
          </p:cNvPr>
          <p:cNvCxnSpPr>
            <a:stCxn id="133" idx="4"/>
          </p:cNvCxnSpPr>
          <p:nvPr/>
        </p:nvCxnSpPr>
        <p:spPr>
          <a:xfrm>
            <a:off x="7491228" y="2272751"/>
            <a:ext cx="1551172" cy="226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DAC572-D0A0-4D50-861E-45FA89ABECE2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213360" y="2261565"/>
            <a:ext cx="2226040" cy="232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7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B07-70C3-4D0B-96F4-EF017F5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Back to tripartite hypergraphs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440D-C530-4EC9-966B-E8E75BF1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2320" y="6331546"/>
            <a:ext cx="2743200" cy="365125"/>
          </a:xfrm>
        </p:spPr>
        <p:txBody>
          <a:bodyPr/>
          <a:lstStyle/>
          <a:p>
            <a:fld id="{4BDE8888-CA56-458C-AB2E-FF719C615FDF}" type="slidenum">
              <a:rPr lang="en-IL" smtClean="0"/>
              <a:t>9</a:t>
            </a:fld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66E8F-18D3-4657-873B-3364B6DAF5F3}"/>
              </a:ext>
            </a:extLst>
          </p:cNvPr>
          <p:cNvSpPr txBox="1"/>
          <p:nvPr/>
        </p:nvSpPr>
        <p:spPr>
          <a:xfrm>
            <a:off x="146213" y="1348800"/>
            <a:ext cx="81853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Conjecture: </a:t>
            </a:r>
            <a:r>
              <a:rPr lang="en-US" sz="3200" dirty="0"/>
              <a:t>In any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3200" dirty="0"/>
              <a:t> tripartite hypergraph, if there exists a balanced weight-function, then there exists a matching of size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/>
              <a:t>.</a:t>
            </a:r>
          </a:p>
          <a:p>
            <a:endParaRPr lang="en-US" sz="3200" dirty="0">
              <a:solidFill>
                <a:schemeClr val="accent5"/>
              </a:solidFill>
            </a:endParaRPr>
          </a:p>
          <a:p>
            <a:r>
              <a:rPr lang="en-US" sz="3200" dirty="0">
                <a:solidFill>
                  <a:schemeClr val="accent5"/>
                </a:solidFill>
              </a:rPr>
              <a:t>If true, it would imply that we can get an envy-free allocation to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</a:rPr>
              <a:t> agents, by cutting one cake into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</a:rPr>
              <a:t> pieces and the other into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3200" dirty="0">
                <a:solidFill>
                  <a:schemeClr val="accent5"/>
                </a:solidFill>
              </a:rPr>
              <a:t> pieces.</a:t>
            </a:r>
            <a:br>
              <a:rPr lang="en-US" sz="3200" dirty="0">
                <a:solidFill>
                  <a:schemeClr val="accent5"/>
                </a:solidFill>
              </a:rPr>
            </a:br>
            <a:r>
              <a:rPr lang="en-US" sz="3200" dirty="0">
                <a:solidFill>
                  <a:schemeClr val="accent5"/>
                </a:solidFill>
              </a:rPr>
              <a:t>   (donating </a:t>
            </a:r>
            <a:r>
              <a:rPr lang="en-US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3200" dirty="0">
                <a:solidFill>
                  <a:schemeClr val="accent5"/>
                </a:solidFill>
              </a:rPr>
              <a:t> pieces to charity).</a:t>
            </a:r>
          </a:p>
          <a:p>
            <a:endParaRPr lang="en-US" sz="3200" dirty="0">
              <a:solidFill>
                <a:schemeClr val="accent5"/>
              </a:solidFill>
            </a:endParaRPr>
          </a:p>
          <a:p>
            <a:r>
              <a:rPr lang="en-US" sz="3200" i="1" dirty="0">
                <a:solidFill>
                  <a:srgbClr val="FF0000"/>
                </a:solidFill>
              </a:rPr>
              <a:t>We refuted it, but proved weaker variants, e.g.: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 for</a:t>
            </a:r>
            <a:r>
              <a:rPr lang="en-US" sz="3200" i="1" dirty="0">
                <a:solidFill>
                  <a:srgbClr val="FF0000"/>
                </a:solidFill>
              </a:rPr>
              <a:t>  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n, n</a:t>
            </a:r>
            <a:r>
              <a:rPr lang="en-US" sz="32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-n/2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and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2n-1, 2n-1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B858DF-7C09-4E27-88C3-C24D98BEBFFC}"/>
              </a:ext>
            </a:extLst>
          </p:cNvPr>
          <p:cNvSpPr/>
          <p:nvPr/>
        </p:nvSpPr>
        <p:spPr>
          <a:xfrm>
            <a:off x="8885552" y="19078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F696AF-9CD9-4815-8B53-424D6FED60AB}"/>
              </a:ext>
            </a:extLst>
          </p:cNvPr>
          <p:cNvSpPr/>
          <p:nvPr/>
        </p:nvSpPr>
        <p:spPr>
          <a:xfrm>
            <a:off x="9380899" y="189511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8FEB04-93AF-401D-BF45-9D410ED6F41F}"/>
              </a:ext>
            </a:extLst>
          </p:cNvPr>
          <p:cNvSpPr/>
          <p:nvPr/>
        </p:nvSpPr>
        <p:spPr>
          <a:xfrm>
            <a:off x="9141702" y="3852428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94A029-0967-4B0C-B4B0-D2C9FCA9D4DC}"/>
              </a:ext>
            </a:extLst>
          </p:cNvPr>
          <p:cNvSpPr/>
          <p:nvPr/>
        </p:nvSpPr>
        <p:spPr>
          <a:xfrm>
            <a:off x="10593684" y="3852428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E91D3A-14D9-486A-9E32-8CCDDF08D43F}"/>
              </a:ext>
            </a:extLst>
          </p:cNvPr>
          <p:cNvSpPr/>
          <p:nvPr/>
        </p:nvSpPr>
        <p:spPr>
          <a:xfrm>
            <a:off x="9157198" y="5647033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27BF88C-D322-4CED-8ACE-F3F605C27F11}"/>
              </a:ext>
            </a:extLst>
          </p:cNvPr>
          <p:cNvSpPr/>
          <p:nvPr/>
        </p:nvSpPr>
        <p:spPr>
          <a:xfrm>
            <a:off x="10573364" y="5627174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234C10-205C-468E-A963-4D6DDD4B2BBE}"/>
              </a:ext>
            </a:extLst>
          </p:cNvPr>
          <p:cNvSpPr/>
          <p:nvPr/>
        </p:nvSpPr>
        <p:spPr>
          <a:xfrm>
            <a:off x="9876784" y="19078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D641BD-0287-4DBF-ADCA-53DB94887DDA}"/>
              </a:ext>
            </a:extLst>
          </p:cNvPr>
          <p:cNvSpPr/>
          <p:nvPr/>
        </p:nvSpPr>
        <p:spPr>
          <a:xfrm>
            <a:off x="10335759" y="189511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C8C7BD-CC89-46B7-8D28-85680EC4ED7E}"/>
              </a:ext>
            </a:extLst>
          </p:cNvPr>
          <p:cNvSpPr/>
          <p:nvPr/>
        </p:nvSpPr>
        <p:spPr>
          <a:xfrm>
            <a:off x="10794734" y="1887981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0D4910-9302-49CD-9902-657FA388C38E}"/>
              </a:ext>
            </a:extLst>
          </p:cNvPr>
          <p:cNvSpPr/>
          <p:nvPr/>
        </p:nvSpPr>
        <p:spPr>
          <a:xfrm>
            <a:off x="11253709" y="189511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BA10B6-F40E-4F12-A2AE-5D7ACBC6F401}"/>
              </a:ext>
            </a:extLst>
          </p:cNvPr>
          <p:cNvSpPr/>
          <p:nvPr/>
        </p:nvSpPr>
        <p:spPr>
          <a:xfrm>
            <a:off x="8437431" y="1907837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1ADEC0-7A25-41AE-9D1E-FCA02D87DAB8}"/>
              </a:ext>
            </a:extLst>
          </p:cNvPr>
          <p:cNvSpPr/>
          <p:nvPr/>
        </p:nvSpPr>
        <p:spPr>
          <a:xfrm>
            <a:off x="9647733" y="3852428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FAEE3-BEEB-43D1-873D-F738A4020DA4}"/>
              </a:ext>
            </a:extLst>
          </p:cNvPr>
          <p:cNvSpPr/>
          <p:nvPr/>
        </p:nvSpPr>
        <p:spPr>
          <a:xfrm>
            <a:off x="10101759" y="3852428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FC33156-974E-47A5-B996-0E46796829F3}"/>
              </a:ext>
            </a:extLst>
          </p:cNvPr>
          <p:cNvSpPr/>
          <p:nvPr/>
        </p:nvSpPr>
        <p:spPr>
          <a:xfrm>
            <a:off x="9647732" y="5627176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66D255-CD81-44FD-8C08-8104DF8C1FE2}"/>
              </a:ext>
            </a:extLst>
          </p:cNvPr>
          <p:cNvSpPr/>
          <p:nvPr/>
        </p:nvSpPr>
        <p:spPr>
          <a:xfrm>
            <a:off x="9655481" y="5627175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BE068B-4C63-4E80-8628-CBFAAEFB91C2}"/>
              </a:ext>
            </a:extLst>
          </p:cNvPr>
          <p:cNvSpPr/>
          <p:nvPr/>
        </p:nvSpPr>
        <p:spPr>
          <a:xfrm>
            <a:off x="10077189" y="5627175"/>
            <a:ext cx="36398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14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2377</Words>
  <Application>Microsoft Office PowerPoint</Application>
  <PresentationFormat>Widescreen</PresentationFormat>
  <Paragraphs>270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Fractional and integral matchings in d-partite hypergraphs</vt:lpstr>
      <vt:lpstr>(n,n) bipartite graphs</vt:lpstr>
      <vt:lpstr>(n,n) bipartite graphs</vt:lpstr>
      <vt:lpstr>Example application: fair cake-cutting</vt:lpstr>
      <vt:lpstr>Our goal: extend Koenig’s theorem to  d-partite hypergraphs.  Focus: tripartite hypergraphs.</vt:lpstr>
      <vt:lpstr>(n, n, n) tripartite hypergraphs</vt:lpstr>
      <vt:lpstr>Example application: fair multi-cake-cutting</vt:lpstr>
      <vt:lpstr>Example application: fair multi-cake-cutting</vt:lpstr>
      <vt:lpstr>Back to tripartite hypergraphs</vt:lpstr>
      <vt:lpstr>Balanced weight functions</vt:lpstr>
      <vt:lpstr>Example application: fair multi-cake-cutting</vt:lpstr>
      <vt:lpstr>Proof Technique </vt:lpstr>
      <vt:lpstr>Hall-type theorems for bipartite hypergraphs</vt:lpstr>
      <vt:lpstr>PowerPoint Presentation</vt:lpstr>
      <vt:lpstr>Meshulam’s game</vt:lpstr>
      <vt:lpstr>Meshulam’s game</vt:lpstr>
      <vt:lpstr>Meshulam’s game on L(G) of bipartite graphs</vt:lpstr>
      <vt:lpstr>Back to matchings in tripartite hypergraphs</vt:lpstr>
      <vt:lpstr>Meshulam’s game with balanced weight functions</vt:lpstr>
      <vt:lpstr>Upper bounds</vt:lpstr>
      <vt:lpstr>Upper bounds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fractional to integral matchings in d-partite hypergraphs</dc:title>
  <dc:creator>דוד אראל סגל הלוי/David Erel Segal Halevi</dc:creator>
  <cp:lastModifiedBy>דוד אראל סגל הלוי/David Erel Segal Halevi</cp:lastModifiedBy>
  <cp:revision>451</cp:revision>
  <dcterms:created xsi:type="dcterms:W3CDTF">2020-10-24T18:38:40Z</dcterms:created>
  <dcterms:modified xsi:type="dcterms:W3CDTF">2020-10-31T18:54:10Z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339bbd-1610-4453-a1eb-70da82c798e4_Enabled">
    <vt:lpwstr>true</vt:lpwstr>
  </property>
  <property fmtid="{D5CDD505-2E9C-101B-9397-08002B2CF9AE}" pid="3" name="MSIP_Label_8d339bbd-1610-4453-a1eb-70da82c798e4_SetDate">
    <vt:lpwstr>2020-10-24T18:38:40Z</vt:lpwstr>
  </property>
  <property fmtid="{D5CDD505-2E9C-101B-9397-08002B2CF9AE}" pid="4" name="MSIP_Label_8d339bbd-1610-4453-a1eb-70da82c798e4_Method">
    <vt:lpwstr>Standard</vt:lpwstr>
  </property>
  <property fmtid="{D5CDD505-2E9C-101B-9397-08002B2CF9AE}" pid="5" name="MSIP_Label_8d339bbd-1610-4453-a1eb-70da82c798e4_Name">
    <vt:lpwstr>8d339bbd-1610-4453-a1eb-70da82c798e4</vt:lpwstr>
  </property>
  <property fmtid="{D5CDD505-2E9C-101B-9397-08002B2CF9AE}" pid="6" name="MSIP_Label_8d339bbd-1610-4453-a1eb-70da82c798e4_SiteId">
    <vt:lpwstr>7c28cdd3-adae-40fa-b9a0-817a9a45bc2d</vt:lpwstr>
  </property>
  <property fmtid="{D5CDD505-2E9C-101B-9397-08002B2CF9AE}" pid="7" name="MSIP_Label_8d339bbd-1610-4453-a1eb-70da82c798e4_ActionId">
    <vt:lpwstr>1c6a1250-b321-4401-8d74-0000eafffe6d</vt:lpwstr>
  </property>
  <property fmtid="{D5CDD505-2E9C-101B-9397-08002B2CF9AE}" pid="8" name="MSIP_Label_8d339bbd-1610-4453-a1eb-70da82c798e4_ContentBits">
    <vt:lpwstr>0</vt:lpwstr>
  </property>
</Properties>
</file>