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16440" r:id="rId3"/>
    <p:sldId id="16441" r:id="rId5"/>
    <p:sldId id="16444" r:id="rId6"/>
    <p:sldId id="16485" r:id="rId7"/>
    <p:sldId id="16486" r:id="rId8"/>
    <p:sldId id="16487" r:id="rId9"/>
    <p:sldId id="16569" r:id="rId10"/>
    <p:sldId id="16570" r:id="rId11"/>
    <p:sldId id="16571" r:id="rId12"/>
    <p:sldId id="16509" r:id="rId13"/>
    <p:sldId id="16557" r:id="rId14"/>
    <p:sldId id="16464" r:id="rId15"/>
    <p:sldId id="16532" r:id="rId16"/>
    <p:sldId id="16463" r:id="rId17"/>
    <p:sldId id="16458" r:id="rId18"/>
    <p:sldId id="16556" r:id="rId19"/>
    <p:sldId id="16566" r:id="rId20"/>
    <p:sldId id="16469" r:id="rId21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97"/>
    <a:srgbClr val="F1615D"/>
    <a:srgbClr val="EC6876"/>
    <a:srgbClr val="FFFFFF"/>
    <a:srgbClr val="49713D"/>
    <a:srgbClr val="D8000F"/>
    <a:srgbClr val="34B16D"/>
    <a:srgbClr val="00A0EA"/>
    <a:srgbClr val="E4C7FD"/>
    <a:srgbClr val="505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49" autoAdjust="0"/>
    <p:restoredTop sz="96340" autoAdjust="0"/>
  </p:normalViewPr>
  <p:slideViewPr>
    <p:cSldViewPr>
      <p:cViewPr varScale="1">
        <p:scale>
          <a:sx n="65" d="100"/>
          <a:sy n="65" d="100"/>
        </p:scale>
        <p:origin x="-1014" y="-96"/>
      </p:cViewPr>
      <p:guideLst>
        <p:guide orient="horz" pos="3993"/>
        <p:guide pos="4050"/>
        <p:guide pos="7543"/>
        <p:guide pos="556"/>
      </p:guideLst>
    </p:cSldViewPr>
  </p:slideViewPr>
  <p:outlineViewPr>
    <p:cViewPr>
      <p:scale>
        <a:sx n="100" d="100"/>
        <a:sy n="100" d="100"/>
      </p:scale>
      <p:origin x="0" y="-1012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4582A-B39C-4BC4-AC80-33C67E6E45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4582A-B39C-4BC4-AC80-33C67E6E45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4582A-B39C-4BC4-AC80-33C67E6E45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4582A-B39C-4BC4-AC80-33C67E6E45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4582A-B39C-4BC4-AC80-33C67E6E45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4582A-B39C-4BC4-AC80-33C67E6E45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4582A-B39C-4BC4-AC80-33C67E6E45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 icon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 6 floa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4197826" y="3862346"/>
            <a:ext cx="4742666" cy="1848387"/>
          </a:xfrm>
          <a:custGeom>
            <a:avLst/>
            <a:gdLst>
              <a:gd name="connsiteX0" fmla="*/ 2864411 w 4496750"/>
              <a:gd name="connsiteY0" fmla="*/ 0 h 1752641"/>
              <a:gd name="connsiteX1" fmla="*/ 4496750 w 4496750"/>
              <a:gd name="connsiteY1" fmla="*/ 633131 h 1752641"/>
              <a:gd name="connsiteX2" fmla="*/ 1632339 w 4496750"/>
              <a:gd name="connsiteY2" fmla="*/ 1752641 h 1752641"/>
              <a:gd name="connsiteX3" fmla="*/ 0 w 4496750"/>
              <a:gd name="connsiteY3" fmla="*/ 1119510 h 175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6750" h="1752641">
                <a:moveTo>
                  <a:pt x="2864411" y="0"/>
                </a:moveTo>
                <a:lnTo>
                  <a:pt x="4496750" y="633131"/>
                </a:lnTo>
                <a:lnTo>
                  <a:pt x="1632339" y="1752641"/>
                </a:lnTo>
                <a:lnTo>
                  <a:pt x="0" y="1119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4279647" y="3534216"/>
            <a:ext cx="4742666" cy="1848387"/>
          </a:xfrm>
          <a:custGeom>
            <a:avLst/>
            <a:gdLst>
              <a:gd name="connsiteX0" fmla="*/ 2864411 w 4496750"/>
              <a:gd name="connsiteY0" fmla="*/ 0 h 1752641"/>
              <a:gd name="connsiteX1" fmla="*/ 4496750 w 4496750"/>
              <a:gd name="connsiteY1" fmla="*/ 633131 h 1752641"/>
              <a:gd name="connsiteX2" fmla="*/ 1632339 w 4496750"/>
              <a:gd name="connsiteY2" fmla="*/ 1752641 h 1752641"/>
              <a:gd name="connsiteX3" fmla="*/ 0 w 4496750"/>
              <a:gd name="connsiteY3" fmla="*/ 1119510 h 175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6750" h="1752641">
                <a:moveTo>
                  <a:pt x="2864411" y="0"/>
                </a:moveTo>
                <a:lnTo>
                  <a:pt x="4496750" y="633131"/>
                </a:lnTo>
                <a:lnTo>
                  <a:pt x="1632339" y="1752641"/>
                </a:lnTo>
                <a:lnTo>
                  <a:pt x="0" y="1119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N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64594" y="508964"/>
            <a:ext cx="7929563" cy="4971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7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36156" y="1003924"/>
            <a:ext cx="5786438" cy="28228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8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42620" indent="0">
              <a:buNone/>
              <a:defRPr sz="1685"/>
            </a:lvl2pPr>
            <a:lvl3pPr marL="1285875" indent="0">
              <a:buNone/>
              <a:defRPr sz="1405"/>
            </a:lvl3pPr>
            <a:lvl4pPr marL="1928495" indent="0">
              <a:buNone/>
              <a:defRPr sz="1265"/>
            </a:lvl4pPr>
            <a:lvl5pPr marL="2571750" indent="0">
              <a:buNone/>
              <a:defRPr sz="1265"/>
            </a:lvl5pPr>
            <a:lvl6pPr marL="3214370" indent="0">
              <a:buNone/>
              <a:defRPr sz="1265"/>
            </a:lvl6pPr>
            <a:lvl7pPr marL="3857625" indent="0">
              <a:buNone/>
              <a:defRPr sz="1265"/>
            </a:lvl7pPr>
            <a:lvl8pPr marL="4500245" indent="0">
              <a:buNone/>
              <a:defRPr sz="1265"/>
            </a:lvl8pPr>
            <a:lvl9pPr marL="5143500" indent="0">
              <a:buNone/>
              <a:defRPr sz="1265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7869535" y="3831953"/>
            <a:ext cx="7755008" cy="7755008"/>
          </a:xfrm>
          <a:prstGeom prst="ellipse">
            <a:avLst/>
          </a:prstGeom>
          <a:solidFill>
            <a:srgbClr val="007E97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1483144" y="538773"/>
            <a:ext cx="4387954" cy="4387954"/>
          </a:xfrm>
          <a:prstGeom prst="ellipse">
            <a:avLst/>
          </a:prstGeom>
          <a:solidFill>
            <a:srgbClr val="F1615D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圆: 空心 2"/>
          <p:cNvSpPr/>
          <p:nvPr/>
        </p:nvSpPr>
        <p:spPr>
          <a:xfrm>
            <a:off x="-3155517" y="-3481685"/>
            <a:ext cx="7804630" cy="7804630"/>
          </a:xfrm>
          <a:prstGeom prst="donut">
            <a:avLst>
              <a:gd name="adj" fmla="val 5729"/>
            </a:avLst>
          </a:prstGeom>
          <a:solidFill>
            <a:schemeClr val="accent1"/>
          </a:solidFill>
          <a:ln>
            <a:noFill/>
          </a:ln>
          <a:effectLst>
            <a:outerShdw blurRad="317500" dist="114300" dir="5400000" algn="t" rotWithShape="0">
              <a:srgbClr val="21E3D2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" name="TextBox 7"/>
          <p:cNvSpPr>
            <a:spLocks noChangeArrowheads="1"/>
          </p:cNvSpPr>
          <p:nvPr/>
        </p:nvSpPr>
        <p:spPr bwMode="auto">
          <a:xfrm>
            <a:off x="3480549" y="4760626"/>
            <a:ext cx="589765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1600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文档编写与责任人：彭芬           文档审核：李静、王平</a:t>
            </a:r>
            <a:endParaRPr lang="zh-CN" altLang="en-US" sz="160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1" name="TextBox 7"/>
          <p:cNvSpPr>
            <a:spLocks noChangeArrowheads="1"/>
          </p:cNvSpPr>
          <p:nvPr/>
        </p:nvSpPr>
        <p:spPr bwMode="auto">
          <a:xfrm>
            <a:off x="3480435" y="3148330"/>
            <a:ext cx="6864350" cy="83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dist">
              <a:defRPr/>
            </a:pPr>
            <a:r>
              <a:rPr lang="en-US" altLang="zh-CN" sz="5400" spc="600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Vue</a:t>
            </a:r>
            <a:r>
              <a:rPr lang="zh-CN" altLang="en-US" sz="5400" spc="600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技能培训第一期</a:t>
            </a:r>
            <a:endParaRPr lang="zh-CN" altLang="en-US" sz="5400" spc="600" dirty="0" smtClean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 形 1"/>
          <p:cNvSpPr/>
          <p:nvPr/>
        </p:nvSpPr>
        <p:spPr>
          <a:xfrm rot="2686645">
            <a:off x="4857354" y="2544105"/>
            <a:ext cx="1508188" cy="1522534"/>
          </a:xfrm>
          <a:prstGeom prst="corner">
            <a:avLst/>
          </a:prstGeom>
          <a:solidFill>
            <a:srgbClr val="007E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3" tIns="48216" rIns="96433" bIns="48216" rtlCol="0" anchor="ctr"/>
          <a:lstStyle/>
          <a:p>
            <a:pPr algn="ctr">
              <a:lnSpc>
                <a:spcPct val="130000"/>
              </a:lnSpc>
            </a:pPr>
            <a:endParaRPr lang="zh-CN" altLang="en-US" sz="3795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L 形 17"/>
          <p:cNvSpPr/>
          <p:nvPr/>
        </p:nvSpPr>
        <p:spPr>
          <a:xfrm rot="8086645">
            <a:off x="6137354" y="2548563"/>
            <a:ext cx="1498301" cy="1468365"/>
          </a:xfrm>
          <a:prstGeom prst="corner">
            <a:avLst/>
          </a:prstGeom>
          <a:solidFill>
            <a:srgbClr val="EC687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3" tIns="48216" rIns="96433" bIns="48216" rtlCol="0" anchor="ctr"/>
          <a:lstStyle/>
          <a:p>
            <a:pPr algn="ctr">
              <a:lnSpc>
                <a:spcPct val="130000"/>
              </a:lnSpc>
            </a:pPr>
            <a:endParaRPr lang="zh-CN" altLang="en-US" sz="3795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L 形 19"/>
          <p:cNvSpPr/>
          <p:nvPr/>
        </p:nvSpPr>
        <p:spPr>
          <a:xfrm rot="13486645">
            <a:off x="6149755" y="3807807"/>
            <a:ext cx="1506875" cy="1506875"/>
          </a:xfrm>
          <a:prstGeom prst="corner">
            <a:avLst/>
          </a:prstGeom>
          <a:solidFill>
            <a:srgbClr val="007E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3" tIns="48216" rIns="96433" bIns="48216" rtlCol="0" anchor="ctr"/>
          <a:lstStyle/>
          <a:p>
            <a:pPr algn="ctr">
              <a:lnSpc>
                <a:spcPct val="130000"/>
              </a:lnSpc>
            </a:pPr>
            <a:endParaRPr lang="zh-CN" altLang="en-US" sz="3795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L 形 20"/>
          <p:cNvSpPr/>
          <p:nvPr/>
        </p:nvSpPr>
        <p:spPr>
          <a:xfrm rot="18886645">
            <a:off x="4883985" y="3839395"/>
            <a:ext cx="1506875" cy="1506875"/>
          </a:xfrm>
          <a:prstGeom prst="corner">
            <a:avLst/>
          </a:prstGeom>
          <a:solidFill>
            <a:srgbClr val="EC687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3" tIns="48216" rIns="96433" bIns="48216" rtlCol="0" anchor="ctr"/>
          <a:lstStyle/>
          <a:p>
            <a:pPr algn="ctr">
              <a:lnSpc>
                <a:spcPct val="130000"/>
              </a:lnSpc>
            </a:pPr>
            <a:endParaRPr lang="zh-CN" altLang="en-US" sz="3795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886101" y="2750495"/>
            <a:ext cx="570183" cy="974725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O</a:t>
            </a:r>
            <a:endParaRPr lang="en-US" altLang="zh-CN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12426" y="2211099"/>
            <a:ext cx="570183" cy="974725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K</a:t>
            </a:r>
            <a:endParaRPr lang="en-US" altLang="zh-CN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49083" y="4037958"/>
            <a:ext cx="570183" cy="974725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T</a:t>
            </a:r>
            <a:endParaRPr lang="en-US" altLang="zh-CN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380488" y="4391670"/>
            <a:ext cx="570183" cy="974725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</a:t>
            </a:r>
            <a:endParaRPr lang="en-US" altLang="zh-CN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 rot="10800000" flipV="1">
            <a:off x="3581833" y="2299944"/>
            <a:ext cx="287109" cy="291158"/>
          </a:xfrm>
          <a:prstGeom prst="roundRect">
            <a:avLst>
              <a:gd name="adj" fmla="val 5039"/>
            </a:avLst>
          </a:prstGeom>
          <a:solidFill>
            <a:srgbClr val="007E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3" tIns="48216" rIns="96433" bIns="48216" rtlCol="0" anchor="ctr"/>
          <a:lstStyle/>
          <a:p>
            <a:pPr algn="ctr">
              <a:lnSpc>
                <a:spcPct val="130000"/>
              </a:lnSpc>
            </a:pPr>
            <a:endParaRPr lang="zh-CN" altLang="en-US" sz="3795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970183" y="2591103"/>
            <a:ext cx="2351262" cy="1542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81725" y="2673244"/>
            <a:ext cx="2528178" cy="1294130"/>
          </a:xfrm>
          <a:prstGeom prst="rect">
            <a:avLst/>
          </a:prstGeom>
        </p:spPr>
        <p:txBody>
          <a:bodyPr wrap="square" lIns="96433" tIns="48216" rIns="96433" bIns="48216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视图（View）可以独立于Model变化和修改，一个ViewModel可以绑定到不同的"View"上，当View变化的时候Model不可以不变，当Model变化的时候View也可以不变。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5" name="圆角矩形 34"/>
          <p:cNvSpPr/>
          <p:nvPr/>
        </p:nvSpPr>
        <p:spPr>
          <a:xfrm rot="10800000" flipV="1">
            <a:off x="8743218" y="2315370"/>
            <a:ext cx="287109" cy="291158"/>
          </a:xfrm>
          <a:prstGeom prst="roundRect">
            <a:avLst>
              <a:gd name="adj" fmla="val 5039"/>
            </a:avLst>
          </a:prstGeom>
          <a:solidFill>
            <a:srgbClr val="F1615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3" tIns="48216" rIns="96433" bIns="48216" rtlCol="0" anchor="ctr"/>
          <a:lstStyle/>
          <a:p>
            <a:pPr algn="ctr">
              <a:lnSpc>
                <a:spcPct val="130000"/>
              </a:lnSpc>
            </a:pPr>
            <a:endParaRPr lang="zh-CN" altLang="en-US" sz="3795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9283963" y="2656139"/>
            <a:ext cx="2351262" cy="1542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195505" y="2738280"/>
            <a:ext cx="2528178" cy="1294130"/>
          </a:xfrm>
          <a:prstGeom prst="rect">
            <a:avLst/>
          </a:prstGeom>
        </p:spPr>
        <p:txBody>
          <a:bodyPr wrap="square" lIns="96433" tIns="48216" rIns="96433" bIns="48216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开发人员可以专注于业务逻辑和数据的开发（ViewModel），设计人员可以专注于页面设计，使用Expression Blend可以很容易设计界面并生成xaml代码。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0" name="圆角矩形 39"/>
          <p:cNvSpPr/>
          <p:nvPr/>
        </p:nvSpPr>
        <p:spPr>
          <a:xfrm rot="10800000" flipV="1">
            <a:off x="3575221" y="4477454"/>
            <a:ext cx="287109" cy="291158"/>
          </a:xfrm>
          <a:prstGeom prst="roundRect">
            <a:avLst>
              <a:gd name="adj" fmla="val 5039"/>
            </a:avLst>
          </a:prstGeom>
          <a:solidFill>
            <a:srgbClr val="F1615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3" tIns="48216" rIns="96433" bIns="48216" rtlCol="0" anchor="ctr"/>
          <a:lstStyle/>
          <a:p>
            <a:pPr algn="ctr">
              <a:lnSpc>
                <a:spcPct val="130000"/>
              </a:lnSpc>
            </a:pPr>
            <a:endParaRPr lang="zh-CN" altLang="en-US" sz="3795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970185" y="4766414"/>
            <a:ext cx="2351262" cy="1542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81725" y="4848556"/>
            <a:ext cx="2528178" cy="814070"/>
          </a:xfrm>
          <a:prstGeom prst="rect">
            <a:avLst/>
          </a:prstGeom>
        </p:spPr>
        <p:txBody>
          <a:bodyPr wrap="square" lIns="96433" tIns="48216" rIns="96433" bIns="48216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你可以把一些视图逻辑放在一个ViewModel里面，让很多view重用这段视图逻辑。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5" name="圆角矩形 44"/>
          <p:cNvSpPr/>
          <p:nvPr/>
        </p:nvSpPr>
        <p:spPr>
          <a:xfrm rot="10800000" flipV="1">
            <a:off x="8743214" y="4514115"/>
            <a:ext cx="287109" cy="291158"/>
          </a:xfrm>
          <a:prstGeom prst="roundRect">
            <a:avLst>
              <a:gd name="adj" fmla="val 5039"/>
            </a:avLst>
          </a:prstGeom>
          <a:solidFill>
            <a:srgbClr val="007E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3" tIns="48216" rIns="96433" bIns="48216" rtlCol="0" anchor="ctr"/>
          <a:lstStyle/>
          <a:p>
            <a:pPr algn="ctr">
              <a:lnSpc>
                <a:spcPct val="130000"/>
              </a:lnSpc>
            </a:pPr>
            <a:endParaRPr lang="zh-CN" altLang="en-US" sz="3795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9283962" y="4853807"/>
            <a:ext cx="2351262" cy="1542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9195503" y="4935951"/>
            <a:ext cx="2528179" cy="574675"/>
          </a:xfrm>
          <a:prstGeom prst="rect">
            <a:avLst/>
          </a:prstGeom>
        </p:spPr>
        <p:txBody>
          <a:bodyPr wrap="square" lIns="96433" tIns="48216" rIns="96433" bIns="48216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界面素来是比较难于测试的，而现在测试可以针对ViewModel来写。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1890" y="1204063"/>
            <a:ext cx="5908040" cy="374650"/>
          </a:xfrm>
          <a:prstGeom prst="rect">
            <a:avLst/>
          </a:prstGeom>
          <a:noFill/>
        </p:spPr>
        <p:txBody>
          <a:bodyPr wrap="none" lIns="96431" tIns="48215" rIns="96431" bIns="48215" rtlCol="0">
            <a:spAutoFit/>
          </a:bodyPr>
          <a:p>
            <a:pPr algn="l">
              <a:lnSpc>
                <a:spcPct val="130000"/>
              </a:lnSpc>
            </a:pPr>
            <a:r>
              <a:rPr sz="1400" dirty="0">
                <a:solidFill>
                  <a:srgbClr val="007E97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MVVM模式主要目的是分离视图（View）和模型（Model），有几大好处</a:t>
            </a:r>
            <a:r>
              <a:rPr lang="en-US" sz="1400" dirty="0">
                <a:solidFill>
                  <a:srgbClr val="007E97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:</a:t>
            </a:r>
            <a:endParaRPr lang="en-US" sz="1400" dirty="0">
              <a:solidFill>
                <a:srgbClr val="007E97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970280" y="1623695"/>
            <a:ext cx="5819140" cy="1841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五边形 3"/>
          <p:cNvSpPr/>
          <p:nvPr/>
        </p:nvSpPr>
        <p:spPr>
          <a:xfrm>
            <a:off x="277754" y="456542"/>
            <a:ext cx="605353" cy="455650"/>
          </a:xfrm>
          <a:prstGeom prst="homePlate">
            <a:avLst>
              <a:gd name="adj" fmla="val 382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8877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" name="标题 20"/>
          <p:cNvSpPr txBox="1"/>
          <p:nvPr/>
        </p:nvSpPr>
        <p:spPr>
          <a:xfrm>
            <a:off x="1036955" y="428625"/>
            <a:ext cx="5168265" cy="5492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1.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3MVVM</a:t>
            </a: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的概念</a:t>
            </a:r>
            <a:endParaRPr lang="zh-CN" alt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1070" y="2211070"/>
            <a:ext cx="792480" cy="4108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007E97"/>
                </a:solidFill>
                <a:latin typeface="微软雅黑" panose="020B0503020204020204" charset="-122"/>
                <a:ea typeface="微软雅黑" panose="020B0503020204020204" charset="-122"/>
              </a:rPr>
              <a:t>低耦合</a:t>
            </a:r>
            <a:endParaRPr lang="zh-CN" altLang="en-US" sz="1600">
              <a:solidFill>
                <a:srgbClr val="007E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0280" y="4355465"/>
            <a:ext cx="995680" cy="4108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600">
                <a:solidFill>
                  <a:srgbClr val="007E97"/>
                </a:solidFill>
                <a:latin typeface="微软雅黑" panose="020B0503020204020204" charset="-122"/>
                <a:ea typeface="微软雅黑" panose="020B0503020204020204" charset="-122"/>
              </a:rPr>
              <a:t>可重用性</a:t>
            </a:r>
            <a:endParaRPr lang="zh-CN" altLang="en-US" sz="1600">
              <a:solidFill>
                <a:srgbClr val="007E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95435" y="2233930"/>
            <a:ext cx="995680" cy="4108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600">
                <a:solidFill>
                  <a:srgbClr val="007E97"/>
                </a:solidFill>
                <a:latin typeface="微软雅黑" panose="020B0503020204020204" charset="-122"/>
                <a:ea typeface="微软雅黑" panose="020B0503020204020204" charset="-122"/>
              </a:rPr>
              <a:t>独立开发</a:t>
            </a:r>
            <a:endParaRPr lang="zh-CN" altLang="en-US" sz="1600">
              <a:solidFill>
                <a:srgbClr val="007E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50680" y="4441825"/>
            <a:ext cx="792480" cy="4108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600">
                <a:solidFill>
                  <a:srgbClr val="007E97"/>
                </a:solidFill>
                <a:latin typeface="微软雅黑" panose="020B0503020204020204" charset="-122"/>
                <a:ea typeface="微软雅黑" panose="020B0503020204020204" charset="-122"/>
              </a:rPr>
              <a:t>可测试</a:t>
            </a:r>
            <a:endParaRPr lang="zh-CN" altLang="en-US" sz="1600">
              <a:solidFill>
                <a:srgbClr val="007E9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9309695" y="-5142908"/>
            <a:ext cx="7755008" cy="7755008"/>
          </a:xfrm>
          <a:prstGeom prst="ellipse">
            <a:avLst/>
          </a:prstGeom>
          <a:solidFill>
            <a:srgbClr val="007E97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1483144" y="538773"/>
            <a:ext cx="4387954" cy="4387954"/>
          </a:xfrm>
          <a:prstGeom prst="ellipse">
            <a:avLst/>
          </a:prstGeom>
          <a:solidFill>
            <a:srgbClr val="F1615D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圆: 空心 2"/>
          <p:cNvSpPr/>
          <p:nvPr/>
        </p:nvSpPr>
        <p:spPr>
          <a:xfrm>
            <a:off x="-6244033" y="3904357"/>
            <a:ext cx="7804630" cy="7804630"/>
          </a:xfrm>
          <a:prstGeom prst="donut">
            <a:avLst>
              <a:gd name="adj" fmla="val 5729"/>
            </a:avLst>
          </a:prstGeom>
          <a:solidFill>
            <a:schemeClr val="accent1"/>
          </a:solidFill>
          <a:ln>
            <a:noFill/>
          </a:ln>
          <a:effectLst>
            <a:outerShdw blurRad="317500" dist="114300" dir="5400000" algn="t" rotWithShape="0">
              <a:srgbClr val="21E3D2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892871" y="3472309"/>
            <a:ext cx="1047040" cy="1047038"/>
            <a:chOff x="304800" y="673100"/>
            <a:chExt cx="4000500" cy="4000500"/>
          </a:xfr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kern="0" dirty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41" name="椭圆 40"/>
          <p:cNvSpPr/>
          <p:nvPr/>
        </p:nvSpPr>
        <p:spPr>
          <a:xfrm>
            <a:off x="2110730" y="2045751"/>
            <a:ext cx="2447209" cy="2447209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933327" y="1342409"/>
            <a:ext cx="1590770" cy="159077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097314" y="2019364"/>
            <a:ext cx="2002042" cy="2002039"/>
            <a:chOff x="304800" y="673100"/>
            <a:chExt cx="4000500" cy="40005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200" kern="0" dirty="0" smtClean="0">
                  <a:solidFill>
                    <a:schemeClr val="accent2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</a:t>
              </a:r>
              <a:r>
                <a:rPr lang="en-US" sz="7200" kern="0" dirty="0" smtClean="0">
                  <a:solidFill>
                    <a:schemeClr val="accent2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2</a:t>
              </a:r>
              <a:endParaRPr lang="en-US" sz="7200" kern="0" dirty="0">
                <a:solidFill>
                  <a:schemeClr val="accent2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089202" y="2487540"/>
            <a:ext cx="437100" cy="437100"/>
            <a:chOff x="304800" y="673100"/>
            <a:chExt cx="4000500" cy="4000500"/>
          </a:xfr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kern="0" dirty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339404" y="4510269"/>
            <a:ext cx="561202" cy="561201"/>
            <a:chOff x="304800" y="673100"/>
            <a:chExt cx="4000500" cy="4000500"/>
          </a:xfr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0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kern="0" dirty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391205" y="1849493"/>
            <a:ext cx="191488" cy="191488"/>
            <a:chOff x="304800" y="673100"/>
            <a:chExt cx="4000500" cy="4000500"/>
          </a:xfr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kern="0" dirty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769015" y="2148077"/>
            <a:ext cx="282565" cy="282565"/>
            <a:chOff x="304800" y="673100"/>
            <a:chExt cx="4000500" cy="4000500"/>
          </a:xfr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kern="0" dirty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253783" y="2214183"/>
            <a:ext cx="153085" cy="153085"/>
            <a:chOff x="304800" y="673100"/>
            <a:chExt cx="4000500" cy="4000500"/>
          </a:xfr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2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kern="0" dirty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334334" y="1498088"/>
            <a:ext cx="225048" cy="225048"/>
            <a:chOff x="304800" y="673100"/>
            <a:chExt cx="4000500" cy="4000500"/>
          </a:xfr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kern="0" dirty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67" name="矩形 259"/>
          <p:cNvSpPr>
            <a:spLocks noChangeArrowheads="1"/>
          </p:cNvSpPr>
          <p:nvPr/>
        </p:nvSpPr>
        <p:spPr bwMode="auto">
          <a:xfrm>
            <a:off x="6045934" y="2759241"/>
            <a:ext cx="437588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defTabSz="96393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Arial" panose="020B0604020202020204"/>
                <a:sym typeface="Arial" panose="020B0604020202020204"/>
              </a:rPr>
              <a:t>前端构建工具</a:t>
            </a:r>
            <a:endParaRPr lang="zh-CN" altLang="en-US" sz="2800" dirty="0">
              <a:solidFill>
                <a:srgbClr val="007E9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093638" y="3571813"/>
            <a:ext cx="153085" cy="153085"/>
            <a:chOff x="304800" y="673100"/>
            <a:chExt cx="4000500" cy="4000500"/>
          </a:xfr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409055" y="3495040"/>
            <a:ext cx="14274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defTabSz="96393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sz="1400" dirty="0">
                <a:solidFill>
                  <a:schemeClr val="accent2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构建工具的概念</a:t>
            </a:r>
            <a:endParaRPr lang="zh-CN" altLang="en-US" sz="1400" dirty="0">
              <a:solidFill>
                <a:schemeClr val="accent2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93638" y="4044938"/>
            <a:ext cx="153085" cy="153035"/>
            <a:chOff x="304800" y="673100"/>
            <a:chExt cx="4000500" cy="4000500"/>
          </a:xfr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409055" y="3968115"/>
            <a:ext cx="14274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defTabSz="96393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sz="1400" dirty="0">
                <a:solidFill>
                  <a:schemeClr val="accent2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构建工具的作用</a:t>
            </a:r>
            <a:endParaRPr lang="zh-CN" altLang="en-US" sz="1400" dirty="0">
              <a:solidFill>
                <a:schemeClr val="accent2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093638" y="4518013"/>
            <a:ext cx="153085" cy="153035"/>
            <a:chOff x="304800" y="673100"/>
            <a:chExt cx="4000500" cy="4000500"/>
          </a:xfr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409055" y="4441190"/>
            <a:ext cx="14274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defTabSz="96393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sz="1400" dirty="0">
                <a:solidFill>
                  <a:schemeClr val="accent2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主流的构建工具</a:t>
            </a:r>
            <a:endParaRPr lang="zh-CN" altLang="en-US" sz="1400" dirty="0">
              <a:solidFill>
                <a:schemeClr val="accent2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093638" y="4991088"/>
            <a:ext cx="153085" cy="153035"/>
            <a:chOff x="304800" y="673100"/>
            <a:chExt cx="4000500" cy="4000500"/>
          </a:xfr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409055" y="4914265"/>
            <a:ext cx="19519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defTabSz="96393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webpack</a:t>
            </a:r>
            <a:r>
              <a:rPr lang="zh-CN" altLang="en-US" sz="1400" dirty="0">
                <a:solidFill>
                  <a:schemeClr val="accent2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的概念及特点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9903756-8b7f37fc1bacb6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95" y="2074545"/>
            <a:ext cx="7291705" cy="27711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90364" y="-14587"/>
            <a:ext cx="6967593" cy="7246989"/>
          </a:xfrm>
          <a:custGeom>
            <a:avLst/>
            <a:gdLst>
              <a:gd name="connsiteX0" fmla="*/ 0 w 6607126"/>
              <a:gd name="connsiteY0" fmla="*/ 0 h 6858000"/>
              <a:gd name="connsiteX1" fmla="*/ 6607126 w 6607126"/>
              <a:gd name="connsiteY1" fmla="*/ 0 h 6858000"/>
              <a:gd name="connsiteX2" fmla="*/ 6607126 w 6607126"/>
              <a:gd name="connsiteY2" fmla="*/ 6858000 h 6858000"/>
              <a:gd name="connsiteX3" fmla="*/ 0 w 6607126"/>
              <a:gd name="connsiteY3" fmla="*/ 6858000 h 6858000"/>
              <a:gd name="connsiteX4" fmla="*/ 0 w 6607126"/>
              <a:gd name="connsiteY4" fmla="*/ 0 h 6858000"/>
              <a:gd name="connsiteX0-1" fmla="*/ 3629464 w 6607126"/>
              <a:gd name="connsiteY0-2" fmla="*/ 0 h 6872068"/>
              <a:gd name="connsiteX1-3" fmla="*/ 6607126 w 6607126"/>
              <a:gd name="connsiteY1-4" fmla="*/ 14068 h 6872068"/>
              <a:gd name="connsiteX2-5" fmla="*/ 6607126 w 6607126"/>
              <a:gd name="connsiteY2-6" fmla="*/ 6872068 h 6872068"/>
              <a:gd name="connsiteX3-7" fmla="*/ 0 w 6607126"/>
              <a:gd name="connsiteY3-8" fmla="*/ 6872068 h 6872068"/>
              <a:gd name="connsiteX4-9" fmla="*/ 3629464 w 6607126"/>
              <a:gd name="connsiteY4-10" fmla="*/ 0 h 68720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07126" h="6872068">
                <a:moveTo>
                  <a:pt x="3629464" y="0"/>
                </a:moveTo>
                <a:lnTo>
                  <a:pt x="6607126" y="14068"/>
                </a:lnTo>
                <a:lnTo>
                  <a:pt x="6607126" y="6872068"/>
                </a:lnTo>
                <a:lnTo>
                  <a:pt x="0" y="6872068"/>
                </a:lnTo>
                <a:lnTo>
                  <a:pt x="36294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420410" y="1512087"/>
            <a:ext cx="2403305" cy="2403304"/>
            <a:chOff x="9101794" y="773923"/>
            <a:chExt cx="2278970" cy="2278970"/>
          </a:xfrm>
          <a:solidFill>
            <a:srgbClr val="B81B22"/>
          </a:solidFill>
        </p:grpSpPr>
        <p:sp>
          <p:nvSpPr>
            <p:cNvPr id="7" name="Oval 6"/>
            <p:cNvSpPr/>
            <p:nvPr/>
          </p:nvSpPr>
          <p:spPr>
            <a:xfrm>
              <a:off x="9101794" y="773923"/>
              <a:ext cx="2278970" cy="22789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623254" y="1631383"/>
              <a:ext cx="1460812" cy="54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id-ID" sz="2400" b="1" dirty="0">
                  <a:solidFill>
                    <a:schemeClr val="accent1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构建工具</a:t>
              </a:r>
              <a:endParaRPr lang="zh-CN" altLang="id-ID" sz="2400" b="1" dirty="0">
                <a:solidFill>
                  <a:schemeClr val="accent1"/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sp>
        <p:nvSpPr>
          <p:cNvPr id="27" name="TextBox 35"/>
          <p:cNvSpPr txBox="1"/>
          <p:nvPr/>
        </p:nvSpPr>
        <p:spPr>
          <a:xfrm>
            <a:off x="8526145" y="4145280"/>
            <a:ext cx="39579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构建工具是一段自动根据源代码生成可使用文件的程序，构建过程包括打包、编译、压缩、测试等一切需要对源代码进行的相关处理。构建工具的目的是实现构建过程的自动化，使用它可以让咱们避免机械重复的劳动（这怕是程序员最不能忍受的了），从而解放我们的双手。</a:t>
            </a:r>
            <a:endParaRPr lang="zh-CN" altLang="en-US" sz="1200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277754" y="456542"/>
            <a:ext cx="605353" cy="455650"/>
          </a:xfrm>
          <a:prstGeom prst="homePlate">
            <a:avLst>
              <a:gd name="adj" fmla="val 382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8877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2" name="标题 20"/>
          <p:cNvSpPr txBox="1"/>
          <p:nvPr/>
        </p:nvSpPr>
        <p:spPr>
          <a:xfrm>
            <a:off x="1036955" y="428625"/>
            <a:ext cx="4331970" cy="483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200" spc="300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2.1</a:t>
            </a:r>
            <a:r>
              <a:rPr lang="zh-CN" altLang="en-US" sz="3200" spc="300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构建工具的概念</a:t>
            </a:r>
            <a:endParaRPr lang="zh-CN" altLang="en-US" sz="3200" spc="300" dirty="0" smtClean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ïṥḻïḑê"/>
          <p:cNvGrpSpPr>
            <a:grpSpLocks noChangeAspect="1"/>
          </p:cNvGrpSpPr>
          <p:nvPr/>
        </p:nvGrpSpPr>
        <p:grpSpPr bwMode="auto">
          <a:xfrm flipH="1">
            <a:off x="881326" y="1899821"/>
            <a:ext cx="4359731" cy="5065742"/>
            <a:chOff x="1335" y="0"/>
            <a:chExt cx="2785" cy="3236"/>
          </a:xfrm>
          <a:solidFill>
            <a:schemeClr val="bg1">
              <a:lumMod val="85000"/>
            </a:schemeClr>
          </a:solidFill>
        </p:grpSpPr>
        <p:sp>
          <p:nvSpPr>
            <p:cNvPr id="54" name="íšļïḍè"/>
            <p:cNvSpPr/>
            <p:nvPr/>
          </p:nvSpPr>
          <p:spPr bwMode="auto">
            <a:xfrm>
              <a:off x="1742" y="120"/>
              <a:ext cx="550" cy="550"/>
            </a:xfrm>
            <a:custGeom>
              <a:avLst/>
              <a:gdLst>
                <a:gd name="T0" fmla="*/ 138 w 280"/>
                <a:gd name="T1" fmla="*/ 265 h 280"/>
                <a:gd name="T2" fmla="*/ 13 w 280"/>
                <a:gd name="T3" fmla="*/ 140 h 280"/>
                <a:gd name="T4" fmla="*/ 138 w 280"/>
                <a:gd name="T5" fmla="*/ 15 h 280"/>
                <a:gd name="T6" fmla="*/ 263 w 280"/>
                <a:gd name="T7" fmla="*/ 140 h 280"/>
                <a:gd name="T8" fmla="*/ 138 w 280"/>
                <a:gd name="T9" fmla="*/ 265 h 280"/>
                <a:gd name="T10" fmla="*/ 140 w 280"/>
                <a:gd name="T11" fmla="*/ 0 h 280"/>
                <a:gd name="T12" fmla="*/ 0 w 280"/>
                <a:gd name="T13" fmla="*/ 140 h 280"/>
                <a:gd name="T14" fmla="*/ 140 w 280"/>
                <a:gd name="T15" fmla="*/ 280 h 280"/>
                <a:gd name="T16" fmla="*/ 280 w 280"/>
                <a:gd name="T17" fmla="*/ 140 h 280"/>
                <a:gd name="T18" fmla="*/ 140 w 280"/>
                <a:gd name="T19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280">
                  <a:moveTo>
                    <a:pt x="138" y="265"/>
                  </a:moveTo>
                  <a:cubicBezTo>
                    <a:pt x="69" y="265"/>
                    <a:pt x="13" y="209"/>
                    <a:pt x="13" y="140"/>
                  </a:cubicBezTo>
                  <a:cubicBezTo>
                    <a:pt x="13" y="71"/>
                    <a:pt x="69" y="15"/>
                    <a:pt x="138" y="15"/>
                  </a:cubicBezTo>
                  <a:cubicBezTo>
                    <a:pt x="207" y="15"/>
                    <a:pt x="263" y="71"/>
                    <a:pt x="263" y="140"/>
                  </a:cubicBezTo>
                  <a:cubicBezTo>
                    <a:pt x="263" y="209"/>
                    <a:pt x="207" y="265"/>
                    <a:pt x="138" y="265"/>
                  </a:cubicBezTo>
                  <a:moveTo>
                    <a:pt x="140" y="0"/>
                  </a:moveTo>
                  <a:cubicBezTo>
                    <a:pt x="63" y="0"/>
                    <a:pt x="0" y="63"/>
                    <a:pt x="0" y="140"/>
                  </a:cubicBezTo>
                  <a:cubicBezTo>
                    <a:pt x="0" y="217"/>
                    <a:pt x="63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3"/>
                    <a:pt x="217" y="0"/>
                    <a:pt x="14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iṡļïḋe"/>
            <p:cNvSpPr/>
            <p:nvPr/>
          </p:nvSpPr>
          <p:spPr bwMode="auto">
            <a:xfrm>
              <a:off x="2360" y="104"/>
              <a:ext cx="892" cy="892"/>
            </a:xfrm>
            <a:custGeom>
              <a:avLst/>
              <a:gdLst>
                <a:gd name="T0" fmla="*/ 438 w 454"/>
                <a:gd name="T1" fmla="*/ 165 h 454"/>
                <a:gd name="T2" fmla="*/ 396 w 454"/>
                <a:gd name="T3" fmla="*/ 167 h 454"/>
                <a:gd name="T4" fmla="*/ 378 w 454"/>
                <a:gd name="T5" fmla="*/ 131 h 454"/>
                <a:gd name="T6" fmla="*/ 348 w 454"/>
                <a:gd name="T7" fmla="*/ 96 h 454"/>
                <a:gd name="T8" fmla="*/ 366 w 454"/>
                <a:gd name="T9" fmla="*/ 58 h 454"/>
                <a:gd name="T10" fmla="*/ 363 w 454"/>
                <a:gd name="T11" fmla="*/ 47 h 454"/>
                <a:gd name="T12" fmla="*/ 339 w 454"/>
                <a:gd name="T13" fmla="*/ 31 h 454"/>
                <a:gd name="T14" fmla="*/ 328 w 454"/>
                <a:gd name="T15" fmla="*/ 33 h 454"/>
                <a:gd name="T16" fmla="*/ 299 w 454"/>
                <a:gd name="T17" fmla="*/ 66 h 454"/>
                <a:gd name="T18" fmla="*/ 224 w 454"/>
                <a:gd name="T19" fmla="*/ 51 h 454"/>
                <a:gd name="T20" fmla="*/ 212 w 454"/>
                <a:gd name="T21" fmla="*/ 7 h 454"/>
                <a:gd name="T22" fmla="*/ 202 w 454"/>
                <a:gd name="T23" fmla="*/ 1 h 454"/>
                <a:gd name="T24" fmla="*/ 174 w 454"/>
                <a:gd name="T25" fmla="*/ 5 h 454"/>
                <a:gd name="T26" fmla="*/ 166 w 454"/>
                <a:gd name="T27" fmla="*/ 14 h 454"/>
                <a:gd name="T28" fmla="*/ 167 w 454"/>
                <a:gd name="T29" fmla="*/ 62 h 454"/>
                <a:gd name="T30" fmla="*/ 167 w 454"/>
                <a:gd name="T31" fmla="*/ 62 h 454"/>
                <a:gd name="T32" fmla="*/ 132 w 454"/>
                <a:gd name="T33" fmla="*/ 80 h 454"/>
                <a:gd name="T34" fmla="*/ 103 w 454"/>
                <a:gd name="T35" fmla="*/ 104 h 454"/>
                <a:gd name="T36" fmla="*/ 102 w 454"/>
                <a:gd name="T37" fmla="*/ 103 h 454"/>
                <a:gd name="T38" fmla="*/ 59 w 454"/>
                <a:gd name="T39" fmla="*/ 83 h 454"/>
                <a:gd name="T40" fmla="*/ 47 w 454"/>
                <a:gd name="T41" fmla="*/ 86 h 454"/>
                <a:gd name="T42" fmla="*/ 32 w 454"/>
                <a:gd name="T43" fmla="*/ 111 h 454"/>
                <a:gd name="T44" fmla="*/ 34 w 454"/>
                <a:gd name="T45" fmla="*/ 122 h 454"/>
                <a:gd name="T46" fmla="*/ 70 w 454"/>
                <a:gd name="T47" fmla="*/ 151 h 454"/>
                <a:gd name="T48" fmla="*/ 51 w 454"/>
                <a:gd name="T49" fmla="*/ 230 h 454"/>
                <a:gd name="T50" fmla="*/ 7 w 454"/>
                <a:gd name="T51" fmla="*/ 243 h 454"/>
                <a:gd name="T52" fmla="*/ 1 w 454"/>
                <a:gd name="T53" fmla="*/ 253 h 454"/>
                <a:gd name="T54" fmla="*/ 6 w 454"/>
                <a:gd name="T55" fmla="*/ 282 h 454"/>
                <a:gd name="T56" fmla="*/ 15 w 454"/>
                <a:gd name="T57" fmla="*/ 289 h 454"/>
                <a:gd name="T58" fmla="*/ 61 w 454"/>
                <a:gd name="T59" fmla="*/ 287 h 454"/>
                <a:gd name="T60" fmla="*/ 81 w 454"/>
                <a:gd name="T61" fmla="*/ 327 h 454"/>
                <a:gd name="T62" fmla="*/ 105 w 454"/>
                <a:gd name="T63" fmla="*/ 357 h 454"/>
                <a:gd name="T64" fmla="*/ 85 w 454"/>
                <a:gd name="T65" fmla="*/ 397 h 454"/>
                <a:gd name="T66" fmla="*/ 88 w 454"/>
                <a:gd name="T67" fmla="*/ 409 h 454"/>
                <a:gd name="T68" fmla="*/ 112 w 454"/>
                <a:gd name="T69" fmla="*/ 425 h 454"/>
                <a:gd name="T70" fmla="*/ 124 w 454"/>
                <a:gd name="T71" fmla="*/ 423 h 454"/>
                <a:gd name="T72" fmla="*/ 152 w 454"/>
                <a:gd name="T73" fmla="*/ 390 h 454"/>
                <a:gd name="T74" fmla="*/ 234 w 454"/>
                <a:gd name="T75" fmla="*/ 407 h 454"/>
                <a:gd name="T76" fmla="*/ 246 w 454"/>
                <a:gd name="T77" fmla="*/ 447 h 454"/>
                <a:gd name="T78" fmla="*/ 257 w 454"/>
                <a:gd name="T79" fmla="*/ 453 h 454"/>
                <a:gd name="T80" fmla="*/ 285 w 454"/>
                <a:gd name="T81" fmla="*/ 448 h 454"/>
                <a:gd name="T82" fmla="*/ 292 w 454"/>
                <a:gd name="T83" fmla="*/ 438 h 454"/>
                <a:gd name="T84" fmla="*/ 290 w 454"/>
                <a:gd name="T85" fmla="*/ 397 h 454"/>
                <a:gd name="T86" fmla="*/ 327 w 454"/>
                <a:gd name="T87" fmla="*/ 378 h 454"/>
                <a:gd name="T88" fmla="*/ 357 w 454"/>
                <a:gd name="T89" fmla="*/ 353 h 454"/>
                <a:gd name="T90" fmla="*/ 394 w 454"/>
                <a:gd name="T91" fmla="*/ 372 h 454"/>
                <a:gd name="T92" fmla="*/ 405 w 454"/>
                <a:gd name="T93" fmla="*/ 369 h 454"/>
                <a:gd name="T94" fmla="*/ 421 w 454"/>
                <a:gd name="T95" fmla="*/ 345 h 454"/>
                <a:gd name="T96" fmla="*/ 419 w 454"/>
                <a:gd name="T97" fmla="*/ 333 h 454"/>
                <a:gd name="T98" fmla="*/ 389 w 454"/>
                <a:gd name="T99" fmla="*/ 307 h 454"/>
                <a:gd name="T100" fmla="*/ 407 w 454"/>
                <a:gd name="T101" fmla="*/ 223 h 454"/>
                <a:gd name="T102" fmla="*/ 446 w 454"/>
                <a:gd name="T103" fmla="*/ 211 h 454"/>
                <a:gd name="T104" fmla="*/ 453 w 454"/>
                <a:gd name="T105" fmla="*/ 201 h 454"/>
                <a:gd name="T106" fmla="*/ 447 w 454"/>
                <a:gd name="T107" fmla="*/ 173 h 454"/>
                <a:gd name="T108" fmla="*/ 438 w 454"/>
                <a:gd name="T109" fmla="*/ 165 h 454"/>
                <a:gd name="T110" fmla="*/ 299 w 454"/>
                <a:gd name="T111" fmla="*/ 334 h 454"/>
                <a:gd name="T112" fmla="*/ 124 w 454"/>
                <a:gd name="T113" fmla="*/ 298 h 454"/>
                <a:gd name="T114" fmla="*/ 160 w 454"/>
                <a:gd name="T115" fmla="*/ 124 h 454"/>
                <a:gd name="T116" fmla="*/ 335 w 454"/>
                <a:gd name="T117" fmla="*/ 160 h 454"/>
                <a:gd name="T118" fmla="*/ 299 w 454"/>
                <a:gd name="T119" fmla="*/ 33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4" h="454">
                  <a:moveTo>
                    <a:pt x="438" y="165"/>
                  </a:moveTo>
                  <a:cubicBezTo>
                    <a:pt x="396" y="167"/>
                    <a:pt x="396" y="167"/>
                    <a:pt x="396" y="167"/>
                  </a:cubicBezTo>
                  <a:cubicBezTo>
                    <a:pt x="392" y="155"/>
                    <a:pt x="386" y="143"/>
                    <a:pt x="378" y="131"/>
                  </a:cubicBezTo>
                  <a:cubicBezTo>
                    <a:pt x="369" y="118"/>
                    <a:pt x="359" y="106"/>
                    <a:pt x="348" y="96"/>
                  </a:cubicBezTo>
                  <a:cubicBezTo>
                    <a:pt x="366" y="58"/>
                    <a:pt x="366" y="58"/>
                    <a:pt x="366" y="58"/>
                  </a:cubicBezTo>
                  <a:cubicBezTo>
                    <a:pt x="368" y="54"/>
                    <a:pt x="367" y="49"/>
                    <a:pt x="363" y="47"/>
                  </a:cubicBezTo>
                  <a:cubicBezTo>
                    <a:pt x="339" y="31"/>
                    <a:pt x="339" y="31"/>
                    <a:pt x="339" y="31"/>
                  </a:cubicBezTo>
                  <a:cubicBezTo>
                    <a:pt x="336" y="28"/>
                    <a:pt x="331" y="29"/>
                    <a:pt x="328" y="33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76" y="55"/>
                    <a:pt x="250" y="51"/>
                    <a:pt x="224" y="51"/>
                  </a:cubicBezTo>
                  <a:cubicBezTo>
                    <a:pt x="212" y="7"/>
                    <a:pt x="212" y="7"/>
                    <a:pt x="212" y="7"/>
                  </a:cubicBezTo>
                  <a:cubicBezTo>
                    <a:pt x="211" y="3"/>
                    <a:pt x="206" y="0"/>
                    <a:pt x="202" y="1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69" y="5"/>
                    <a:pt x="166" y="9"/>
                    <a:pt x="166" y="14"/>
                  </a:cubicBezTo>
                  <a:cubicBezTo>
                    <a:pt x="167" y="62"/>
                    <a:pt x="167" y="62"/>
                    <a:pt x="167" y="62"/>
                  </a:cubicBezTo>
                  <a:cubicBezTo>
                    <a:pt x="167" y="62"/>
                    <a:pt x="167" y="62"/>
                    <a:pt x="167" y="62"/>
                  </a:cubicBezTo>
                  <a:cubicBezTo>
                    <a:pt x="155" y="67"/>
                    <a:pt x="143" y="73"/>
                    <a:pt x="132" y="80"/>
                  </a:cubicBezTo>
                  <a:cubicBezTo>
                    <a:pt x="121" y="87"/>
                    <a:pt x="112" y="95"/>
                    <a:pt x="103" y="104"/>
                  </a:cubicBezTo>
                  <a:cubicBezTo>
                    <a:pt x="102" y="103"/>
                    <a:pt x="102" y="103"/>
                    <a:pt x="102" y="10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5" y="81"/>
                    <a:pt x="49" y="82"/>
                    <a:pt x="47" y="86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0" y="114"/>
                    <a:pt x="31" y="119"/>
                    <a:pt x="34" y="122"/>
                  </a:cubicBezTo>
                  <a:cubicBezTo>
                    <a:pt x="70" y="151"/>
                    <a:pt x="70" y="151"/>
                    <a:pt x="70" y="151"/>
                  </a:cubicBezTo>
                  <a:cubicBezTo>
                    <a:pt x="58" y="175"/>
                    <a:pt x="51" y="202"/>
                    <a:pt x="51" y="230"/>
                  </a:cubicBezTo>
                  <a:cubicBezTo>
                    <a:pt x="7" y="243"/>
                    <a:pt x="7" y="243"/>
                    <a:pt x="7" y="243"/>
                  </a:cubicBezTo>
                  <a:cubicBezTo>
                    <a:pt x="3" y="245"/>
                    <a:pt x="0" y="249"/>
                    <a:pt x="1" y="253"/>
                  </a:cubicBezTo>
                  <a:cubicBezTo>
                    <a:pt x="6" y="282"/>
                    <a:pt x="6" y="282"/>
                    <a:pt x="6" y="282"/>
                  </a:cubicBezTo>
                  <a:cubicBezTo>
                    <a:pt x="6" y="286"/>
                    <a:pt x="11" y="289"/>
                    <a:pt x="15" y="289"/>
                  </a:cubicBezTo>
                  <a:cubicBezTo>
                    <a:pt x="61" y="287"/>
                    <a:pt x="61" y="287"/>
                    <a:pt x="61" y="287"/>
                  </a:cubicBezTo>
                  <a:cubicBezTo>
                    <a:pt x="66" y="301"/>
                    <a:pt x="72" y="314"/>
                    <a:pt x="81" y="327"/>
                  </a:cubicBezTo>
                  <a:cubicBezTo>
                    <a:pt x="88" y="338"/>
                    <a:pt x="96" y="348"/>
                    <a:pt x="105" y="357"/>
                  </a:cubicBezTo>
                  <a:cubicBezTo>
                    <a:pt x="85" y="397"/>
                    <a:pt x="85" y="397"/>
                    <a:pt x="85" y="397"/>
                  </a:cubicBezTo>
                  <a:cubicBezTo>
                    <a:pt x="83" y="402"/>
                    <a:pt x="84" y="407"/>
                    <a:pt x="88" y="409"/>
                  </a:cubicBezTo>
                  <a:cubicBezTo>
                    <a:pt x="112" y="425"/>
                    <a:pt x="112" y="425"/>
                    <a:pt x="112" y="425"/>
                  </a:cubicBezTo>
                  <a:cubicBezTo>
                    <a:pt x="116" y="427"/>
                    <a:pt x="121" y="426"/>
                    <a:pt x="124" y="423"/>
                  </a:cubicBezTo>
                  <a:cubicBezTo>
                    <a:pt x="152" y="390"/>
                    <a:pt x="152" y="390"/>
                    <a:pt x="152" y="390"/>
                  </a:cubicBezTo>
                  <a:cubicBezTo>
                    <a:pt x="178" y="402"/>
                    <a:pt x="206" y="408"/>
                    <a:pt x="234" y="407"/>
                  </a:cubicBezTo>
                  <a:cubicBezTo>
                    <a:pt x="246" y="447"/>
                    <a:pt x="246" y="447"/>
                    <a:pt x="246" y="447"/>
                  </a:cubicBezTo>
                  <a:cubicBezTo>
                    <a:pt x="248" y="451"/>
                    <a:pt x="252" y="454"/>
                    <a:pt x="257" y="453"/>
                  </a:cubicBezTo>
                  <a:cubicBezTo>
                    <a:pt x="285" y="448"/>
                    <a:pt x="285" y="448"/>
                    <a:pt x="285" y="448"/>
                  </a:cubicBezTo>
                  <a:cubicBezTo>
                    <a:pt x="289" y="447"/>
                    <a:pt x="292" y="443"/>
                    <a:pt x="292" y="438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303" y="392"/>
                    <a:pt x="315" y="386"/>
                    <a:pt x="327" y="378"/>
                  </a:cubicBezTo>
                  <a:cubicBezTo>
                    <a:pt x="338" y="371"/>
                    <a:pt x="348" y="362"/>
                    <a:pt x="357" y="353"/>
                  </a:cubicBezTo>
                  <a:cubicBezTo>
                    <a:pt x="394" y="372"/>
                    <a:pt x="394" y="372"/>
                    <a:pt x="394" y="372"/>
                  </a:cubicBezTo>
                  <a:cubicBezTo>
                    <a:pt x="398" y="374"/>
                    <a:pt x="403" y="372"/>
                    <a:pt x="405" y="369"/>
                  </a:cubicBezTo>
                  <a:cubicBezTo>
                    <a:pt x="421" y="345"/>
                    <a:pt x="421" y="345"/>
                    <a:pt x="421" y="345"/>
                  </a:cubicBezTo>
                  <a:cubicBezTo>
                    <a:pt x="424" y="341"/>
                    <a:pt x="423" y="336"/>
                    <a:pt x="419" y="333"/>
                  </a:cubicBezTo>
                  <a:cubicBezTo>
                    <a:pt x="389" y="307"/>
                    <a:pt x="389" y="307"/>
                    <a:pt x="389" y="307"/>
                  </a:cubicBezTo>
                  <a:cubicBezTo>
                    <a:pt x="402" y="281"/>
                    <a:pt x="408" y="252"/>
                    <a:pt x="407" y="223"/>
                  </a:cubicBezTo>
                  <a:cubicBezTo>
                    <a:pt x="446" y="211"/>
                    <a:pt x="446" y="211"/>
                    <a:pt x="446" y="211"/>
                  </a:cubicBezTo>
                  <a:cubicBezTo>
                    <a:pt x="451" y="210"/>
                    <a:pt x="454" y="205"/>
                    <a:pt x="453" y="201"/>
                  </a:cubicBezTo>
                  <a:cubicBezTo>
                    <a:pt x="447" y="173"/>
                    <a:pt x="447" y="173"/>
                    <a:pt x="447" y="173"/>
                  </a:cubicBezTo>
                  <a:cubicBezTo>
                    <a:pt x="447" y="168"/>
                    <a:pt x="443" y="165"/>
                    <a:pt x="438" y="165"/>
                  </a:cubicBezTo>
                  <a:close/>
                  <a:moveTo>
                    <a:pt x="299" y="334"/>
                  </a:moveTo>
                  <a:cubicBezTo>
                    <a:pt x="240" y="373"/>
                    <a:pt x="162" y="357"/>
                    <a:pt x="124" y="298"/>
                  </a:cubicBezTo>
                  <a:cubicBezTo>
                    <a:pt x="86" y="240"/>
                    <a:pt x="102" y="162"/>
                    <a:pt x="160" y="124"/>
                  </a:cubicBezTo>
                  <a:cubicBezTo>
                    <a:pt x="218" y="86"/>
                    <a:pt x="297" y="102"/>
                    <a:pt x="335" y="160"/>
                  </a:cubicBezTo>
                  <a:cubicBezTo>
                    <a:pt x="373" y="218"/>
                    <a:pt x="357" y="296"/>
                    <a:pt x="299" y="3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îṡlîďe"/>
            <p:cNvSpPr/>
            <p:nvPr/>
          </p:nvSpPr>
          <p:spPr bwMode="auto">
            <a:xfrm>
              <a:off x="1795" y="677"/>
              <a:ext cx="840" cy="843"/>
            </a:xfrm>
            <a:custGeom>
              <a:avLst/>
              <a:gdLst>
                <a:gd name="T0" fmla="*/ 413 w 428"/>
                <a:gd name="T1" fmla="*/ 157 h 429"/>
                <a:gd name="T2" fmla="*/ 374 w 428"/>
                <a:gd name="T3" fmla="*/ 159 h 429"/>
                <a:gd name="T4" fmla="*/ 357 w 428"/>
                <a:gd name="T5" fmla="*/ 125 h 429"/>
                <a:gd name="T6" fmla="*/ 328 w 428"/>
                <a:gd name="T7" fmla="*/ 91 h 429"/>
                <a:gd name="T8" fmla="*/ 346 w 428"/>
                <a:gd name="T9" fmla="*/ 56 h 429"/>
                <a:gd name="T10" fmla="*/ 343 w 428"/>
                <a:gd name="T11" fmla="*/ 45 h 429"/>
                <a:gd name="T12" fmla="*/ 320 w 428"/>
                <a:gd name="T13" fmla="*/ 30 h 429"/>
                <a:gd name="T14" fmla="*/ 309 w 428"/>
                <a:gd name="T15" fmla="*/ 32 h 429"/>
                <a:gd name="T16" fmla="*/ 282 w 428"/>
                <a:gd name="T17" fmla="*/ 63 h 429"/>
                <a:gd name="T18" fmla="*/ 212 w 428"/>
                <a:gd name="T19" fmla="*/ 49 h 429"/>
                <a:gd name="T20" fmla="*/ 200 w 428"/>
                <a:gd name="T21" fmla="*/ 7 h 429"/>
                <a:gd name="T22" fmla="*/ 191 w 428"/>
                <a:gd name="T23" fmla="*/ 1 h 429"/>
                <a:gd name="T24" fmla="*/ 164 w 428"/>
                <a:gd name="T25" fmla="*/ 5 h 429"/>
                <a:gd name="T26" fmla="*/ 157 w 428"/>
                <a:gd name="T27" fmla="*/ 14 h 429"/>
                <a:gd name="T28" fmla="*/ 158 w 428"/>
                <a:gd name="T29" fmla="*/ 59 h 429"/>
                <a:gd name="T30" fmla="*/ 158 w 428"/>
                <a:gd name="T31" fmla="*/ 60 h 429"/>
                <a:gd name="T32" fmla="*/ 124 w 428"/>
                <a:gd name="T33" fmla="*/ 77 h 429"/>
                <a:gd name="T34" fmla="*/ 97 w 428"/>
                <a:gd name="T35" fmla="*/ 99 h 429"/>
                <a:gd name="T36" fmla="*/ 97 w 428"/>
                <a:gd name="T37" fmla="*/ 98 h 429"/>
                <a:gd name="T38" fmla="*/ 56 w 428"/>
                <a:gd name="T39" fmla="*/ 79 h 429"/>
                <a:gd name="T40" fmla="*/ 45 w 428"/>
                <a:gd name="T41" fmla="*/ 82 h 429"/>
                <a:gd name="T42" fmla="*/ 30 w 428"/>
                <a:gd name="T43" fmla="*/ 105 h 429"/>
                <a:gd name="T44" fmla="*/ 32 w 428"/>
                <a:gd name="T45" fmla="*/ 116 h 429"/>
                <a:gd name="T46" fmla="*/ 66 w 428"/>
                <a:gd name="T47" fmla="*/ 143 h 429"/>
                <a:gd name="T48" fmla="*/ 48 w 428"/>
                <a:gd name="T49" fmla="*/ 217 h 429"/>
                <a:gd name="T50" fmla="*/ 7 w 428"/>
                <a:gd name="T51" fmla="*/ 230 h 429"/>
                <a:gd name="T52" fmla="*/ 1 w 428"/>
                <a:gd name="T53" fmla="*/ 240 h 429"/>
                <a:gd name="T54" fmla="*/ 6 w 428"/>
                <a:gd name="T55" fmla="*/ 266 h 429"/>
                <a:gd name="T56" fmla="*/ 14 w 428"/>
                <a:gd name="T57" fmla="*/ 273 h 429"/>
                <a:gd name="T58" fmla="*/ 57 w 428"/>
                <a:gd name="T59" fmla="*/ 271 h 429"/>
                <a:gd name="T60" fmla="*/ 76 w 428"/>
                <a:gd name="T61" fmla="*/ 309 h 429"/>
                <a:gd name="T62" fmla="*/ 99 w 428"/>
                <a:gd name="T63" fmla="*/ 337 h 429"/>
                <a:gd name="T64" fmla="*/ 80 w 428"/>
                <a:gd name="T65" fmla="*/ 375 h 429"/>
                <a:gd name="T66" fmla="*/ 83 w 428"/>
                <a:gd name="T67" fmla="*/ 386 h 429"/>
                <a:gd name="T68" fmla="*/ 106 w 428"/>
                <a:gd name="T69" fmla="*/ 401 h 429"/>
                <a:gd name="T70" fmla="*/ 117 w 428"/>
                <a:gd name="T71" fmla="*/ 400 h 429"/>
                <a:gd name="T72" fmla="*/ 144 w 428"/>
                <a:gd name="T73" fmla="*/ 368 h 429"/>
                <a:gd name="T74" fmla="*/ 221 w 428"/>
                <a:gd name="T75" fmla="*/ 385 h 429"/>
                <a:gd name="T76" fmla="*/ 232 w 428"/>
                <a:gd name="T77" fmla="*/ 422 h 429"/>
                <a:gd name="T78" fmla="*/ 242 w 428"/>
                <a:gd name="T79" fmla="*/ 428 h 429"/>
                <a:gd name="T80" fmla="*/ 269 w 428"/>
                <a:gd name="T81" fmla="*/ 423 h 429"/>
                <a:gd name="T82" fmla="*/ 276 w 428"/>
                <a:gd name="T83" fmla="*/ 414 h 429"/>
                <a:gd name="T84" fmla="*/ 273 w 428"/>
                <a:gd name="T85" fmla="*/ 375 h 429"/>
                <a:gd name="T86" fmla="*/ 309 w 428"/>
                <a:gd name="T87" fmla="*/ 357 h 429"/>
                <a:gd name="T88" fmla="*/ 337 w 428"/>
                <a:gd name="T89" fmla="*/ 334 h 429"/>
                <a:gd name="T90" fmla="*/ 371 w 428"/>
                <a:gd name="T91" fmla="*/ 351 h 429"/>
                <a:gd name="T92" fmla="*/ 382 w 428"/>
                <a:gd name="T93" fmla="*/ 349 h 429"/>
                <a:gd name="T94" fmla="*/ 397 w 428"/>
                <a:gd name="T95" fmla="*/ 326 h 429"/>
                <a:gd name="T96" fmla="*/ 396 w 428"/>
                <a:gd name="T97" fmla="*/ 315 h 429"/>
                <a:gd name="T98" fmla="*/ 367 w 428"/>
                <a:gd name="T99" fmla="*/ 290 h 429"/>
                <a:gd name="T100" fmla="*/ 384 w 428"/>
                <a:gd name="T101" fmla="*/ 211 h 429"/>
                <a:gd name="T102" fmla="*/ 421 w 428"/>
                <a:gd name="T103" fmla="*/ 200 h 429"/>
                <a:gd name="T104" fmla="*/ 427 w 428"/>
                <a:gd name="T105" fmla="*/ 190 h 429"/>
                <a:gd name="T106" fmla="*/ 422 w 428"/>
                <a:gd name="T107" fmla="*/ 163 h 429"/>
                <a:gd name="T108" fmla="*/ 413 w 428"/>
                <a:gd name="T109" fmla="*/ 157 h 429"/>
                <a:gd name="T110" fmla="*/ 282 w 428"/>
                <a:gd name="T111" fmla="*/ 316 h 429"/>
                <a:gd name="T112" fmla="*/ 117 w 428"/>
                <a:gd name="T113" fmla="*/ 282 h 429"/>
                <a:gd name="T114" fmla="*/ 151 w 428"/>
                <a:gd name="T115" fmla="*/ 118 h 429"/>
                <a:gd name="T116" fmla="*/ 316 w 428"/>
                <a:gd name="T117" fmla="*/ 152 h 429"/>
                <a:gd name="T118" fmla="*/ 282 w 428"/>
                <a:gd name="T119" fmla="*/ 316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8" h="429">
                  <a:moveTo>
                    <a:pt x="413" y="157"/>
                  </a:moveTo>
                  <a:cubicBezTo>
                    <a:pt x="374" y="159"/>
                    <a:pt x="374" y="159"/>
                    <a:pt x="374" y="159"/>
                  </a:cubicBezTo>
                  <a:cubicBezTo>
                    <a:pt x="370" y="147"/>
                    <a:pt x="364" y="136"/>
                    <a:pt x="357" y="125"/>
                  </a:cubicBezTo>
                  <a:cubicBezTo>
                    <a:pt x="348" y="112"/>
                    <a:pt x="339" y="101"/>
                    <a:pt x="328" y="91"/>
                  </a:cubicBezTo>
                  <a:cubicBezTo>
                    <a:pt x="346" y="56"/>
                    <a:pt x="346" y="56"/>
                    <a:pt x="346" y="56"/>
                  </a:cubicBezTo>
                  <a:cubicBezTo>
                    <a:pt x="348" y="52"/>
                    <a:pt x="346" y="47"/>
                    <a:pt x="343" y="45"/>
                  </a:cubicBezTo>
                  <a:cubicBezTo>
                    <a:pt x="320" y="30"/>
                    <a:pt x="320" y="30"/>
                    <a:pt x="320" y="30"/>
                  </a:cubicBezTo>
                  <a:cubicBezTo>
                    <a:pt x="317" y="27"/>
                    <a:pt x="312" y="28"/>
                    <a:pt x="309" y="32"/>
                  </a:cubicBezTo>
                  <a:cubicBezTo>
                    <a:pt x="282" y="63"/>
                    <a:pt x="282" y="63"/>
                    <a:pt x="282" y="63"/>
                  </a:cubicBezTo>
                  <a:cubicBezTo>
                    <a:pt x="260" y="53"/>
                    <a:pt x="236" y="48"/>
                    <a:pt x="212" y="49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199" y="3"/>
                    <a:pt x="195" y="0"/>
                    <a:pt x="191" y="1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0" y="6"/>
                    <a:pt x="156" y="10"/>
                    <a:pt x="157" y="14"/>
                  </a:cubicBezTo>
                  <a:cubicBezTo>
                    <a:pt x="158" y="59"/>
                    <a:pt x="158" y="59"/>
                    <a:pt x="158" y="59"/>
                  </a:cubicBezTo>
                  <a:cubicBezTo>
                    <a:pt x="158" y="60"/>
                    <a:pt x="158" y="60"/>
                    <a:pt x="158" y="60"/>
                  </a:cubicBezTo>
                  <a:cubicBezTo>
                    <a:pt x="146" y="64"/>
                    <a:pt x="135" y="70"/>
                    <a:pt x="124" y="77"/>
                  </a:cubicBezTo>
                  <a:cubicBezTo>
                    <a:pt x="114" y="83"/>
                    <a:pt x="105" y="90"/>
                    <a:pt x="97" y="99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1" y="77"/>
                    <a:pt x="47" y="79"/>
                    <a:pt x="45" y="82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28" y="108"/>
                    <a:pt x="29" y="113"/>
                    <a:pt x="32" y="116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54" y="166"/>
                    <a:pt x="48" y="192"/>
                    <a:pt x="48" y="217"/>
                  </a:cubicBezTo>
                  <a:cubicBezTo>
                    <a:pt x="7" y="230"/>
                    <a:pt x="7" y="230"/>
                    <a:pt x="7" y="230"/>
                  </a:cubicBezTo>
                  <a:cubicBezTo>
                    <a:pt x="3" y="232"/>
                    <a:pt x="0" y="236"/>
                    <a:pt x="1" y="240"/>
                  </a:cubicBezTo>
                  <a:cubicBezTo>
                    <a:pt x="6" y="266"/>
                    <a:pt x="6" y="266"/>
                    <a:pt x="6" y="266"/>
                  </a:cubicBezTo>
                  <a:cubicBezTo>
                    <a:pt x="6" y="270"/>
                    <a:pt x="10" y="274"/>
                    <a:pt x="14" y="273"/>
                  </a:cubicBezTo>
                  <a:cubicBezTo>
                    <a:pt x="57" y="271"/>
                    <a:pt x="57" y="271"/>
                    <a:pt x="57" y="271"/>
                  </a:cubicBezTo>
                  <a:cubicBezTo>
                    <a:pt x="62" y="284"/>
                    <a:pt x="68" y="297"/>
                    <a:pt x="76" y="309"/>
                  </a:cubicBezTo>
                  <a:cubicBezTo>
                    <a:pt x="83" y="320"/>
                    <a:pt x="91" y="329"/>
                    <a:pt x="99" y="337"/>
                  </a:cubicBezTo>
                  <a:cubicBezTo>
                    <a:pt x="80" y="375"/>
                    <a:pt x="80" y="375"/>
                    <a:pt x="80" y="375"/>
                  </a:cubicBezTo>
                  <a:cubicBezTo>
                    <a:pt x="78" y="380"/>
                    <a:pt x="80" y="384"/>
                    <a:pt x="83" y="386"/>
                  </a:cubicBezTo>
                  <a:cubicBezTo>
                    <a:pt x="106" y="401"/>
                    <a:pt x="106" y="401"/>
                    <a:pt x="106" y="401"/>
                  </a:cubicBezTo>
                  <a:cubicBezTo>
                    <a:pt x="109" y="404"/>
                    <a:pt x="114" y="403"/>
                    <a:pt x="117" y="400"/>
                  </a:cubicBezTo>
                  <a:cubicBezTo>
                    <a:pt x="144" y="368"/>
                    <a:pt x="144" y="368"/>
                    <a:pt x="144" y="368"/>
                  </a:cubicBezTo>
                  <a:cubicBezTo>
                    <a:pt x="168" y="380"/>
                    <a:pt x="194" y="386"/>
                    <a:pt x="221" y="385"/>
                  </a:cubicBezTo>
                  <a:cubicBezTo>
                    <a:pt x="232" y="422"/>
                    <a:pt x="232" y="422"/>
                    <a:pt x="232" y="422"/>
                  </a:cubicBezTo>
                  <a:cubicBezTo>
                    <a:pt x="234" y="426"/>
                    <a:pt x="238" y="429"/>
                    <a:pt x="242" y="428"/>
                  </a:cubicBezTo>
                  <a:cubicBezTo>
                    <a:pt x="269" y="423"/>
                    <a:pt x="269" y="423"/>
                    <a:pt x="269" y="423"/>
                  </a:cubicBezTo>
                  <a:cubicBezTo>
                    <a:pt x="273" y="423"/>
                    <a:pt x="276" y="419"/>
                    <a:pt x="276" y="414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86" y="371"/>
                    <a:pt x="297" y="365"/>
                    <a:pt x="309" y="357"/>
                  </a:cubicBezTo>
                  <a:cubicBezTo>
                    <a:pt x="319" y="350"/>
                    <a:pt x="328" y="343"/>
                    <a:pt x="337" y="334"/>
                  </a:cubicBezTo>
                  <a:cubicBezTo>
                    <a:pt x="371" y="351"/>
                    <a:pt x="371" y="351"/>
                    <a:pt x="371" y="351"/>
                  </a:cubicBezTo>
                  <a:cubicBezTo>
                    <a:pt x="375" y="353"/>
                    <a:pt x="380" y="352"/>
                    <a:pt x="382" y="349"/>
                  </a:cubicBezTo>
                  <a:cubicBezTo>
                    <a:pt x="397" y="326"/>
                    <a:pt x="397" y="326"/>
                    <a:pt x="397" y="326"/>
                  </a:cubicBezTo>
                  <a:cubicBezTo>
                    <a:pt x="400" y="323"/>
                    <a:pt x="399" y="318"/>
                    <a:pt x="396" y="315"/>
                  </a:cubicBezTo>
                  <a:cubicBezTo>
                    <a:pt x="367" y="290"/>
                    <a:pt x="367" y="290"/>
                    <a:pt x="367" y="290"/>
                  </a:cubicBezTo>
                  <a:cubicBezTo>
                    <a:pt x="379" y="266"/>
                    <a:pt x="385" y="239"/>
                    <a:pt x="384" y="211"/>
                  </a:cubicBezTo>
                  <a:cubicBezTo>
                    <a:pt x="421" y="200"/>
                    <a:pt x="421" y="200"/>
                    <a:pt x="421" y="200"/>
                  </a:cubicBezTo>
                  <a:cubicBezTo>
                    <a:pt x="425" y="199"/>
                    <a:pt x="428" y="194"/>
                    <a:pt x="427" y="190"/>
                  </a:cubicBezTo>
                  <a:cubicBezTo>
                    <a:pt x="422" y="163"/>
                    <a:pt x="422" y="163"/>
                    <a:pt x="422" y="163"/>
                  </a:cubicBezTo>
                  <a:cubicBezTo>
                    <a:pt x="422" y="160"/>
                    <a:pt x="418" y="156"/>
                    <a:pt x="413" y="157"/>
                  </a:cubicBezTo>
                  <a:close/>
                  <a:moveTo>
                    <a:pt x="282" y="316"/>
                  </a:moveTo>
                  <a:cubicBezTo>
                    <a:pt x="227" y="352"/>
                    <a:pt x="153" y="337"/>
                    <a:pt x="117" y="282"/>
                  </a:cubicBezTo>
                  <a:cubicBezTo>
                    <a:pt x="81" y="227"/>
                    <a:pt x="96" y="154"/>
                    <a:pt x="151" y="118"/>
                  </a:cubicBezTo>
                  <a:cubicBezTo>
                    <a:pt x="206" y="82"/>
                    <a:pt x="280" y="97"/>
                    <a:pt x="316" y="152"/>
                  </a:cubicBezTo>
                  <a:cubicBezTo>
                    <a:pt x="352" y="207"/>
                    <a:pt x="337" y="280"/>
                    <a:pt x="282" y="316"/>
                  </a:cubicBezTo>
                  <a:close/>
                </a:path>
              </a:pathLst>
            </a:custGeom>
            <a:solidFill>
              <a:srgbClr val="F161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7" rIns="96435" bIns="48217" anchor="ctr" anchorCtr="0" compatLnSpc="1">
              <a:normAutofit/>
            </a:bodyPr>
            <a:lstStyle/>
            <a:p>
              <a:pPr algn="ctr"/>
              <a:endParaRPr lang="en-US" altLang="zh-CN" sz="401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íslíḋè"/>
            <p:cNvSpPr/>
            <p:nvPr/>
          </p:nvSpPr>
          <p:spPr bwMode="auto">
            <a:xfrm>
              <a:off x="1771" y="1545"/>
              <a:ext cx="859" cy="860"/>
            </a:xfrm>
            <a:custGeom>
              <a:avLst/>
              <a:gdLst>
                <a:gd name="T0" fmla="*/ 428 w 437"/>
                <a:gd name="T1" fmla="*/ 197 h 438"/>
                <a:gd name="T2" fmla="*/ 385 w 437"/>
                <a:gd name="T3" fmla="*/ 178 h 438"/>
                <a:gd name="T4" fmla="*/ 424 w 437"/>
                <a:gd name="T5" fmla="*/ 146 h 438"/>
                <a:gd name="T6" fmla="*/ 402 w 437"/>
                <a:gd name="T7" fmla="*/ 116 h 438"/>
                <a:gd name="T8" fmla="*/ 355 w 437"/>
                <a:gd name="T9" fmla="*/ 116 h 438"/>
                <a:gd name="T10" fmla="*/ 380 w 437"/>
                <a:gd name="T11" fmla="*/ 73 h 438"/>
                <a:gd name="T12" fmla="*/ 349 w 437"/>
                <a:gd name="T13" fmla="*/ 53 h 438"/>
                <a:gd name="T14" fmla="*/ 305 w 437"/>
                <a:gd name="T15" fmla="*/ 73 h 438"/>
                <a:gd name="T16" fmla="*/ 313 w 437"/>
                <a:gd name="T17" fmla="*/ 23 h 438"/>
                <a:gd name="T18" fmla="*/ 277 w 437"/>
                <a:gd name="T19" fmla="*/ 15 h 438"/>
                <a:gd name="T20" fmla="*/ 252 w 437"/>
                <a:gd name="T21" fmla="*/ 54 h 438"/>
                <a:gd name="T22" fmla="*/ 244 w 437"/>
                <a:gd name="T23" fmla="*/ 8 h 438"/>
                <a:gd name="T24" fmla="*/ 208 w 437"/>
                <a:gd name="T25" fmla="*/ 0 h 438"/>
                <a:gd name="T26" fmla="*/ 194 w 437"/>
                <a:gd name="T27" fmla="*/ 54 h 438"/>
                <a:gd name="T28" fmla="*/ 185 w 437"/>
                <a:gd name="T29" fmla="*/ 54 h 438"/>
                <a:gd name="T30" fmla="*/ 150 w 437"/>
                <a:gd name="T31" fmla="*/ 11 h 438"/>
                <a:gd name="T32" fmla="*/ 120 w 437"/>
                <a:gd name="T33" fmla="*/ 33 h 438"/>
                <a:gd name="T34" fmla="*/ 126 w 437"/>
                <a:gd name="T35" fmla="*/ 81 h 438"/>
                <a:gd name="T36" fmla="*/ 88 w 437"/>
                <a:gd name="T37" fmla="*/ 53 h 438"/>
                <a:gd name="T38" fmla="*/ 57 w 437"/>
                <a:gd name="T39" fmla="*/ 73 h 438"/>
                <a:gd name="T40" fmla="*/ 85 w 437"/>
                <a:gd name="T41" fmla="*/ 120 h 438"/>
                <a:gd name="T42" fmla="*/ 79 w 437"/>
                <a:gd name="T43" fmla="*/ 128 h 438"/>
                <a:gd name="T44" fmla="*/ 24 w 437"/>
                <a:gd name="T45" fmla="*/ 120 h 438"/>
                <a:gd name="T46" fmla="*/ 17 w 437"/>
                <a:gd name="T47" fmla="*/ 157 h 438"/>
                <a:gd name="T48" fmla="*/ 57 w 437"/>
                <a:gd name="T49" fmla="*/ 180 h 438"/>
                <a:gd name="T50" fmla="*/ 54 w 437"/>
                <a:gd name="T51" fmla="*/ 191 h 438"/>
                <a:gd name="T52" fmla="*/ 1 w 437"/>
                <a:gd name="T53" fmla="*/ 205 h 438"/>
                <a:gd name="T54" fmla="*/ 8 w 437"/>
                <a:gd name="T55" fmla="*/ 241 h 438"/>
                <a:gd name="T56" fmla="*/ 54 w 437"/>
                <a:gd name="T57" fmla="*/ 247 h 438"/>
                <a:gd name="T58" fmla="*/ 55 w 437"/>
                <a:gd name="T59" fmla="*/ 257 h 438"/>
                <a:gd name="T60" fmla="*/ 12 w 437"/>
                <a:gd name="T61" fmla="*/ 291 h 438"/>
                <a:gd name="T62" fmla="*/ 33 w 437"/>
                <a:gd name="T63" fmla="*/ 321 h 438"/>
                <a:gd name="T64" fmla="*/ 83 w 437"/>
                <a:gd name="T65" fmla="*/ 318 h 438"/>
                <a:gd name="T66" fmla="*/ 56 w 437"/>
                <a:gd name="T67" fmla="*/ 364 h 438"/>
                <a:gd name="T68" fmla="*/ 87 w 437"/>
                <a:gd name="T69" fmla="*/ 384 h 438"/>
                <a:gd name="T70" fmla="*/ 131 w 437"/>
                <a:gd name="T71" fmla="*/ 363 h 438"/>
                <a:gd name="T72" fmla="*/ 124 w 437"/>
                <a:gd name="T73" fmla="*/ 415 h 438"/>
                <a:gd name="T74" fmla="*/ 160 w 437"/>
                <a:gd name="T75" fmla="*/ 422 h 438"/>
                <a:gd name="T76" fmla="*/ 194 w 437"/>
                <a:gd name="T77" fmla="*/ 387 h 438"/>
                <a:gd name="T78" fmla="*/ 207 w 437"/>
                <a:gd name="T79" fmla="*/ 438 h 438"/>
                <a:gd name="T80" fmla="*/ 244 w 437"/>
                <a:gd name="T81" fmla="*/ 430 h 438"/>
                <a:gd name="T82" fmla="*/ 255 w 437"/>
                <a:gd name="T83" fmla="*/ 386 h 438"/>
                <a:gd name="T84" fmla="*/ 287 w 437"/>
                <a:gd name="T85" fmla="*/ 426 h 438"/>
                <a:gd name="T86" fmla="*/ 318 w 437"/>
                <a:gd name="T87" fmla="*/ 405 h 438"/>
                <a:gd name="T88" fmla="*/ 317 w 437"/>
                <a:gd name="T89" fmla="*/ 359 h 438"/>
                <a:gd name="T90" fmla="*/ 361 w 437"/>
                <a:gd name="T91" fmla="*/ 384 h 438"/>
                <a:gd name="T92" fmla="*/ 381 w 437"/>
                <a:gd name="T93" fmla="*/ 353 h 438"/>
                <a:gd name="T94" fmla="*/ 364 w 437"/>
                <a:gd name="T95" fmla="*/ 310 h 438"/>
                <a:gd name="T96" fmla="*/ 414 w 437"/>
                <a:gd name="T97" fmla="*/ 317 h 438"/>
                <a:gd name="T98" fmla="*/ 421 w 437"/>
                <a:gd name="T99" fmla="*/ 281 h 438"/>
                <a:gd name="T100" fmla="*/ 388 w 437"/>
                <a:gd name="T101" fmla="*/ 247 h 438"/>
                <a:gd name="T102" fmla="*/ 436 w 437"/>
                <a:gd name="T103" fmla="*/ 233 h 438"/>
                <a:gd name="T104" fmla="*/ 218 w 437"/>
                <a:gd name="T105" fmla="*/ 340 h 438"/>
                <a:gd name="T106" fmla="*/ 219 w 437"/>
                <a:gd name="T107" fmla="*/ 99 h 438"/>
                <a:gd name="T108" fmla="*/ 218 w 437"/>
                <a:gd name="T109" fmla="*/ 34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37" h="438">
                  <a:moveTo>
                    <a:pt x="436" y="205"/>
                  </a:moveTo>
                  <a:cubicBezTo>
                    <a:pt x="436" y="201"/>
                    <a:pt x="433" y="197"/>
                    <a:pt x="428" y="197"/>
                  </a:cubicBezTo>
                  <a:cubicBezTo>
                    <a:pt x="388" y="192"/>
                    <a:pt x="388" y="192"/>
                    <a:pt x="388" y="192"/>
                  </a:cubicBezTo>
                  <a:cubicBezTo>
                    <a:pt x="387" y="187"/>
                    <a:pt x="386" y="182"/>
                    <a:pt x="385" y="178"/>
                  </a:cubicBezTo>
                  <a:cubicBezTo>
                    <a:pt x="420" y="157"/>
                    <a:pt x="420" y="157"/>
                    <a:pt x="420" y="157"/>
                  </a:cubicBezTo>
                  <a:cubicBezTo>
                    <a:pt x="424" y="155"/>
                    <a:pt x="426" y="150"/>
                    <a:pt x="424" y="146"/>
                  </a:cubicBezTo>
                  <a:cubicBezTo>
                    <a:pt x="413" y="121"/>
                    <a:pt x="413" y="121"/>
                    <a:pt x="413" y="121"/>
                  </a:cubicBezTo>
                  <a:cubicBezTo>
                    <a:pt x="412" y="117"/>
                    <a:pt x="407" y="115"/>
                    <a:pt x="402" y="116"/>
                  </a:cubicBezTo>
                  <a:cubicBezTo>
                    <a:pt x="362" y="128"/>
                    <a:pt x="362" y="128"/>
                    <a:pt x="362" y="128"/>
                  </a:cubicBezTo>
                  <a:cubicBezTo>
                    <a:pt x="360" y="124"/>
                    <a:pt x="357" y="120"/>
                    <a:pt x="355" y="116"/>
                  </a:cubicBezTo>
                  <a:cubicBezTo>
                    <a:pt x="380" y="85"/>
                    <a:pt x="380" y="85"/>
                    <a:pt x="380" y="85"/>
                  </a:cubicBezTo>
                  <a:cubicBezTo>
                    <a:pt x="383" y="81"/>
                    <a:pt x="383" y="76"/>
                    <a:pt x="380" y="73"/>
                  </a:cubicBezTo>
                  <a:cubicBezTo>
                    <a:pt x="360" y="53"/>
                    <a:pt x="360" y="53"/>
                    <a:pt x="360" y="53"/>
                  </a:cubicBezTo>
                  <a:cubicBezTo>
                    <a:pt x="358" y="50"/>
                    <a:pt x="353" y="50"/>
                    <a:pt x="349" y="53"/>
                  </a:cubicBezTo>
                  <a:cubicBezTo>
                    <a:pt x="314" y="79"/>
                    <a:pt x="314" y="79"/>
                    <a:pt x="314" y="79"/>
                  </a:cubicBezTo>
                  <a:cubicBezTo>
                    <a:pt x="311" y="77"/>
                    <a:pt x="308" y="75"/>
                    <a:pt x="305" y="73"/>
                  </a:cubicBezTo>
                  <a:cubicBezTo>
                    <a:pt x="317" y="33"/>
                    <a:pt x="317" y="33"/>
                    <a:pt x="317" y="33"/>
                  </a:cubicBezTo>
                  <a:cubicBezTo>
                    <a:pt x="319" y="29"/>
                    <a:pt x="317" y="24"/>
                    <a:pt x="313" y="23"/>
                  </a:cubicBezTo>
                  <a:cubicBezTo>
                    <a:pt x="288" y="11"/>
                    <a:pt x="288" y="11"/>
                    <a:pt x="288" y="11"/>
                  </a:cubicBezTo>
                  <a:cubicBezTo>
                    <a:pt x="284" y="9"/>
                    <a:pt x="279" y="11"/>
                    <a:pt x="277" y="15"/>
                  </a:cubicBezTo>
                  <a:cubicBezTo>
                    <a:pt x="252" y="54"/>
                    <a:pt x="252" y="54"/>
                    <a:pt x="252" y="54"/>
                  </a:cubicBezTo>
                  <a:cubicBezTo>
                    <a:pt x="252" y="54"/>
                    <a:pt x="252" y="54"/>
                    <a:pt x="252" y="54"/>
                  </a:cubicBezTo>
                  <a:cubicBezTo>
                    <a:pt x="251" y="54"/>
                    <a:pt x="250" y="54"/>
                    <a:pt x="250" y="54"/>
                  </a:cubicBezTo>
                  <a:cubicBezTo>
                    <a:pt x="244" y="8"/>
                    <a:pt x="244" y="8"/>
                    <a:pt x="244" y="8"/>
                  </a:cubicBezTo>
                  <a:cubicBezTo>
                    <a:pt x="243" y="4"/>
                    <a:pt x="240" y="0"/>
                    <a:pt x="236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4" y="0"/>
                    <a:pt x="200" y="4"/>
                    <a:pt x="199" y="8"/>
                  </a:cubicBezTo>
                  <a:cubicBezTo>
                    <a:pt x="194" y="54"/>
                    <a:pt x="194" y="54"/>
                    <a:pt x="194" y="54"/>
                  </a:cubicBezTo>
                  <a:cubicBezTo>
                    <a:pt x="191" y="54"/>
                    <a:pt x="188" y="54"/>
                    <a:pt x="185" y="55"/>
                  </a:cubicBezTo>
                  <a:cubicBezTo>
                    <a:pt x="185" y="55"/>
                    <a:pt x="185" y="54"/>
                    <a:pt x="185" y="54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58" y="11"/>
                    <a:pt x="153" y="9"/>
                    <a:pt x="150" y="11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1" y="24"/>
                    <a:pt x="119" y="29"/>
                    <a:pt x="120" y="33"/>
                  </a:cubicBezTo>
                  <a:cubicBezTo>
                    <a:pt x="133" y="76"/>
                    <a:pt x="133" y="76"/>
                    <a:pt x="133" y="76"/>
                  </a:cubicBezTo>
                  <a:cubicBezTo>
                    <a:pt x="131" y="77"/>
                    <a:pt x="128" y="79"/>
                    <a:pt x="126" y="81"/>
                  </a:cubicBezTo>
                  <a:cubicBezTo>
                    <a:pt x="125" y="80"/>
                    <a:pt x="125" y="80"/>
                    <a:pt x="125" y="8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4" y="50"/>
                    <a:pt x="79" y="50"/>
                    <a:pt x="77" y="5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4" y="76"/>
                    <a:pt x="54" y="81"/>
                    <a:pt x="57" y="84"/>
                  </a:cubicBezTo>
                  <a:cubicBezTo>
                    <a:pt x="85" y="120"/>
                    <a:pt x="85" y="120"/>
                    <a:pt x="85" y="120"/>
                  </a:cubicBezTo>
                  <a:cubicBezTo>
                    <a:pt x="83" y="123"/>
                    <a:pt x="81" y="126"/>
                    <a:pt x="79" y="129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0" y="114"/>
                    <a:pt x="26" y="116"/>
                    <a:pt x="24" y="120"/>
                  </a:cubicBezTo>
                  <a:cubicBezTo>
                    <a:pt x="13" y="146"/>
                    <a:pt x="13" y="146"/>
                    <a:pt x="13" y="146"/>
                  </a:cubicBezTo>
                  <a:cubicBezTo>
                    <a:pt x="11" y="149"/>
                    <a:pt x="13" y="154"/>
                    <a:pt x="17" y="157"/>
                  </a:cubicBezTo>
                  <a:cubicBezTo>
                    <a:pt x="57" y="180"/>
                    <a:pt x="57" y="180"/>
                    <a:pt x="57" y="180"/>
                  </a:cubicBezTo>
                  <a:cubicBezTo>
                    <a:pt x="57" y="180"/>
                    <a:pt x="57" y="180"/>
                    <a:pt x="57" y="180"/>
                  </a:cubicBezTo>
                  <a:cubicBezTo>
                    <a:pt x="56" y="184"/>
                    <a:pt x="55" y="187"/>
                    <a:pt x="55" y="191"/>
                  </a:cubicBezTo>
                  <a:cubicBezTo>
                    <a:pt x="54" y="191"/>
                    <a:pt x="54" y="191"/>
                    <a:pt x="54" y="191"/>
                  </a:cubicBezTo>
                  <a:cubicBezTo>
                    <a:pt x="9" y="196"/>
                    <a:pt x="9" y="196"/>
                    <a:pt x="9" y="196"/>
                  </a:cubicBezTo>
                  <a:cubicBezTo>
                    <a:pt x="4" y="197"/>
                    <a:pt x="1" y="201"/>
                    <a:pt x="1" y="205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0" y="237"/>
                    <a:pt x="4" y="240"/>
                    <a:pt x="8" y="241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5" y="250"/>
                    <a:pt x="55" y="254"/>
                    <a:pt x="56" y="257"/>
                  </a:cubicBezTo>
                  <a:cubicBezTo>
                    <a:pt x="55" y="257"/>
                    <a:pt x="55" y="257"/>
                    <a:pt x="55" y="257"/>
                  </a:cubicBezTo>
                  <a:cubicBezTo>
                    <a:pt x="16" y="280"/>
                    <a:pt x="16" y="280"/>
                    <a:pt x="16" y="280"/>
                  </a:cubicBezTo>
                  <a:cubicBezTo>
                    <a:pt x="12" y="283"/>
                    <a:pt x="10" y="287"/>
                    <a:pt x="12" y="291"/>
                  </a:cubicBezTo>
                  <a:cubicBezTo>
                    <a:pt x="23" y="317"/>
                    <a:pt x="23" y="317"/>
                    <a:pt x="23" y="317"/>
                  </a:cubicBezTo>
                  <a:cubicBezTo>
                    <a:pt x="24" y="320"/>
                    <a:pt x="29" y="322"/>
                    <a:pt x="33" y="321"/>
                  </a:cubicBezTo>
                  <a:cubicBezTo>
                    <a:pt x="77" y="309"/>
                    <a:pt x="77" y="309"/>
                    <a:pt x="77" y="309"/>
                  </a:cubicBezTo>
                  <a:cubicBezTo>
                    <a:pt x="79" y="312"/>
                    <a:pt x="81" y="315"/>
                    <a:pt x="83" y="318"/>
                  </a:cubicBezTo>
                  <a:cubicBezTo>
                    <a:pt x="55" y="352"/>
                    <a:pt x="55" y="352"/>
                    <a:pt x="55" y="352"/>
                  </a:cubicBezTo>
                  <a:cubicBezTo>
                    <a:pt x="53" y="356"/>
                    <a:pt x="53" y="361"/>
                    <a:pt x="56" y="364"/>
                  </a:cubicBezTo>
                  <a:cubicBezTo>
                    <a:pt x="75" y="384"/>
                    <a:pt x="75" y="384"/>
                    <a:pt x="75" y="384"/>
                  </a:cubicBezTo>
                  <a:cubicBezTo>
                    <a:pt x="78" y="387"/>
                    <a:pt x="83" y="387"/>
                    <a:pt x="87" y="384"/>
                  </a:cubicBezTo>
                  <a:cubicBezTo>
                    <a:pt x="122" y="357"/>
                    <a:pt x="122" y="357"/>
                    <a:pt x="122" y="357"/>
                  </a:cubicBezTo>
                  <a:cubicBezTo>
                    <a:pt x="125" y="359"/>
                    <a:pt x="128" y="361"/>
                    <a:pt x="131" y="363"/>
                  </a:cubicBezTo>
                  <a:cubicBezTo>
                    <a:pt x="119" y="405"/>
                    <a:pt x="119" y="405"/>
                    <a:pt x="119" y="405"/>
                  </a:cubicBezTo>
                  <a:cubicBezTo>
                    <a:pt x="118" y="409"/>
                    <a:pt x="120" y="414"/>
                    <a:pt x="124" y="415"/>
                  </a:cubicBezTo>
                  <a:cubicBezTo>
                    <a:pt x="149" y="426"/>
                    <a:pt x="149" y="426"/>
                    <a:pt x="149" y="426"/>
                  </a:cubicBezTo>
                  <a:cubicBezTo>
                    <a:pt x="153" y="428"/>
                    <a:pt x="158" y="426"/>
                    <a:pt x="160" y="422"/>
                  </a:cubicBezTo>
                  <a:cubicBezTo>
                    <a:pt x="182" y="385"/>
                    <a:pt x="182" y="385"/>
                    <a:pt x="182" y="385"/>
                  </a:cubicBezTo>
                  <a:cubicBezTo>
                    <a:pt x="186" y="386"/>
                    <a:pt x="190" y="386"/>
                    <a:pt x="194" y="387"/>
                  </a:cubicBezTo>
                  <a:cubicBezTo>
                    <a:pt x="199" y="430"/>
                    <a:pt x="199" y="430"/>
                    <a:pt x="199" y="430"/>
                  </a:cubicBezTo>
                  <a:cubicBezTo>
                    <a:pt x="200" y="435"/>
                    <a:pt x="203" y="438"/>
                    <a:pt x="207" y="438"/>
                  </a:cubicBezTo>
                  <a:cubicBezTo>
                    <a:pt x="235" y="438"/>
                    <a:pt x="235" y="438"/>
                    <a:pt x="235" y="438"/>
                  </a:cubicBezTo>
                  <a:cubicBezTo>
                    <a:pt x="239" y="438"/>
                    <a:pt x="243" y="435"/>
                    <a:pt x="244" y="430"/>
                  </a:cubicBezTo>
                  <a:cubicBezTo>
                    <a:pt x="249" y="387"/>
                    <a:pt x="249" y="387"/>
                    <a:pt x="249" y="387"/>
                  </a:cubicBezTo>
                  <a:cubicBezTo>
                    <a:pt x="251" y="387"/>
                    <a:pt x="253" y="386"/>
                    <a:pt x="255" y="386"/>
                  </a:cubicBezTo>
                  <a:cubicBezTo>
                    <a:pt x="277" y="422"/>
                    <a:pt x="277" y="422"/>
                    <a:pt x="277" y="422"/>
                  </a:cubicBezTo>
                  <a:cubicBezTo>
                    <a:pt x="279" y="426"/>
                    <a:pt x="284" y="428"/>
                    <a:pt x="287" y="426"/>
                  </a:cubicBezTo>
                  <a:cubicBezTo>
                    <a:pt x="313" y="415"/>
                    <a:pt x="313" y="415"/>
                    <a:pt x="313" y="415"/>
                  </a:cubicBezTo>
                  <a:cubicBezTo>
                    <a:pt x="317" y="414"/>
                    <a:pt x="319" y="410"/>
                    <a:pt x="318" y="405"/>
                  </a:cubicBezTo>
                  <a:cubicBezTo>
                    <a:pt x="307" y="366"/>
                    <a:pt x="307" y="366"/>
                    <a:pt x="307" y="366"/>
                  </a:cubicBezTo>
                  <a:cubicBezTo>
                    <a:pt x="310" y="364"/>
                    <a:pt x="314" y="362"/>
                    <a:pt x="317" y="359"/>
                  </a:cubicBezTo>
                  <a:cubicBezTo>
                    <a:pt x="350" y="385"/>
                    <a:pt x="350" y="385"/>
                    <a:pt x="350" y="385"/>
                  </a:cubicBezTo>
                  <a:cubicBezTo>
                    <a:pt x="354" y="387"/>
                    <a:pt x="359" y="387"/>
                    <a:pt x="361" y="384"/>
                  </a:cubicBezTo>
                  <a:cubicBezTo>
                    <a:pt x="381" y="364"/>
                    <a:pt x="381" y="364"/>
                    <a:pt x="381" y="364"/>
                  </a:cubicBezTo>
                  <a:cubicBezTo>
                    <a:pt x="384" y="362"/>
                    <a:pt x="384" y="356"/>
                    <a:pt x="381" y="353"/>
                  </a:cubicBezTo>
                  <a:cubicBezTo>
                    <a:pt x="357" y="322"/>
                    <a:pt x="357" y="322"/>
                    <a:pt x="357" y="322"/>
                  </a:cubicBezTo>
                  <a:cubicBezTo>
                    <a:pt x="359" y="318"/>
                    <a:pt x="362" y="314"/>
                    <a:pt x="364" y="310"/>
                  </a:cubicBezTo>
                  <a:cubicBezTo>
                    <a:pt x="403" y="321"/>
                    <a:pt x="403" y="321"/>
                    <a:pt x="403" y="321"/>
                  </a:cubicBezTo>
                  <a:cubicBezTo>
                    <a:pt x="408" y="323"/>
                    <a:pt x="412" y="321"/>
                    <a:pt x="414" y="317"/>
                  </a:cubicBezTo>
                  <a:cubicBezTo>
                    <a:pt x="425" y="291"/>
                    <a:pt x="425" y="291"/>
                    <a:pt x="425" y="291"/>
                  </a:cubicBezTo>
                  <a:cubicBezTo>
                    <a:pt x="427" y="288"/>
                    <a:pt x="425" y="283"/>
                    <a:pt x="421" y="281"/>
                  </a:cubicBezTo>
                  <a:cubicBezTo>
                    <a:pt x="386" y="260"/>
                    <a:pt x="386" y="260"/>
                    <a:pt x="386" y="260"/>
                  </a:cubicBezTo>
                  <a:cubicBezTo>
                    <a:pt x="387" y="255"/>
                    <a:pt x="387" y="251"/>
                    <a:pt x="388" y="247"/>
                  </a:cubicBezTo>
                  <a:cubicBezTo>
                    <a:pt x="429" y="241"/>
                    <a:pt x="429" y="241"/>
                    <a:pt x="429" y="241"/>
                  </a:cubicBezTo>
                  <a:cubicBezTo>
                    <a:pt x="433" y="241"/>
                    <a:pt x="437" y="237"/>
                    <a:pt x="436" y="233"/>
                  </a:cubicBezTo>
                  <a:lnTo>
                    <a:pt x="436" y="205"/>
                  </a:lnTo>
                  <a:close/>
                  <a:moveTo>
                    <a:pt x="218" y="340"/>
                  </a:moveTo>
                  <a:cubicBezTo>
                    <a:pt x="152" y="340"/>
                    <a:pt x="98" y="286"/>
                    <a:pt x="98" y="219"/>
                  </a:cubicBezTo>
                  <a:cubicBezTo>
                    <a:pt x="98" y="153"/>
                    <a:pt x="152" y="99"/>
                    <a:pt x="219" y="99"/>
                  </a:cubicBezTo>
                  <a:cubicBezTo>
                    <a:pt x="285" y="99"/>
                    <a:pt x="339" y="153"/>
                    <a:pt x="339" y="219"/>
                  </a:cubicBezTo>
                  <a:cubicBezTo>
                    <a:pt x="339" y="286"/>
                    <a:pt x="285" y="340"/>
                    <a:pt x="218" y="3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7" rIns="96435" bIns="48217" anchor="ctr" anchorCtr="0" compatLnSpc="1">
              <a:normAutofit/>
            </a:bodyPr>
            <a:lstStyle/>
            <a:p>
              <a:pPr algn="ctr"/>
              <a:endParaRPr lang="en-US" altLang="zh-CN" sz="3795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íšḷïďê"/>
            <p:cNvSpPr/>
            <p:nvPr/>
          </p:nvSpPr>
          <p:spPr bwMode="auto">
            <a:xfrm>
              <a:off x="3311" y="1860"/>
              <a:ext cx="809" cy="809"/>
            </a:xfrm>
            <a:custGeom>
              <a:avLst/>
              <a:gdLst>
                <a:gd name="T0" fmla="*/ 361 w 412"/>
                <a:gd name="T1" fmla="*/ 332 h 412"/>
                <a:gd name="T2" fmla="*/ 338 w 412"/>
                <a:gd name="T3" fmla="*/ 302 h 412"/>
                <a:gd name="T4" fmla="*/ 356 w 412"/>
                <a:gd name="T5" fmla="*/ 270 h 412"/>
                <a:gd name="T6" fmla="*/ 366 w 412"/>
                <a:gd name="T7" fmla="*/ 229 h 412"/>
                <a:gd name="T8" fmla="*/ 404 w 412"/>
                <a:gd name="T9" fmla="*/ 224 h 412"/>
                <a:gd name="T10" fmla="*/ 411 w 412"/>
                <a:gd name="T11" fmla="*/ 216 h 412"/>
                <a:gd name="T12" fmla="*/ 411 w 412"/>
                <a:gd name="T13" fmla="*/ 190 h 412"/>
                <a:gd name="T14" fmla="*/ 403 w 412"/>
                <a:gd name="T15" fmla="*/ 182 h 412"/>
                <a:gd name="T16" fmla="*/ 364 w 412"/>
                <a:gd name="T17" fmla="*/ 178 h 412"/>
                <a:gd name="T18" fmla="*/ 337 w 412"/>
                <a:gd name="T19" fmla="*/ 115 h 412"/>
                <a:gd name="T20" fmla="*/ 363 w 412"/>
                <a:gd name="T21" fmla="*/ 83 h 412"/>
                <a:gd name="T22" fmla="*/ 363 w 412"/>
                <a:gd name="T23" fmla="*/ 72 h 412"/>
                <a:gd name="T24" fmla="*/ 345 w 412"/>
                <a:gd name="T25" fmla="*/ 53 h 412"/>
                <a:gd name="T26" fmla="*/ 334 w 412"/>
                <a:gd name="T27" fmla="*/ 52 h 412"/>
                <a:gd name="T28" fmla="*/ 299 w 412"/>
                <a:gd name="T29" fmla="*/ 78 h 412"/>
                <a:gd name="T30" fmla="*/ 299 w 412"/>
                <a:gd name="T31" fmla="*/ 78 h 412"/>
                <a:gd name="T32" fmla="*/ 267 w 412"/>
                <a:gd name="T33" fmla="*/ 61 h 412"/>
                <a:gd name="T34" fmla="*/ 235 w 412"/>
                <a:gd name="T35" fmla="*/ 51 h 412"/>
                <a:gd name="T36" fmla="*/ 235 w 412"/>
                <a:gd name="T37" fmla="*/ 51 h 412"/>
                <a:gd name="T38" fmla="*/ 228 w 412"/>
                <a:gd name="T39" fmla="*/ 8 h 412"/>
                <a:gd name="T40" fmla="*/ 220 w 412"/>
                <a:gd name="T41" fmla="*/ 1 h 412"/>
                <a:gd name="T42" fmla="*/ 194 w 412"/>
                <a:gd name="T43" fmla="*/ 2 h 412"/>
                <a:gd name="T44" fmla="*/ 186 w 412"/>
                <a:gd name="T45" fmla="*/ 10 h 412"/>
                <a:gd name="T46" fmla="*/ 183 w 412"/>
                <a:gd name="T47" fmla="*/ 51 h 412"/>
                <a:gd name="T48" fmla="*/ 115 w 412"/>
                <a:gd name="T49" fmla="*/ 77 h 412"/>
                <a:gd name="T50" fmla="*/ 82 w 412"/>
                <a:gd name="T51" fmla="*/ 52 h 412"/>
                <a:gd name="T52" fmla="*/ 72 w 412"/>
                <a:gd name="T53" fmla="*/ 52 h 412"/>
                <a:gd name="T54" fmla="*/ 53 w 412"/>
                <a:gd name="T55" fmla="*/ 70 h 412"/>
                <a:gd name="T56" fmla="*/ 53 w 412"/>
                <a:gd name="T57" fmla="*/ 81 h 412"/>
                <a:gd name="T58" fmla="*/ 78 w 412"/>
                <a:gd name="T59" fmla="*/ 114 h 412"/>
                <a:gd name="T60" fmla="*/ 58 w 412"/>
                <a:gd name="T61" fmla="*/ 149 h 412"/>
                <a:gd name="T62" fmla="*/ 48 w 412"/>
                <a:gd name="T63" fmla="*/ 183 h 412"/>
                <a:gd name="T64" fmla="*/ 8 w 412"/>
                <a:gd name="T65" fmla="*/ 189 h 412"/>
                <a:gd name="T66" fmla="*/ 1 w 412"/>
                <a:gd name="T67" fmla="*/ 197 h 412"/>
                <a:gd name="T68" fmla="*/ 1 w 412"/>
                <a:gd name="T69" fmla="*/ 223 h 412"/>
                <a:gd name="T70" fmla="*/ 9 w 412"/>
                <a:gd name="T71" fmla="*/ 230 h 412"/>
                <a:gd name="T72" fmla="*/ 48 w 412"/>
                <a:gd name="T73" fmla="*/ 235 h 412"/>
                <a:gd name="T74" fmla="*/ 77 w 412"/>
                <a:gd name="T75" fmla="*/ 304 h 412"/>
                <a:gd name="T76" fmla="*/ 54 w 412"/>
                <a:gd name="T77" fmla="*/ 334 h 412"/>
                <a:gd name="T78" fmla="*/ 54 w 412"/>
                <a:gd name="T79" fmla="*/ 345 h 412"/>
                <a:gd name="T80" fmla="*/ 73 w 412"/>
                <a:gd name="T81" fmla="*/ 363 h 412"/>
                <a:gd name="T82" fmla="*/ 83 w 412"/>
                <a:gd name="T83" fmla="*/ 364 h 412"/>
                <a:gd name="T84" fmla="*/ 113 w 412"/>
                <a:gd name="T85" fmla="*/ 341 h 412"/>
                <a:gd name="T86" fmla="*/ 146 w 412"/>
                <a:gd name="T87" fmla="*/ 359 h 412"/>
                <a:gd name="T88" fmla="*/ 180 w 412"/>
                <a:gd name="T89" fmla="*/ 368 h 412"/>
                <a:gd name="T90" fmla="*/ 185 w 412"/>
                <a:gd name="T91" fmla="*/ 405 h 412"/>
                <a:gd name="T92" fmla="*/ 193 w 412"/>
                <a:gd name="T93" fmla="*/ 412 h 412"/>
                <a:gd name="T94" fmla="*/ 219 w 412"/>
                <a:gd name="T95" fmla="*/ 412 h 412"/>
                <a:gd name="T96" fmla="*/ 227 w 412"/>
                <a:gd name="T97" fmla="*/ 404 h 412"/>
                <a:gd name="T98" fmla="*/ 231 w 412"/>
                <a:gd name="T99" fmla="*/ 369 h 412"/>
                <a:gd name="T100" fmla="*/ 303 w 412"/>
                <a:gd name="T101" fmla="*/ 339 h 412"/>
                <a:gd name="T102" fmla="*/ 331 w 412"/>
                <a:gd name="T103" fmla="*/ 362 h 412"/>
                <a:gd name="T104" fmla="*/ 342 w 412"/>
                <a:gd name="T105" fmla="*/ 361 h 412"/>
                <a:gd name="T106" fmla="*/ 361 w 412"/>
                <a:gd name="T107" fmla="*/ 343 h 412"/>
                <a:gd name="T108" fmla="*/ 361 w 412"/>
                <a:gd name="T109" fmla="*/ 332 h 412"/>
                <a:gd name="T110" fmla="*/ 164 w 412"/>
                <a:gd name="T111" fmla="*/ 315 h 412"/>
                <a:gd name="T112" fmla="*/ 101 w 412"/>
                <a:gd name="T113" fmla="*/ 167 h 412"/>
                <a:gd name="T114" fmla="*/ 250 w 412"/>
                <a:gd name="T115" fmla="*/ 104 h 412"/>
                <a:gd name="T116" fmla="*/ 312 w 412"/>
                <a:gd name="T117" fmla="*/ 253 h 412"/>
                <a:gd name="T118" fmla="*/ 164 w 412"/>
                <a:gd name="T119" fmla="*/ 315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2" h="412">
                  <a:moveTo>
                    <a:pt x="361" y="332"/>
                  </a:moveTo>
                  <a:cubicBezTo>
                    <a:pt x="338" y="302"/>
                    <a:pt x="338" y="302"/>
                    <a:pt x="338" y="302"/>
                  </a:cubicBezTo>
                  <a:cubicBezTo>
                    <a:pt x="345" y="292"/>
                    <a:pt x="351" y="282"/>
                    <a:pt x="356" y="270"/>
                  </a:cubicBezTo>
                  <a:cubicBezTo>
                    <a:pt x="361" y="257"/>
                    <a:pt x="365" y="243"/>
                    <a:pt x="366" y="229"/>
                  </a:cubicBezTo>
                  <a:cubicBezTo>
                    <a:pt x="404" y="224"/>
                    <a:pt x="404" y="224"/>
                    <a:pt x="404" y="224"/>
                  </a:cubicBezTo>
                  <a:cubicBezTo>
                    <a:pt x="408" y="223"/>
                    <a:pt x="412" y="220"/>
                    <a:pt x="411" y="216"/>
                  </a:cubicBezTo>
                  <a:cubicBezTo>
                    <a:pt x="411" y="190"/>
                    <a:pt x="411" y="190"/>
                    <a:pt x="411" y="190"/>
                  </a:cubicBezTo>
                  <a:cubicBezTo>
                    <a:pt x="411" y="186"/>
                    <a:pt x="408" y="182"/>
                    <a:pt x="403" y="182"/>
                  </a:cubicBezTo>
                  <a:cubicBezTo>
                    <a:pt x="364" y="178"/>
                    <a:pt x="364" y="178"/>
                    <a:pt x="364" y="178"/>
                  </a:cubicBezTo>
                  <a:cubicBezTo>
                    <a:pt x="360" y="155"/>
                    <a:pt x="350" y="133"/>
                    <a:pt x="337" y="115"/>
                  </a:cubicBezTo>
                  <a:cubicBezTo>
                    <a:pt x="363" y="83"/>
                    <a:pt x="363" y="83"/>
                    <a:pt x="363" y="83"/>
                  </a:cubicBezTo>
                  <a:cubicBezTo>
                    <a:pt x="366" y="80"/>
                    <a:pt x="366" y="75"/>
                    <a:pt x="363" y="72"/>
                  </a:cubicBezTo>
                  <a:cubicBezTo>
                    <a:pt x="345" y="53"/>
                    <a:pt x="345" y="53"/>
                    <a:pt x="345" y="53"/>
                  </a:cubicBezTo>
                  <a:cubicBezTo>
                    <a:pt x="343" y="50"/>
                    <a:pt x="338" y="50"/>
                    <a:pt x="334" y="52"/>
                  </a:cubicBezTo>
                  <a:cubicBezTo>
                    <a:pt x="299" y="78"/>
                    <a:pt x="299" y="78"/>
                    <a:pt x="299" y="78"/>
                  </a:cubicBezTo>
                  <a:cubicBezTo>
                    <a:pt x="299" y="78"/>
                    <a:pt x="299" y="78"/>
                    <a:pt x="299" y="78"/>
                  </a:cubicBezTo>
                  <a:cubicBezTo>
                    <a:pt x="289" y="71"/>
                    <a:pt x="279" y="65"/>
                    <a:pt x="267" y="61"/>
                  </a:cubicBezTo>
                  <a:cubicBezTo>
                    <a:pt x="257" y="56"/>
                    <a:pt x="246" y="53"/>
                    <a:pt x="235" y="51"/>
                  </a:cubicBezTo>
                  <a:cubicBezTo>
                    <a:pt x="235" y="51"/>
                    <a:pt x="235" y="51"/>
                    <a:pt x="235" y="51"/>
                  </a:cubicBezTo>
                  <a:cubicBezTo>
                    <a:pt x="228" y="8"/>
                    <a:pt x="228" y="8"/>
                    <a:pt x="228" y="8"/>
                  </a:cubicBezTo>
                  <a:cubicBezTo>
                    <a:pt x="227" y="4"/>
                    <a:pt x="224" y="0"/>
                    <a:pt x="220" y="1"/>
                  </a:cubicBezTo>
                  <a:cubicBezTo>
                    <a:pt x="194" y="2"/>
                    <a:pt x="194" y="2"/>
                    <a:pt x="194" y="2"/>
                  </a:cubicBezTo>
                  <a:cubicBezTo>
                    <a:pt x="190" y="2"/>
                    <a:pt x="186" y="5"/>
                    <a:pt x="186" y="10"/>
                  </a:cubicBezTo>
                  <a:cubicBezTo>
                    <a:pt x="183" y="51"/>
                    <a:pt x="183" y="51"/>
                    <a:pt x="183" y="51"/>
                  </a:cubicBezTo>
                  <a:cubicBezTo>
                    <a:pt x="159" y="54"/>
                    <a:pt x="135" y="63"/>
                    <a:pt x="115" y="77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79" y="49"/>
                    <a:pt x="74" y="49"/>
                    <a:pt x="72" y="52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0" y="73"/>
                    <a:pt x="50" y="78"/>
                    <a:pt x="53" y="81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0" y="124"/>
                    <a:pt x="63" y="136"/>
                    <a:pt x="58" y="149"/>
                  </a:cubicBezTo>
                  <a:cubicBezTo>
                    <a:pt x="53" y="160"/>
                    <a:pt x="50" y="171"/>
                    <a:pt x="48" y="183"/>
                  </a:cubicBezTo>
                  <a:cubicBezTo>
                    <a:pt x="8" y="189"/>
                    <a:pt x="8" y="189"/>
                    <a:pt x="8" y="189"/>
                  </a:cubicBezTo>
                  <a:cubicBezTo>
                    <a:pt x="3" y="189"/>
                    <a:pt x="0" y="193"/>
                    <a:pt x="1" y="197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1" y="227"/>
                    <a:pt x="4" y="230"/>
                    <a:pt x="9" y="230"/>
                  </a:cubicBezTo>
                  <a:cubicBezTo>
                    <a:pt x="48" y="235"/>
                    <a:pt x="48" y="235"/>
                    <a:pt x="48" y="235"/>
                  </a:cubicBezTo>
                  <a:cubicBezTo>
                    <a:pt x="52" y="260"/>
                    <a:pt x="62" y="284"/>
                    <a:pt x="77" y="304"/>
                  </a:cubicBezTo>
                  <a:cubicBezTo>
                    <a:pt x="54" y="334"/>
                    <a:pt x="54" y="334"/>
                    <a:pt x="54" y="334"/>
                  </a:cubicBezTo>
                  <a:cubicBezTo>
                    <a:pt x="51" y="337"/>
                    <a:pt x="51" y="342"/>
                    <a:pt x="54" y="345"/>
                  </a:cubicBezTo>
                  <a:cubicBezTo>
                    <a:pt x="73" y="363"/>
                    <a:pt x="73" y="363"/>
                    <a:pt x="73" y="363"/>
                  </a:cubicBezTo>
                  <a:cubicBezTo>
                    <a:pt x="75" y="366"/>
                    <a:pt x="80" y="366"/>
                    <a:pt x="83" y="364"/>
                  </a:cubicBezTo>
                  <a:cubicBezTo>
                    <a:pt x="113" y="341"/>
                    <a:pt x="113" y="341"/>
                    <a:pt x="113" y="341"/>
                  </a:cubicBezTo>
                  <a:cubicBezTo>
                    <a:pt x="123" y="348"/>
                    <a:pt x="134" y="354"/>
                    <a:pt x="146" y="359"/>
                  </a:cubicBezTo>
                  <a:cubicBezTo>
                    <a:pt x="157" y="363"/>
                    <a:pt x="169" y="366"/>
                    <a:pt x="180" y="368"/>
                  </a:cubicBezTo>
                  <a:cubicBezTo>
                    <a:pt x="185" y="405"/>
                    <a:pt x="185" y="405"/>
                    <a:pt x="185" y="405"/>
                  </a:cubicBezTo>
                  <a:cubicBezTo>
                    <a:pt x="186" y="409"/>
                    <a:pt x="189" y="412"/>
                    <a:pt x="193" y="412"/>
                  </a:cubicBezTo>
                  <a:cubicBezTo>
                    <a:pt x="219" y="412"/>
                    <a:pt x="219" y="412"/>
                    <a:pt x="219" y="412"/>
                  </a:cubicBezTo>
                  <a:cubicBezTo>
                    <a:pt x="223" y="412"/>
                    <a:pt x="227" y="408"/>
                    <a:pt x="227" y="404"/>
                  </a:cubicBezTo>
                  <a:cubicBezTo>
                    <a:pt x="231" y="369"/>
                    <a:pt x="231" y="369"/>
                    <a:pt x="231" y="369"/>
                  </a:cubicBezTo>
                  <a:cubicBezTo>
                    <a:pt x="257" y="365"/>
                    <a:pt x="281" y="354"/>
                    <a:pt x="303" y="339"/>
                  </a:cubicBezTo>
                  <a:cubicBezTo>
                    <a:pt x="331" y="362"/>
                    <a:pt x="331" y="362"/>
                    <a:pt x="331" y="362"/>
                  </a:cubicBezTo>
                  <a:cubicBezTo>
                    <a:pt x="335" y="364"/>
                    <a:pt x="340" y="364"/>
                    <a:pt x="342" y="361"/>
                  </a:cubicBezTo>
                  <a:cubicBezTo>
                    <a:pt x="361" y="343"/>
                    <a:pt x="361" y="343"/>
                    <a:pt x="361" y="343"/>
                  </a:cubicBezTo>
                  <a:cubicBezTo>
                    <a:pt x="364" y="340"/>
                    <a:pt x="364" y="336"/>
                    <a:pt x="361" y="332"/>
                  </a:cubicBezTo>
                  <a:close/>
                  <a:moveTo>
                    <a:pt x="164" y="315"/>
                  </a:moveTo>
                  <a:cubicBezTo>
                    <a:pt x="106" y="291"/>
                    <a:pt x="78" y="225"/>
                    <a:pt x="101" y="167"/>
                  </a:cubicBezTo>
                  <a:cubicBezTo>
                    <a:pt x="125" y="109"/>
                    <a:pt x="191" y="81"/>
                    <a:pt x="250" y="104"/>
                  </a:cubicBezTo>
                  <a:cubicBezTo>
                    <a:pt x="308" y="128"/>
                    <a:pt x="336" y="194"/>
                    <a:pt x="312" y="253"/>
                  </a:cubicBezTo>
                  <a:cubicBezTo>
                    <a:pt x="288" y="311"/>
                    <a:pt x="222" y="339"/>
                    <a:pt x="164" y="3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îṣļiḓe"/>
            <p:cNvSpPr/>
            <p:nvPr/>
          </p:nvSpPr>
          <p:spPr bwMode="auto">
            <a:xfrm>
              <a:off x="2402" y="2103"/>
              <a:ext cx="1013" cy="1017"/>
            </a:xfrm>
            <a:custGeom>
              <a:avLst/>
              <a:gdLst>
                <a:gd name="T0" fmla="*/ 506 w 516"/>
                <a:gd name="T1" fmla="*/ 232 h 518"/>
                <a:gd name="T2" fmla="*/ 455 w 516"/>
                <a:gd name="T3" fmla="*/ 209 h 518"/>
                <a:gd name="T4" fmla="*/ 501 w 516"/>
                <a:gd name="T5" fmla="*/ 172 h 518"/>
                <a:gd name="T6" fmla="*/ 476 w 516"/>
                <a:gd name="T7" fmla="*/ 136 h 518"/>
                <a:gd name="T8" fmla="*/ 419 w 516"/>
                <a:gd name="T9" fmla="*/ 137 h 518"/>
                <a:gd name="T10" fmla="*/ 449 w 516"/>
                <a:gd name="T11" fmla="*/ 86 h 518"/>
                <a:gd name="T12" fmla="*/ 412 w 516"/>
                <a:gd name="T13" fmla="*/ 62 h 518"/>
                <a:gd name="T14" fmla="*/ 360 w 516"/>
                <a:gd name="T15" fmla="*/ 86 h 518"/>
                <a:gd name="T16" fmla="*/ 370 w 516"/>
                <a:gd name="T17" fmla="*/ 26 h 518"/>
                <a:gd name="T18" fmla="*/ 327 w 516"/>
                <a:gd name="T19" fmla="*/ 17 h 518"/>
                <a:gd name="T20" fmla="*/ 298 w 516"/>
                <a:gd name="T21" fmla="*/ 63 h 518"/>
                <a:gd name="T22" fmla="*/ 288 w 516"/>
                <a:gd name="T23" fmla="*/ 9 h 518"/>
                <a:gd name="T24" fmla="*/ 245 w 516"/>
                <a:gd name="T25" fmla="*/ 0 h 518"/>
                <a:gd name="T26" fmla="*/ 229 w 516"/>
                <a:gd name="T27" fmla="*/ 63 h 518"/>
                <a:gd name="T28" fmla="*/ 218 w 516"/>
                <a:gd name="T29" fmla="*/ 63 h 518"/>
                <a:gd name="T30" fmla="*/ 177 w 516"/>
                <a:gd name="T31" fmla="*/ 13 h 518"/>
                <a:gd name="T32" fmla="*/ 142 w 516"/>
                <a:gd name="T33" fmla="*/ 39 h 518"/>
                <a:gd name="T34" fmla="*/ 148 w 516"/>
                <a:gd name="T35" fmla="*/ 95 h 518"/>
                <a:gd name="T36" fmla="*/ 104 w 516"/>
                <a:gd name="T37" fmla="*/ 62 h 518"/>
                <a:gd name="T38" fmla="*/ 68 w 516"/>
                <a:gd name="T39" fmla="*/ 86 h 518"/>
                <a:gd name="T40" fmla="*/ 101 w 516"/>
                <a:gd name="T41" fmla="*/ 141 h 518"/>
                <a:gd name="T42" fmla="*/ 93 w 516"/>
                <a:gd name="T43" fmla="*/ 152 h 518"/>
                <a:gd name="T44" fmla="*/ 28 w 516"/>
                <a:gd name="T45" fmla="*/ 142 h 518"/>
                <a:gd name="T46" fmla="*/ 20 w 516"/>
                <a:gd name="T47" fmla="*/ 185 h 518"/>
                <a:gd name="T48" fmla="*/ 67 w 516"/>
                <a:gd name="T49" fmla="*/ 213 h 518"/>
                <a:gd name="T50" fmla="*/ 64 w 516"/>
                <a:gd name="T51" fmla="*/ 226 h 518"/>
                <a:gd name="T52" fmla="*/ 1 w 516"/>
                <a:gd name="T53" fmla="*/ 242 h 518"/>
                <a:gd name="T54" fmla="*/ 10 w 516"/>
                <a:gd name="T55" fmla="*/ 285 h 518"/>
                <a:gd name="T56" fmla="*/ 64 w 516"/>
                <a:gd name="T57" fmla="*/ 292 h 518"/>
                <a:gd name="T58" fmla="*/ 65 w 516"/>
                <a:gd name="T59" fmla="*/ 303 h 518"/>
                <a:gd name="T60" fmla="*/ 14 w 516"/>
                <a:gd name="T61" fmla="*/ 344 h 518"/>
                <a:gd name="T62" fmla="*/ 39 w 516"/>
                <a:gd name="T63" fmla="*/ 379 h 518"/>
                <a:gd name="T64" fmla="*/ 98 w 516"/>
                <a:gd name="T65" fmla="*/ 375 h 518"/>
                <a:gd name="T66" fmla="*/ 66 w 516"/>
                <a:gd name="T67" fmla="*/ 430 h 518"/>
                <a:gd name="T68" fmla="*/ 102 w 516"/>
                <a:gd name="T69" fmla="*/ 454 h 518"/>
                <a:gd name="T70" fmla="*/ 155 w 516"/>
                <a:gd name="T71" fmla="*/ 429 h 518"/>
                <a:gd name="T72" fmla="*/ 146 w 516"/>
                <a:gd name="T73" fmla="*/ 491 h 518"/>
                <a:gd name="T74" fmla="*/ 189 w 516"/>
                <a:gd name="T75" fmla="*/ 499 h 518"/>
                <a:gd name="T76" fmla="*/ 229 w 516"/>
                <a:gd name="T77" fmla="*/ 457 h 518"/>
                <a:gd name="T78" fmla="*/ 245 w 516"/>
                <a:gd name="T79" fmla="*/ 517 h 518"/>
                <a:gd name="T80" fmla="*/ 288 w 516"/>
                <a:gd name="T81" fmla="*/ 508 h 518"/>
                <a:gd name="T82" fmla="*/ 302 w 516"/>
                <a:gd name="T83" fmla="*/ 456 h 518"/>
                <a:gd name="T84" fmla="*/ 340 w 516"/>
                <a:gd name="T85" fmla="*/ 503 h 518"/>
                <a:gd name="T86" fmla="*/ 376 w 516"/>
                <a:gd name="T87" fmla="*/ 478 h 518"/>
                <a:gd name="T88" fmla="*/ 375 w 516"/>
                <a:gd name="T89" fmla="*/ 424 h 518"/>
                <a:gd name="T90" fmla="*/ 427 w 516"/>
                <a:gd name="T91" fmla="*/ 453 h 518"/>
                <a:gd name="T92" fmla="*/ 451 w 516"/>
                <a:gd name="T93" fmla="*/ 416 h 518"/>
                <a:gd name="T94" fmla="*/ 431 w 516"/>
                <a:gd name="T95" fmla="*/ 366 h 518"/>
                <a:gd name="T96" fmla="*/ 489 w 516"/>
                <a:gd name="T97" fmla="*/ 374 h 518"/>
                <a:gd name="T98" fmla="*/ 498 w 516"/>
                <a:gd name="T99" fmla="*/ 331 h 518"/>
                <a:gd name="T100" fmla="*/ 459 w 516"/>
                <a:gd name="T101" fmla="*/ 291 h 518"/>
                <a:gd name="T102" fmla="*/ 516 w 516"/>
                <a:gd name="T103" fmla="*/ 275 h 518"/>
                <a:gd name="T104" fmla="*/ 258 w 516"/>
                <a:gd name="T105" fmla="*/ 431 h 518"/>
                <a:gd name="T106" fmla="*/ 258 w 516"/>
                <a:gd name="T107" fmla="*/ 87 h 518"/>
                <a:gd name="T108" fmla="*/ 258 w 516"/>
                <a:gd name="T109" fmla="*/ 431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16" h="518">
                  <a:moveTo>
                    <a:pt x="515" y="242"/>
                  </a:moveTo>
                  <a:cubicBezTo>
                    <a:pt x="516" y="237"/>
                    <a:pt x="512" y="233"/>
                    <a:pt x="506" y="232"/>
                  </a:cubicBezTo>
                  <a:cubicBezTo>
                    <a:pt x="458" y="226"/>
                    <a:pt x="458" y="226"/>
                    <a:pt x="458" y="226"/>
                  </a:cubicBezTo>
                  <a:cubicBezTo>
                    <a:pt x="457" y="221"/>
                    <a:pt x="456" y="215"/>
                    <a:pt x="455" y="209"/>
                  </a:cubicBezTo>
                  <a:cubicBezTo>
                    <a:pt x="496" y="185"/>
                    <a:pt x="496" y="185"/>
                    <a:pt x="496" y="185"/>
                  </a:cubicBezTo>
                  <a:cubicBezTo>
                    <a:pt x="501" y="182"/>
                    <a:pt x="503" y="176"/>
                    <a:pt x="501" y="172"/>
                  </a:cubicBezTo>
                  <a:cubicBezTo>
                    <a:pt x="488" y="142"/>
                    <a:pt x="488" y="142"/>
                    <a:pt x="488" y="142"/>
                  </a:cubicBezTo>
                  <a:cubicBezTo>
                    <a:pt x="486" y="137"/>
                    <a:pt x="481" y="135"/>
                    <a:pt x="476" y="136"/>
                  </a:cubicBezTo>
                  <a:cubicBezTo>
                    <a:pt x="428" y="150"/>
                    <a:pt x="428" y="150"/>
                    <a:pt x="428" y="150"/>
                  </a:cubicBezTo>
                  <a:cubicBezTo>
                    <a:pt x="425" y="146"/>
                    <a:pt x="422" y="141"/>
                    <a:pt x="419" y="137"/>
                  </a:cubicBezTo>
                  <a:cubicBezTo>
                    <a:pt x="449" y="100"/>
                    <a:pt x="449" y="100"/>
                    <a:pt x="449" y="100"/>
                  </a:cubicBezTo>
                  <a:cubicBezTo>
                    <a:pt x="452" y="95"/>
                    <a:pt x="452" y="89"/>
                    <a:pt x="449" y="86"/>
                  </a:cubicBezTo>
                  <a:cubicBezTo>
                    <a:pt x="426" y="63"/>
                    <a:pt x="426" y="63"/>
                    <a:pt x="426" y="63"/>
                  </a:cubicBezTo>
                  <a:cubicBezTo>
                    <a:pt x="423" y="59"/>
                    <a:pt x="417" y="58"/>
                    <a:pt x="412" y="62"/>
                  </a:cubicBezTo>
                  <a:cubicBezTo>
                    <a:pt x="371" y="93"/>
                    <a:pt x="371" y="93"/>
                    <a:pt x="371" y="93"/>
                  </a:cubicBezTo>
                  <a:cubicBezTo>
                    <a:pt x="367" y="90"/>
                    <a:pt x="364" y="88"/>
                    <a:pt x="360" y="86"/>
                  </a:cubicBezTo>
                  <a:cubicBezTo>
                    <a:pt x="375" y="39"/>
                    <a:pt x="375" y="39"/>
                    <a:pt x="375" y="39"/>
                  </a:cubicBezTo>
                  <a:cubicBezTo>
                    <a:pt x="376" y="34"/>
                    <a:pt x="374" y="28"/>
                    <a:pt x="370" y="26"/>
                  </a:cubicBezTo>
                  <a:cubicBezTo>
                    <a:pt x="340" y="13"/>
                    <a:pt x="340" y="13"/>
                    <a:pt x="340" y="13"/>
                  </a:cubicBezTo>
                  <a:cubicBezTo>
                    <a:pt x="336" y="10"/>
                    <a:pt x="330" y="12"/>
                    <a:pt x="327" y="17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7" y="63"/>
                    <a:pt x="296" y="63"/>
                    <a:pt x="295" y="63"/>
                  </a:cubicBezTo>
                  <a:cubicBezTo>
                    <a:pt x="288" y="9"/>
                    <a:pt x="288" y="9"/>
                    <a:pt x="288" y="9"/>
                  </a:cubicBezTo>
                  <a:cubicBezTo>
                    <a:pt x="287" y="4"/>
                    <a:pt x="283" y="0"/>
                    <a:pt x="278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1" y="0"/>
                    <a:pt x="236" y="4"/>
                    <a:pt x="235" y="9"/>
                  </a:cubicBezTo>
                  <a:cubicBezTo>
                    <a:pt x="229" y="63"/>
                    <a:pt x="229" y="63"/>
                    <a:pt x="229" y="63"/>
                  </a:cubicBezTo>
                  <a:cubicBezTo>
                    <a:pt x="225" y="63"/>
                    <a:pt x="222" y="64"/>
                    <a:pt x="219" y="65"/>
                  </a:cubicBezTo>
                  <a:cubicBezTo>
                    <a:pt x="219" y="64"/>
                    <a:pt x="219" y="63"/>
                    <a:pt x="218" y="63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87" y="12"/>
                    <a:pt x="181" y="10"/>
                    <a:pt x="177" y="13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2" y="28"/>
                    <a:pt x="140" y="34"/>
                    <a:pt x="142" y="39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4" y="91"/>
                    <a:pt x="151" y="93"/>
                    <a:pt x="148" y="95"/>
                  </a:cubicBezTo>
                  <a:cubicBezTo>
                    <a:pt x="147" y="94"/>
                    <a:pt x="147" y="94"/>
                    <a:pt x="147" y="94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0" y="58"/>
                    <a:pt x="93" y="59"/>
                    <a:pt x="90" y="63"/>
                  </a:cubicBezTo>
                  <a:cubicBezTo>
                    <a:pt x="68" y="86"/>
                    <a:pt x="68" y="86"/>
                    <a:pt x="68" y="86"/>
                  </a:cubicBezTo>
                  <a:cubicBezTo>
                    <a:pt x="64" y="89"/>
                    <a:pt x="64" y="95"/>
                    <a:pt x="67" y="100"/>
                  </a:cubicBezTo>
                  <a:cubicBezTo>
                    <a:pt x="101" y="141"/>
                    <a:pt x="101" y="141"/>
                    <a:pt x="101" y="141"/>
                  </a:cubicBezTo>
                  <a:cubicBezTo>
                    <a:pt x="98" y="145"/>
                    <a:pt x="96" y="148"/>
                    <a:pt x="93" y="152"/>
                  </a:cubicBezTo>
                  <a:cubicBezTo>
                    <a:pt x="93" y="152"/>
                    <a:pt x="93" y="152"/>
                    <a:pt x="93" y="152"/>
                  </a:cubicBezTo>
                  <a:cubicBezTo>
                    <a:pt x="41" y="136"/>
                    <a:pt x="41" y="136"/>
                    <a:pt x="41" y="136"/>
                  </a:cubicBezTo>
                  <a:cubicBezTo>
                    <a:pt x="35" y="135"/>
                    <a:pt x="30" y="137"/>
                    <a:pt x="28" y="14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3" y="176"/>
                    <a:pt x="15" y="182"/>
                    <a:pt x="20" y="185"/>
                  </a:cubicBezTo>
                  <a:cubicBezTo>
                    <a:pt x="67" y="212"/>
                    <a:pt x="67" y="212"/>
                    <a:pt x="67" y="212"/>
                  </a:cubicBezTo>
                  <a:cubicBezTo>
                    <a:pt x="67" y="213"/>
                    <a:pt x="67" y="213"/>
                    <a:pt x="67" y="213"/>
                  </a:cubicBezTo>
                  <a:cubicBezTo>
                    <a:pt x="66" y="217"/>
                    <a:pt x="65" y="221"/>
                    <a:pt x="65" y="226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5" y="233"/>
                    <a:pt x="0" y="237"/>
                    <a:pt x="1" y="242"/>
                  </a:cubicBezTo>
                  <a:cubicBezTo>
                    <a:pt x="1" y="275"/>
                    <a:pt x="1" y="275"/>
                    <a:pt x="1" y="275"/>
                  </a:cubicBezTo>
                  <a:cubicBezTo>
                    <a:pt x="0" y="279"/>
                    <a:pt x="4" y="284"/>
                    <a:pt x="10" y="285"/>
                  </a:cubicBezTo>
                  <a:cubicBezTo>
                    <a:pt x="64" y="292"/>
                    <a:pt x="64" y="292"/>
                    <a:pt x="64" y="292"/>
                  </a:cubicBezTo>
                  <a:cubicBezTo>
                    <a:pt x="64" y="292"/>
                    <a:pt x="64" y="292"/>
                    <a:pt x="64" y="292"/>
                  </a:cubicBezTo>
                  <a:cubicBezTo>
                    <a:pt x="65" y="296"/>
                    <a:pt x="65" y="299"/>
                    <a:pt x="66" y="303"/>
                  </a:cubicBezTo>
                  <a:cubicBezTo>
                    <a:pt x="65" y="303"/>
                    <a:pt x="65" y="303"/>
                    <a:pt x="65" y="303"/>
                  </a:cubicBezTo>
                  <a:cubicBezTo>
                    <a:pt x="19" y="331"/>
                    <a:pt x="19" y="331"/>
                    <a:pt x="19" y="331"/>
                  </a:cubicBezTo>
                  <a:cubicBezTo>
                    <a:pt x="14" y="334"/>
                    <a:pt x="12" y="340"/>
                    <a:pt x="14" y="344"/>
                  </a:cubicBezTo>
                  <a:cubicBezTo>
                    <a:pt x="27" y="374"/>
                    <a:pt x="27" y="374"/>
                    <a:pt x="27" y="374"/>
                  </a:cubicBezTo>
                  <a:cubicBezTo>
                    <a:pt x="29" y="378"/>
                    <a:pt x="34" y="381"/>
                    <a:pt x="39" y="379"/>
                  </a:cubicBezTo>
                  <a:cubicBezTo>
                    <a:pt x="91" y="365"/>
                    <a:pt x="91" y="365"/>
                    <a:pt x="91" y="365"/>
                  </a:cubicBezTo>
                  <a:cubicBezTo>
                    <a:pt x="93" y="368"/>
                    <a:pt x="96" y="372"/>
                    <a:pt x="98" y="375"/>
                  </a:cubicBezTo>
                  <a:cubicBezTo>
                    <a:pt x="65" y="416"/>
                    <a:pt x="65" y="416"/>
                    <a:pt x="65" y="416"/>
                  </a:cubicBezTo>
                  <a:cubicBezTo>
                    <a:pt x="62" y="421"/>
                    <a:pt x="62" y="427"/>
                    <a:pt x="66" y="430"/>
                  </a:cubicBezTo>
                  <a:cubicBezTo>
                    <a:pt x="89" y="453"/>
                    <a:pt x="89" y="453"/>
                    <a:pt x="89" y="453"/>
                  </a:cubicBezTo>
                  <a:cubicBezTo>
                    <a:pt x="92" y="457"/>
                    <a:pt x="98" y="457"/>
                    <a:pt x="102" y="454"/>
                  </a:cubicBezTo>
                  <a:cubicBezTo>
                    <a:pt x="144" y="422"/>
                    <a:pt x="144" y="422"/>
                    <a:pt x="144" y="422"/>
                  </a:cubicBezTo>
                  <a:cubicBezTo>
                    <a:pt x="148" y="424"/>
                    <a:pt x="151" y="427"/>
                    <a:pt x="155" y="429"/>
                  </a:cubicBezTo>
                  <a:cubicBezTo>
                    <a:pt x="141" y="478"/>
                    <a:pt x="141" y="478"/>
                    <a:pt x="141" y="478"/>
                  </a:cubicBezTo>
                  <a:cubicBezTo>
                    <a:pt x="139" y="484"/>
                    <a:pt x="142" y="489"/>
                    <a:pt x="146" y="491"/>
                  </a:cubicBezTo>
                  <a:cubicBezTo>
                    <a:pt x="177" y="503"/>
                    <a:pt x="177" y="503"/>
                    <a:pt x="177" y="503"/>
                  </a:cubicBezTo>
                  <a:cubicBezTo>
                    <a:pt x="181" y="506"/>
                    <a:pt x="187" y="504"/>
                    <a:pt x="189" y="499"/>
                  </a:cubicBezTo>
                  <a:cubicBezTo>
                    <a:pt x="215" y="454"/>
                    <a:pt x="215" y="454"/>
                    <a:pt x="215" y="454"/>
                  </a:cubicBezTo>
                  <a:cubicBezTo>
                    <a:pt x="220" y="455"/>
                    <a:pt x="224" y="456"/>
                    <a:pt x="229" y="457"/>
                  </a:cubicBezTo>
                  <a:cubicBezTo>
                    <a:pt x="235" y="508"/>
                    <a:pt x="235" y="508"/>
                    <a:pt x="235" y="508"/>
                  </a:cubicBezTo>
                  <a:cubicBezTo>
                    <a:pt x="236" y="514"/>
                    <a:pt x="241" y="518"/>
                    <a:pt x="245" y="517"/>
                  </a:cubicBezTo>
                  <a:cubicBezTo>
                    <a:pt x="278" y="517"/>
                    <a:pt x="278" y="517"/>
                    <a:pt x="278" y="517"/>
                  </a:cubicBezTo>
                  <a:cubicBezTo>
                    <a:pt x="283" y="518"/>
                    <a:pt x="287" y="514"/>
                    <a:pt x="288" y="508"/>
                  </a:cubicBezTo>
                  <a:cubicBezTo>
                    <a:pt x="295" y="457"/>
                    <a:pt x="295" y="457"/>
                    <a:pt x="295" y="457"/>
                  </a:cubicBezTo>
                  <a:cubicBezTo>
                    <a:pt x="297" y="457"/>
                    <a:pt x="299" y="456"/>
                    <a:pt x="302" y="456"/>
                  </a:cubicBezTo>
                  <a:cubicBezTo>
                    <a:pt x="327" y="499"/>
                    <a:pt x="327" y="499"/>
                    <a:pt x="327" y="499"/>
                  </a:cubicBezTo>
                  <a:cubicBezTo>
                    <a:pt x="330" y="504"/>
                    <a:pt x="335" y="506"/>
                    <a:pt x="340" y="503"/>
                  </a:cubicBezTo>
                  <a:cubicBezTo>
                    <a:pt x="370" y="491"/>
                    <a:pt x="370" y="491"/>
                    <a:pt x="370" y="491"/>
                  </a:cubicBezTo>
                  <a:cubicBezTo>
                    <a:pt x="375" y="489"/>
                    <a:pt x="377" y="484"/>
                    <a:pt x="376" y="478"/>
                  </a:cubicBezTo>
                  <a:cubicBezTo>
                    <a:pt x="362" y="432"/>
                    <a:pt x="362" y="432"/>
                    <a:pt x="362" y="432"/>
                  </a:cubicBezTo>
                  <a:cubicBezTo>
                    <a:pt x="367" y="430"/>
                    <a:pt x="371" y="427"/>
                    <a:pt x="375" y="424"/>
                  </a:cubicBezTo>
                  <a:cubicBezTo>
                    <a:pt x="414" y="454"/>
                    <a:pt x="414" y="454"/>
                    <a:pt x="414" y="454"/>
                  </a:cubicBezTo>
                  <a:cubicBezTo>
                    <a:pt x="418" y="457"/>
                    <a:pt x="424" y="457"/>
                    <a:pt x="427" y="453"/>
                  </a:cubicBezTo>
                  <a:cubicBezTo>
                    <a:pt x="450" y="430"/>
                    <a:pt x="450" y="430"/>
                    <a:pt x="450" y="430"/>
                  </a:cubicBezTo>
                  <a:cubicBezTo>
                    <a:pt x="454" y="427"/>
                    <a:pt x="454" y="421"/>
                    <a:pt x="451" y="416"/>
                  </a:cubicBezTo>
                  <a:cubicBezTo>
                    <a:pt x="422" y="380"/>
                    <a:pt x="422" y="380"/>
                    <a:pt x="422" y="380"/>
                  </a:cubicBezTo>
                  <a:cubicBezTo>
                    <a:pt x="425" y="375"/>
                    <a:pt x="428" y="371"/>
                    <a:pt x="431" y="366"/>
                  </a:cubicBezTo>
                  <a:cubicBezTo>
                    <a:pt x="477" y="379"/>
                    <a:pt x="477" y="379"/>
                    <a:pt x="477" y="379"/>
                  </a:cubicBezTo>
                  <a:cubicBezTo>
                    <a:pt x="482" y="381"/>
                    <a:pt x="488" y="378"/>
                    <a:pt x="489" y="374"/>
                  </a:cubicBezTo>
                  <a:cubicBezTo>
                    <a:pt x="502" y="344"/>
                    <a:pt x="502" y="344"/>
                    <a:pt x="502" y="344"/>
                  </a:cubicBezTo>
                  <a:cubicBezTo>
                    <a:pt x="504" y="340"/>
                    <a:pt x="502" y="334"/>
                    <a:pt x="498" y="331"/>
                  </a:cubicBezTo>
                  <a:cubicBezTo>
                    <a:pt x="456" y="306"/>
                    <a:pt x="456" y="306"/>
                    <a:pt x="456" y="306"/>
                  </a:cubicBezTo>
                  <a:cubicBezTo>
                    <a:pt x="457" y="301"/>
                    <a:pt x="458" y="296"/>
                    <a:pt x="459" y="291"/>
                  </a:cubicBezTo>
                  <a:cubicBezTo>
                    <a:pt x="507" y="285"/>
                    <a:pt x="507" y="285"/>
                    <a:pt x="507" y="285"/>
                  </a:cubicBezTo>
                  <a:cubicBezTo>
                    <a:pt x="512" y="284"/>
                    <a:pt x="516" y="279"/>
                    <a:pt x="516" y="275"/>
                  </a:cubicBezTo>
                  <a:lnTo>
                    <a:pt x="515" y="242"/>
                  </a:lnTo>
                  <a:close/>
                  <a:moveTo>
                    <a:pt x="258" y="431"/>
                  </a:moveTo>
                  <a:cubicBezTo>
                    <a:pt x="163" y="431"/>
                    <a:pt x="86" y="354"/>
                    <a:pt x="86" y="259"/>
                  </a:cubicBezTo>
                  <a:cubicBezTo>
                    <a:pt x="86" y="164"/>
                    <a:pt x="163" y="87"/>
                    <a:pt x="258" y="87"/>
                  </a:cubicBezTo>
                  <a:cubicBezTo>
                    <a:pt x="353" y="87"/>
                    <a:pt x="430" y="164"/>
                    <a:pt x="430" y="259"/>
                  </a:cubicBezTo>
                  <a:cubicBezTo>
                    <a:pt x="430" y="354"/>
                    <a:pt x="353" y="431"/>
                    <a:pt x="258" y="431"/>
                  </a:cubicBezTo>
                  <a:close/>
                </a:path>
              </a:pathLst>
            </a:custGeom>
            <a:solidFill>
              <a:srgbClr val="007E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iṡlïḋê"/>
            <p:cNvSpPr/>
            <p:nvPr/>
          </p:nvSpPr>
          <p:spPr bwMode="auto">
            <a:xfrm>
              <a:off x="2614" y="2317"/>
              <a:ext cx="589" cy="589"/>
            </a:xfrm>
            <a:custGeom>
              <a:avLst/>
              <a:gdLst>
                <a:gd name="T0" fmla="*/ 150 w 300"/>
                <a:gd name="T1" fmla="*/ 0 h 300"/>
                <a:gd name="T2" fmla="*/ 0 w 300"/>
                <a:gd name="T3" fmla="*/ 150 h 300"/>
                <a:gd name="T4" fmla="*/ 150 w 300"/>
                <a:gd name="T5" fmla="*/ 300 h 300"/>
                <a:gd name="T6" fmla="*/ 300 w 300"/>
                <a:gd name="T7" fmla="*/ 150 h 300"/>
                <a:gd name="T8" fmla="*/ 150 w 300"/>
                <a:gd name="T9" fmla="*/ 0 h 300"/>
                <a:gd name="T10" fmla="*/ 150 w 300"/>
                <a:gd name="T11" fmla="*/ 278 h 300"/>
                <a:gd name="T12" fmla="*/ 22 w 300"/>
                <a:gd name="T13" fmla="*/ 150 h 300"/>
                <a:gd name="T14" fmla="*/ 150 w 300"/>
                <a:gd name="T15" fmla="*/ 22 h 300"/>
                <a:gd name="T16" fmla="*/ 278 w 300"/>
                <a:gd name="T17" fmla="*/ 150 h 300"/>
                <a:gd name="T18" fmla="*/ 150 w 300"/>
                <a:gd name="T19" fmla="*/ 27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0" h="300">
                  <a:moveTo>
                    <a:pt x="150" y="0"/>
                  </a:moveTo>
                  <a:cubicBezTo>
                    <a:pt x="67" y="0"/>
                    <a:pt x="0" y="67"/>
                    <a:pt x="0" y="150"/>
                  </a:cubicBezTo>
                  <a:cubicBezTo>
                    <a:pt x="0" y="233"/>
                    <a:pt x="67" y="300"/>
                    <a:pt x="150" y="300"/>
                  </a:cubicBezTo>
                  <a:cubicBezTo>
                    <a:pt x="233" y="300"/>
                    <a:pt x="300" y="233"/>
                    <a:pt x="300" y="150"/>
                  </a:cubicBezTo>
                  <a:cubicBezTo>
                    <a:pt x="300" y="67"/>
                    <a:pt x="233" y="0"/>
                    <a:pt x="150" y="0"/>
                  </a:cubicBezTo>
                  <a:close/>
                  <a:moveTo>
                    <a:pt x="150" y="278"/>
                  </a:moveTo>
                  <a:cubicBezTo>
                    <a:pt x="79" y="278"/>
                    <a:pt x="22" y="221"/>
                    <a:pt x="22" y="150"/>
                  </a:cubicBezTo>
                  <a:cubicBezTo>
                    <a:pt x="22" y="79"/>
                    <a:pt x="79" y="22"/>
                    <a:pt x="150" y="22"/>
                  </a:cubicBezTo>
                  <a:cubicBezTo>
                    <a:pt x="221" y="22"/>
                    <a:pt x="278" y="79"/>
                    <a:pt x="278" y="150"/>
                  </a:cubicBezTo>
                  <a:cubicBezTo>
                    <a:pt x="278" y="221"/>
                    <a:pt x="221" y="278"/>
                    <a:pt x="150" y="2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îṥ1iḓé"/>
            <p:cNvSpPr/>
            <p:nvPr/>
          </p:nvSpPr>
          <p:spPr bwMode="auto">
            <a:xfrm>
              <a:off x="2614" y="2325"/>
              <a:ext cx="589" cy="589"/>
            </a:xfrm>
            <a:custGeom>
              <a:avLst/>
              <a:gdLst>
                <a:gd name="T0" fmla="*/ 150 w 300"/>
                <a:gd name="T1" fmla="*/ 0 h 300"/>
                <a:gd name="T2" fmla="*/ 0 w 300"/>
                <a:gd name="T3" fmla="*/ 150 h 300"/>
                <a:gd name="T4" fmla="*/ 150 w 300"/>
                <a:gd name="T5" fmla="*/ 300 h 300"/>
                <a:gd name="T6" fmla="*/ 300 w 300"/>
                <a:gd name="T7" fmla="*/ 150 h 300"/>
                <a:gd name="T8" fmla="*/ 150 w 300"/>
                <a:gd name="T9" fmla="*/ 0 h 300"/>
                <a:gd name="T10" fmla="*/ 150 w 300"/>
                <a:gd name="T11" fmla="*/ 278 h 300"/>
                <a:gd name="T12" fmla="*/ 22 w 300"/>
                <a:gd name="T13" fmla="*/ 150 h 300"/>
                <a:gd name="T14" fmla="*/ 150 w 300"/>
                <a:gd name="T15" fmla="*/ 22 h 300"/>
                <a:gd name="T16" fmla="*/ 278 w 300"/>
                <a:gd name="T17" fmla="*/ 150 h 300"/>
                <a:gd name="T18" fmla="*/ 150 w 300"/>
                <a:gd name="T19" fmla="*/ 27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0" h="300">
                  <a:moveTo>
                    <a:pt x="150" y="0"/>
                  </a:moveTo>
                  <a:cubicBezTo>
                    <a:pt x="67" y="0"/>
                    <a:pt x="0" y="67"/>
                    <a:pt x="0" y="150"/>
                  </a:cubicBezTo>
                  <a:cubicBezTo>
                    <a:pt x="0" y="233"/>
                    <a:pt x="67" y="300"/>
                    <a:pt x="150" y="300"/>
                  </a:cubicBezTo>
                  <a:cubicBezTo>
                    <a:pt x="233" y="300"/>
                    <a:pt x="300" y="233"/>
                    <a:pt x="300" y="150"/>
                  </a:cubicBezTo>
                  <a:cubicBezTo>
                    <a:pt x="300" y="67"/>
                    <a:pt x="233" y="0"/>
                    <a:pt x="150" y="0"/>
                  </a:cubicBezTo>
                  <a:close/>
                  <a:moveTo>
                    <a:pt x="150" y="278"/>
                  </a:moveTo>
                  <a:cubicBezTo>
                    <a:pt x="79" y="278"/>
                    <a:pt x="22" y="221"/>
                    <a:pt x="22" y="150"/>
                  </a:cubicBezTo>
                  <a:cubicBezTo>
                    <a:pt x="22" y="79"/>
                    <a:pt x="79" y="22"/>
                    <a:pt x="150" y="22"/>
                  </a:cubicBezTo>
                  <a:cubicBezTo>
                    <a:pt x="221" y="22"/>
                    <a:pt x="278" y="79"/>
                    <a:pt x="278" y="150"/>
                  </a:cubicBezTo>
                  <a:cubicBezTo>
                    <a:pt x="278" y="221"/>
                    <a:pt x="221" y="278"/>
                    <a:pt x="150" y="278"/>
                  </a:cubicBezTo>
                  <a:close/>
                </a:path>
              </a:pathLst>
            </a:custGeom>
            <a:solidFill>
              <a:srgbClr val="007E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7" rIns="96435" bIns="48217" anchor="ctr" anchorCtr="0" compatLnSpc="1">
              <a:normAutofit/>
            </a:bodyPr>
            <a:lstStyle/>
            <a:p>
              <a:pPr algn="ctr"/>
              <a:endParaRPr lang="en-US" sz="422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îŝ1iďè"/>
            <p:cNvSpPr/>
            <p:nvPr/>
          </p:nvSpPr>
          <p:spPr bwMode="auto">
            <a:xfrm>
              <a:off x="1657" y="0"/>
              <a:ext cx="739" cy="738"/>
            </a:xfrm>
            <a:custGeom>
              <a:avLst/>
              <a:gdLst>
                <a:gd name="T0" fmla="*/ 330 w 376"/>
                <a:gd name="T1" fmla="*/ 303 h 376"/>
                <a:gd name="T2" fmla="*/ 309 w 376"/>
                <a:gd name="T3" fmla="*/ 276 h 376"/>
                <a:gd name="T4" fmla="*/ 325 w 376"/>
                <a:gd name="T5" fmla="*/ 246 h 376"/>
                <a:gd name="T6" fmla="*/ 335 w 376"/>
                <a:gd name="T7" fmla="*/ 209 h 376"/>
                <a:gd name="T8" fmla="*/ 369 w 376"/>
                <a:gd name="T9" fmla="*/ 204 h 376"/>
                <a:gd name="T10" fmla="*/ 376 w 376"/>
                <a:gd name="T11" fmla="*/ 197 h 376"/>
                <a:gd name="T12" fmla="*/ 375 w 376"/>
                <a:gd name="T13" fmla="*/ 173 h 376"/>
                <a:gd name="T14" fmla="*/ 368 w 376"/>
                <a:gd name="T15" fmla="*/ 166 h 376"/>
                <a:gd name="T16" fmla="*/ 333 w 376"/>
                <a:gd name="T17" fmla="*/ 162 h 376"/>
                <a:gd name="T18" fmla="*/ 307 w 376"/>
                <a:gd name="T19" fmla="*/ 104 h 376"/>
                <a:gd name="T20" fmla="*/ 332 w 376"/>
                <a:gd name="T21" fmla="*/ 75 h 376"/>
                <a:gd name="T22" fmla="*/ 332 w 376"/>
                <a:gd name="T23" fmla="*/ 65 h 376"/>
                <a:gd name="T24" fmla="*/ 315 w 376"/>
                <a:gd name="T25" fmla="*/ 48 h 376"/>
                <a:gd name="T26" fmla="*/ 305 w 376"/>
                <a:gd name="T27" fmla="*/ 47 h 376"/>
                <a:gd name="T28" fmla="*/ 273 w 376"/>
                <a:gd name="T29" fmla="*/ 71 h 376"/>
                <a:gd name="T30" fmla="*/ 273 w 376"/>
                <a:gd name="T31" fmla="*/ 71 h 376"/>
                <a:gd name="T32" fmla="*/ 244 w 376"/>
                <a:gd name="T33" fmla="*/ 55 h 376"/>
                <a:gd name="T34" fmla="*/ 215 w 376"/>
                <a:gd name="T35" fmla="*/ 47 h 376"/>
                <a:gd name="T36" fmla="*/ 215 w 376"/>
                <a:gd name="T37" fmla="*/ 46 h 376"/>
                <a:gd name="T38" fmla="*/ 208 w 376"/>
                <a:gd name="T39" fmla="*/ 7 h 376"/>
                <a:gd name="T40" fmla="*/ 201 w 376"/>
                <a:gd name="T41" fmla="*/ 0 h 376"/>
                <a:gd name="T42" fmla="*/ 177 w 376"/>
                <a:gd name="T43" fmla="*/ 2 h 376"/>
                <a:gd name="T44" fmla="*/ 170 w 376"/>
                <a:gd name="T45" fmla="*/ 9 h 376"/>
                <a:gd name="T46" fmla="*/ 167 w 376"/>
                <a:gd name="T47" fmla="*/ 46 h 376"/>
                <a:gd name="T48" fmla="*/ 105 w 376"/>
                <a:gd name="T49" fmla="*/ 70 h 376"/>
                <a:gd name="T50" fmla="*/ 75 w 376"/>
                <a:gd name="T51" fmla="*/ 47 h 376"/>
                <a:gd name="T52" fmla="*/ 65 w 376"/>
                <a:gd name="T53" fmla="*/ 47 h 376"/>
                <a:gd name="T54" fmla="*/ 49 w 376"/>
                <a:gd name="T55" fmla="*/ 64 h 376"/>
                <a:gd name="T56" fmla="*/ 48 w 376"/>
                <a:gd name="T57" fmla="*/ 74 h 376"/>
                <a:gd name="T58" fmla="*/ 71 w 376"/>
                <a:gd name="T59" fmla="*/ 103 h 376"/>
                <a:gd name="T60" fmla="*/ 53 w 376"/>
                <a:gd name="T61" fmla="*/ 136 h 376"/>
                <a:gd name="T62" fmla="*/ 44 w 376"/>
                <a:gd name="T63" fmla="*/ 166 h 376"/>
                <a:gd name="T64" fmla="*/ 7 w 376"/>
                <a:gd name="T65" fmla="*/ 172 h 376"/>
                <a:gd name="T66" fmla="*/ 1 w 376"/>
                <a:gd name="T67" fmla="*/ 179 h 376"/>
                <a:gd name="T68" fmla="*/ 1 w 376"/>
                <a:gd name="T69" fmla="*/ 203 h 376"/>
                <a:gd name="T70" fmla="*/ 8 w 376"/>
                <a:gd name="T71" fmla="*/ 210 h 376"/>
                <a:gd name="T72" fmla="*/ 44 w 376"/>
                <a:gd name="T73" fmla="*/ 214 h 376"/>
                <a:gd name="T74" fmla="*/ 70 w 376"/>
                <a:gd name="T75" fmla="*/ 278 h 376"/>
                <a:gd name="T76" fmla="*/ 49 w 376"/>
                <a:gd name="T77" fmla="*/ 305 h 376"/>
                <a:gd name="T78" fmla="*/ 50 w 376"/>
                <a:gd name="T79" fmla="*/ 314 h 376"/>
                <a:gd name="T80" fmla="*/ 66 w 376"/>
                <a:gd name="T81" fmla="*/ 331 h 376"/>
                <a:gd name="T82" fmla="*/ 76 w 376"/>
                <a:gd name="T83" fmla="*/ 332 h 376"/>
                <a:gd name="T84" fmla="*/ 103 w 376"/>
                <a:gd name="T85" fmla="*/ 311 h 376"/>
                <a:gd name="T86" fmla="*/ 134 w 376"/>
                <a:gd name="T87" fmla="*/ 327 h 376"/>
                <a:gd name="T88" fmla="*/ 164 w 376"/>
                <a:gd name="T89" fmla="*/ 336 h 376"/>
                <a:gd name="T90" fmla="*/ 169 w 376"/>
                <a:gd name="T91" fmla="*/ 369 h 376"/>
                <a:gd name="T92" fmla="*/ 176 w 376"/>
                <a:gd name="T93" fmla="*/ 376 h 376"/>
                <a:gd name="T94" fmla="*/ 200 w 376"/>
                <a:gd name="T95" fmla="*/ 376 h 376"/>
                <a:gd name="T96" fmla="*/ 207 w 376"/>
                <a:gd name="T97" fmla="*/ 369 h 376"/>
                <a:gd name="T98" fmla="*/ 211 w 376"/>
                <a:gd name="T99" fmla="*/ 336 h 376"/>
                <a:gd name="T100" fmla="*/ 276 w 376"/>
                <a:gd name="T101" fmla="*/ 309 h 376"/>
                <a:gd name="T102" fmla="*/ 303 w 376"/>
                <a:gd name="T103" fmla="*/ 330 h 376"/>
                <a:gd name="T104" fmla="*/ 313 w 376"/>
                <a:gd name="T105" fmla="*/ 330 h 376"/>
                <a:gd name="T106" fmla="*/ 330 w 376"/>
                <a:gd name="T107" fmla="*/ 313 h 376"/>
                <a:gd name="T108" fmla="*/ 330 w 376"/>
                <a:gd name="T109" fmla="*/ 303 h 376"/>
                <a:gd name="T110" fmla="*/ 144 w 376"/>
                <a:gd name="T111" fmla="*/ 300 h 376"/>
                <a:gd name="T112" fmla="*/ 80 w 376"/>
                <a:gd name="T113" fmla="*/ 147 h 376"/>
                <a:gd name="T114" fmla="*/ 233 w 376"/>
                <a:gd name="T115" fmla="*/ 82 h 376"/>
                <a:gd name="T116" fmla="*/ 298 w 376"/>
                <a:gd name="T117" fmla="*/ 236 h 376"/>
                <a:gd name="T118" fmla="*/ 144 w 376"/>
                <a:gd name="T119" fmla="*/ 30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6" h="376">
                  <a:moveTo>
                    <a:pt x="330" y="303"/>
                  </a:moveTo>
                  <a:cubicBezTo>
                    <a:pt x="309" y="276"/>
                    <a:pt x="309" y="276"/>
                    <a:pt x="309" y="276"/>
                  </a:cubicBezTo>
                  <a:cubicBezTo>
                    <a:pt x="315" y="267"/>
                    <a:pt x="321" y="257"/>
                    <a:pt x="325" y="246"/>
                  </a:cubicBezTo>
                  <a:cubicBezTo>
                    <a:pt x="330" y="234"/>
                    <a:pt x="333" y="222"/>
                    <a:pt x="335" y="209"/>
                  </a:cubicBezTo>
                  <a:cubicBezTo>
                    <a:pt x="369" y="204"/>
                    <a:pt x="369" y="204"/>
                    <a:pt x="369" y="204"/>
                  </a:cubicBezTo>
                  <a:cubicBezTo>
                    <a:pt x="373" y="203"/>
                    <a:pt x="376" y="200"/>
                    <a:pt x="376" y="197"/>
                  </a:cubicBezTo>
                  <a:cubicBezTo>
                    <a:pt x="375" y="173"/>
                    <a:pt x="375" y="173"/>
                    <a:pt x="375" y="173"/>
                  </a:cubicBezTo>
                  <a:cubicBezTo>
                    <a:pt x="375" y="169"/>
                    <a:pt x="372" y="166"/>
                    <a:pt x="368" y="166"/>
                  </a:cubicBezTo>
                  <a:cubicBezTo>
                    <a:pt x="333" y="162"/>
                    <a:pt x="333" y="162"/>
                    <a:pt x="333" y="162"/>
                  </a:cubicBezTo>
                  <a:cubicBezTo>
                    <a:pt x="329" y="141"/>
                    <a:pt x="320" y="121"/>
                    <a:pt x="307" y="104"/>
                  </a:cubicBezTo>
                  <a:cubicBezTo>
                    <a:pt x="332" y="75"/>
                    <a:pt x="332" y="75"/>
                    <a:pt x="332" y="75"/>
                  </a:cubicBezTo>
                  <a:cubicBezTo>
                    <a:pt x="334" y="72"/>
                    <a:pt x="334" y="68"/>
                    <a:pt x="332" y="65"/>
                  </a:cubicBezTo>
                  <a:cubicBezTo>
                    <a:pt x="315" y="48"/>
                    <a:pt x="315" y="48"/>
                    <a:pt x="315" y="48"/>
                  </a:cubicBezTo>
                  <a:cubicBezTo>
                    <a:pt x="313" y="45"/>
                    <a:pt x="309" y="45"/>
                    <a:pt x="305" y="47"/>
                  </a:cubicBezTo>
                  <a:cubicBezTo>
                    <a:pt x="273" y="71"/>
                    <a:pt x="273" y="71"/>
                    <a:pt x="273" y="71"/>
                  </a:cubicBezTo>
                  <a:cubicBezTo>
                    <a:pt x="273" y="71"/>
                    <a:pt x="273" y="71"/>
                    <a:pt x="273" y="71"/>
                  </a:cubicBezTo>
                  <a:cubicBezTo>
                    <a:pt x="264" y="65"/>
                    <a:pt x="255" y="59"/>
                    <a:pt x="244" y="55"/>
                  </a:cubicBezTo>
                  <a:cubicBezTo>
                    <a:pt x="235" y="51"/>
                    <a:pt x="225" y="48"/>
                    <a:pt x="215" y="47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208" y="3"/>
                    <a:pt x="204" y="0"/>
                    <a:pt x="201" y="0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3" y="1"/>
                    <a:pt x="170" y="5"/>
                    <a:pt x="170" y="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5" y="49"/>
                    <a:pt x="124" y="57"/>
                    <a:pt x="105" y="70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2" y="44"/>
                    <a:pt x="68" y="44"/>
                    <a:pt x="65" y="47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6" y="66"/>
                    <a:pt x="46" y="71"/>
                    <a:pt x="48" y="74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64" y="113"/>
                    <a:pt x="58" y="124"/>
                    <a:pt x="53" y="136"/>
                  </a:cubicBezTo>
                  <a:cubicBezTo>
                    <a:pt x="49" y="146"/>
                    <a:pt x="46" y="156"/>
                    <a:pt x="44" y="166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3" y="172"/>
                    <a:pt x="0" y="176"/>
                    <a:pt x="1" y="179"/>
                  </a:cubicBezTo>
                  <a:cubicBezTo>
                    <a:pt x="1" y="203"/>
                    <a:pt x="1" y="203"/>
                    <a:pt x="1" y="203"/>
                  </a:cubicBezTo>
                  <a:cubicBezTo>
                    <a:pt x="1" y="206"/>
                    <a:pt x="4" y="210"/>
                    <a:pt x="8" y="210"/>
                  </a:cubicBezTo>
                  <a:cubicBezTo>
                    <a:pt x="44" y="214"/>
                    <a:pt x="44" y="214"/>
                    <a:pt x="44" y="214"/>
                  </a:cubicBezTo>
                  <a:cubicBezTo>
                    <a:pt x="47" y="237"/>
                    <a:pt x="56" y="259"/>
                    <a:pt x="70" y="278"/>
                  </a:cubicBezTo>
                  <a:cubicBezTo>
                    <a:pt x="49" y="305"/>
                    <a:pt x="49" y="305"/>
                    <a:pt x="49" y="305"/>
                  </a:cubicBezTo>
                  <a:cubicBezTo>
                    <a:pt x="47" y="308"/>
                    <a:pt x="47" y="312"/>
                    <a:pt x="50" y="314"/>
                  </a:cubicBezTo>
                  <a:cubicBezTo>
                    <a:pt x="66" y="331"/>
                    <a:pt x="66" y="331"/>
                    <a:pt x="66" y="331"/>
                  </a:cubicBezTo>
                  <a:cubicBezTo>
                    <a:pt x="69" y="334"/>
                    <a:pt x="73" y="334"/>
                    <a:pt x="76" y="332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13" y="317"/>
                    <a:pt x="123" y="323"/>
                    <a:pt x="134" y="327"/>
                  </a:cubicBezTo>
                  <a:cubicBezTo>
                    <a:pt x="144" y="331"/>
                    <a:pt x="154" y="334"/>
                    <a:pt x="164" y="336"/>
                  </a:cubicBezTo>
                  <a:cubicBezTo>
                    <a:pt x="169" y="369"/>
                    <a:pt x="169" y="369"/>
                    <a:pt x="169" y="369"/>
                  </a:cubicBezTo>
                  <a:cubicBezTo>
                    <a:pt x="170" y="373"/>
                    <a:pt x="173" y="376"/>
                    <a:pt x="176" y="376"/>
                  </a:cubicBezTo>
                  <a:cubicBezTo>
                    <a:pt x="200" y="376"/>
                    <a:pt x="200" y="376"/>
                    <a:pt x="200" y="376"/>
                  </a:cubicBezTo>
                  <a:cubicBezTo>
                    <a:pt x="204" y="376"/>
                    <a:pt x="207" y="373"/>
                    <a:pt x="207" y="369"/>
                  </a:cubicBezTo>
                  <a:cubicBezTo>
                    <a:pt x="211" y="336"/>
                    <a:pt x="211" y="336"/>
                    <a:pt x="211" y="336"/>
                  </a:cubicBezTo>
                  <a:cubicBezTo>
                    <a:pt x="235" y="333"/>
                    <a:pt x="257" y="323"/>
                    <a:pt x="276" y="309"/>
                  </a:cubicBezTo>
                  <a:cubicBezTo>
                    <a:pt x="303" y="330"/>
                    <a:pt x="303" y="330"/>
                    <a:pt x="303" y="330"/>
                  </a:cubicBezTo>
                  <a:cubicBezTo>
                    <a:pt x="306" y="332"/>
                    <a:pt x="310" y="332"/>
                    <a:pt x="313" y="330"/>
                  </a:cubicBezTo>
                  <a:cubicBezTo>
                    <a:pt x="330" y="313"/>
                    <a:pt x="330" y="313"/>
                    <a:pt x="330" y="313"/>
                  </a:cubicBezTo>
                  <a:cubicBezTo>
                    <a:pt x="332" y="310"/>
                    <a:pt x="332" y="306"/>
                    <a:pt x="330" y="303"/>
                  </a:cubicBezTo>
                  <a:close/>
                  <a:moveTo>
                    <a:pt x="144" y="300"/>
                  </a:moveTo>
                  <a:cubicBezTo>
                    <a:pt x="84" y="276"/>
                    <a:pt x="55" y="207"/>
                    <a:pt x="80" y="147"/>
                  </a:cubicBezTo>
                  <a:cubicBezTo>
                    <a:pt x="104" y="86"/>
                    <a:pt x="173" y="57"/>
                    <a:pt x="233" y="82"/>
                  </a:cubicBezTo>
                  <a:cubicBezTo>
                    <a:pt x="294" y="106"/>
                    <a:pt x="323" y="175"/>
                    <a:pt x="298" y="236"/>
                  </a:cubicBezTo>
                  <a:cubicBezTo>
                    <a:pt x="274" y="296"/>
                    <a:pt x="205" y="325"/>
                    <a:pt x="144" y="30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íSļiḑé"/>
            <p:cNvSpPr/>
            <p:nvPr/>
          </p:nvSpPr>
          <p:spPr bwMode="auto">
            <a:xfrm>
              <a:off x="1353" y="24"/>
              <a:ext cx="349" cy="353"/>
            </a:xfrm>
            <a:custGeom>
              <a:avLst/>
              <a:gdLst>
                <a:gd name="T0" fmla="*/ 160 w 178"/>
                <a:gd name="T1" fmla="*/ 99 h 180"/>
                <a:gd name="T2" fmla="*/ 156 w 178"/>
                <a:gd name="T3" fmla="*/ 65 h 180"/>
                <a:gd name="T4" fmla="*/ 171 w 178"/>
                <a:gd name="T5" fmla="*/ 50 h 180"/>
                <a:gd name="T6" fmla="*/ 161 w 178"/>
                <a:gd name="T7" fmla="*/ 39 h 180"/>
                <a:gd name="T8" fmla="*/ 120 w 178"/>
                <a:gd name="T9" fmla="*/ 27 h 180"/>
                <a:gd name="T10" fmla="*/ 122 w 178"/>
                <a:gd name="T11" fmla="*/ 4 h 180"/>
                <a:gd name="T12" fmla="*/ 106 w 178"/>
                <a:gd name="T13" fmla="*/ 3 h 180"/>
                <a:gd name="T14" fmla="*/ 98 w 178"/>
                <a:gd name="T15" fmla="*/ 20 h 180"/>
                <a:gd name="T16" fmla="*/ 68 w 178"/>
                <a:gd name="T17" fmla="*/ 23 h 180"/>
                <a:gd name="T18" fmla="*/ 56 w 178"/>
                <a:gd name="T19" fmla="*/ 8 h 180"/>
                <a:gd name="T20" fmla="*/ 41 w 178"/>
                <a:gd name="T21" fmla="*/ 13 h 180"/>
                <a:gd name="T22" fmla="*/ 47 w 178"/>
                <a:gd name="T23" fmla="*/ 34 h 180"/>
                <a:gd name="T24" fmla="*/ 8 w 178"/>
                <a:gd name="T25" fmla="*/ 55 h 180"/>
                <a:gd name="T26" fmla="*/ 0 w 178"/>
                <a:gd name="T27" fmla="*/ 69 h 180"/>
                <a:gd name="T28" fmla="*/ 19 w 178"/>
                <a:gd name="T29" fmla="*/ 81 h 180"/>
                <a:gd name="T30" fmla="*/ 22 w 178"/>
                <a:gd name="T31" fmla="*/ 114 h 180"/>
                <a:gd name="T32" fmla="*/ 6 w 178"/>
                <a:gd name="T33" fmla="*/ 129 h 180"/>
                <a:gd name="T34" fmla="*/ 16 w 178"/>
                <a:gd name="T35" fmla="*/ 141 h 180"/>
                <a:gd name="T36" fmla="*/ 59 w 178"/>
                <a:gd name="T37" fmla="*/ 155 h 180"/>
                <a:gd name="T38" fmla="*/ 58 w 178"/>
                <a:gd name="T39" fmla="*/ 176 h 180"/>
                <a:gd name="T40" fmla="*/ 74 w 178"/>
                <a:gd name="T41" fmla="*/ 177 h 180"/>
                <a:gd name="T42" fmla="*/ 97 w 178"/>
                <a:gd name="T43" fmla="*/ 162 h 180"/>
                <a:gd name="T44" fmla="*/ 122 w 178"/>
                <a:gd name="T45" fmla="*/ 172 h 180"/>
                <a:gd name="T46" fmla="*/ 137 w 178"/>
                <a:gd name="T47" fmla="*/ 167 h 180"/>
                <a:gd name="T48" fmla="*/ 132 w 178"/>
                <a:gd name="T49" fmla="*/ 148 h 180"/>
                <a:gd name="T50" fmla="*/ 170 w 178"/>
                <a:gd name="T51" fmla="*/ 124 h 180"/>
                <a:gd name="T52" fmla="*/ 178 w 178"/>
                <a:gd name="T53" fmla="*/ 111 h 180"/>
                <a:gd name="T54" fmla="*/ 95 w 178"/>
                <a:gd name="T55" fmla="*/ 141 h 180"/>
                <a:gd name="T56" fmla="*/ 84 w 178"/>
                <a:gd name="T57" fmla="*/ 41 h 180"/>
                <a:gd name="T58" fmla="*/ 95 w 178"/>
                <a:gd name="T59" fmla="*/ 141 h 180"/>
                <a:gd name="T60" fmla="*/ 75 w 178"/>
                <a:gd name="T61" fmla="*/ 93 h 180"/>
                <a:gd name="T62" fmla="*/ 104 w 178"/>
                <a:gd name="T63" fmla="*/ 8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8" h="180">
                  <a:moveTo>
                    <a:pt x="176" y="106"/>
                  </a:moveTo>
                  <a:cubicBezTo>
                    <a:pt x="160" y="99"/>
                    <a:pt x="160" y="99"/>
                    <a:pt x="160" y="99"/>
                  </a:cubicBezTo>
                  <a:cubicBezTo>
                    <a:pt x="161" y="94"/>
                    <a:pt x="161" y="89"/>
                    <a:pt x="161" y="83"/>
                  </a:cubicBezTo>
                  <a:cubicBezTo>
                    <a:pt x="160" y="77"/>
                    <a:pt x="158" y="71"/>
                    <a:pt x="156" y="65"/>
                  </a:cubicBezTo>
                  <a:cubicBezTo>
                    <a:pt x="170" y="55"/>
                    <a:pt x="170" y="55"/>
                    <a:pt x="170" y="55"/>
                  </a:cubicBezTo>
                  <a:cubicBezTo>
                    <a:pt x="171" y="54"/>
                    <a:pt x="172" y="52"/>
                    <a:pt x="171" y="50"/>
                  </a:cubicBezTo>
                  <a:cubicBezTo>
                    <a:pt x="165" y="40"/>
                    <a:pt x="165" y="40"/>
                    <a:pt x="165" y="40"/>
                  </a:cubicBezTo>
                  <a:cubicBezTo>
                    <a:pt x="164" y="39"/>
                    <a:pt x="162" y="38"/>
                    <a:pt x="161" y="39"/>
                  </a:cubicBezTo>
                  <a:cubicBezTo>
                    <a:pt x="145" y="45"/>
                    <a:pt x="145" y="45"/>
                    <a:pt x="145" y="45"/>
                  </a:cubicBezTo>
                  <a:cubicBezTo>
                    <a:pt x="138" y="37"/>
                    <a:pt x="130" y="31"/>
                    <a:pt x="120" y="27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7"/>
                    <a:pt x="123" y="5"/>
                    <a:pt x="122" y="4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09" y="0"/>
                    <a:pt x="107" y="1"/>
                    <a:pt x="106" y="3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3" y="19"/>
                    <a:pt x="87" y="19"/>
                    <a:pt x="82" y="20"/>
                  </a:cubicBezTo>
                  <a:cubicBezTo>
                    <a:pt x="77" y="21"/>
                    <a:pt x="72" y="22"/>
                    <a:pt x="68" y="2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4" y="6"/>
                    <a:pt x="52" y="6"/>
                    <a:pt x="51" y="7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39" y="13"/>
                    <a:pt x="39" y="15"/>
                    <a:pt x="40" y="17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38" y="40"/>
                    <a:pt x="31" y="49"/>
                    <a:pt x="26" y="5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6" y="55"/>
                    <a:pt x="4" y="56"/>
                    <a:pt x="4" y="5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0"/>
                    <a:pt x="1" y="72"/>
                    <a:pt x="2" y="73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18" y="86"/>
                    <a:pt x="18" y="92"/>
                    <a:pt x="19" y="99"/>
                  </a:cubicBezTo>
                  <a:cubicBezTo>
                    <a:pt x="19" y="104"/>
                    <a:pt x="20" y="109"/>
                    <a:pt x="22" y="114"/>
                  </a:cubicBezTo>
                  <a:cubicBezTo>
                    <a:pt x="7" y="124"/>
                    <a:pt x="7" y="124"/>
                    <a:pt x="7" y="124"/>
                  </a:cubicBezTo>
                  <a:cubicBezTo>
                    <a:pt x="6" y="126"/>
                    <a:pt x="5" y="128"/>
                    <a:pt x="6" y="129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3" y="141"/>
                    <a:pt x="15" y="141"/>
                    <a:pt x="16" y="141"/>
                  </a:cubicBezTo>
                  <a:cubicBezTo>
                    <a:pt x="33" y="134"/>
                    <a:pt x="33" y="134"/>
                    <a:pt x="33" y="134"/>
                  </a:cubicBezTo>
                  <a:cubicBezTo>
                    <a:pt x="40" y="143"/>
                    <a:pt x="48" y="150"/>
                    <a:pt x="59" y="155"/>
                  </a:cubicBezTo>
                  <a:cubicBezTo>
                    <a:pt x="56" y="172"/>
                    <a:pt x="56" y="172"/>
                    <a:pt x="56" y="172"/>
                  </a:cubicBezTo>
                  <a:cubicBezTo>
                    <a:pt x="56" y="173"/>
                    <a:pt x="57" y="175"/>
                    <a:pt x="58" y="176"/>
                  </a:cubicBezTo>
                  <a:cubicBezTo>
                    <a:pt x="69" y="179"/>
                    <a:pt x="69" y="179"/>
                    <a:pt x="69" y="179"/>
                  </a:cubicBezTo>
                  <a:cubicBezTo>
                    <a:pt x="71" y="180"/>
                    <a:pt x="73" y="179"/>
                    <a:pt x="74" y="177"/>
                  </a:cubicBezTo>
                  <a:cubicBezTo>
                    <a:pt x="80" y="162"/>
                    <a:pt x="80" y="162"/>
                    <a:pt x="80" y="162"/>
                  </a:cubicBezTo>
                  <a:cubicBezTo>
                    <a:pt x="86" y="162"/>
                    <a:pt x="92" y="163"/>
                    <a:pt x="97" y="162"/>
                  </a:cubicBezTo>
                  <a:cubicBezTo>
                    <a:pt x="102" y="161"/>
                    <a:pt x="108" y="160"/>
                    <a:pt x="112" y="15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3" y="173"/>
                    <a:pt x="125" y="174"/>
                    <a:pt x="127" y="173"/>
                  </a:cubicBezTo>
                  <a:cubicBezTo>
                    <a:pt x="137" y="167"/>
                    <a:pt x="137" y="167"/>
                    <a:pt x="137" y="167"/>
                  </a:cubicBezTo>
                  <a:cubicBezTo>
                    <a:pt x="138" y="167"/>
                    <a:pt x="139" y="165"/>
                    <a:pt x="138" y="163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2" y="141"/>
                    <a:pt x="149" y="132"/>
                    <a:pt x="154" y="121"/>
                  </a:cubicBezTo>
                  <a:cubicBezTo>
                    <a:pt x="170" y="124"/>
                    <a:pt x="170" y="124"/>
                    <a:pt x="170" y="124"/>
                  </a:cubicBezTo>
                  <a:cubicBezTo>
                    <a:pt x="172" y="124"/>
                    <a:pt x="174" y="123"/>
                    <a:pt x="174" y="122"/>
                  </a:cubicBezTo>
                  <a:cubicBezTo>
                    <a:pt x="178" y="111"/>
                    <a:pt x="178" y="111"/>
                    <a:pt x="178" y="111"/>
                  </a:cubicBezTo>
                  <a:cubicBezTo>
                    <a:pt x="178" y="109"/>
                    <a:pt x="177" y="107"/>
                    <a:pt x="176" y="106"/>
                  </a:cubicBezTo>
                  <a:close/>
                  <a:moveTo>
                    <a:pt x="95" y="141"/>
                  </a:moveTo>
                  <a:cubicBezTo>
                    <a:pt x="67" y="144"/>
                    <a:pt x="42" y="124"/>
                    <a:pt x="39" y="96"/>
                  </a:cubicBezTo>
                  <a:cubicBezTo>
                    <a:pt x="36" y="69"/>
                    <a:pt x="56" y="44"/>
                    <a:pt x="84" y="41"/>
                  </a:cubicBezTo>
                  <a:cubicBezTo>
                    <a:pt x="112" y="38"/>
                    <a:pt x="137" y="58"/>
                    <a:pt x="140" y="86"/>
                  </a:cubicBezTo>
                  <a:cubicBezTo>
                    <a:pt x="143" y="113"/>
                    <a:pt x="123" y="138"/>
                    <a:pt x="95" y="141"/>
                  </a:cubicBezTo>
                  <a:close/>
                  <a:moveTo>
                    <a:pt x="91" y="106"/>
                  </a:moveTo>
                  <a:cubicBezTo>
                    <a:pt x="83" y="107"/>
                    <a:pt x="76" y="101"/>
                    <a:pt x="75" y="93"/>
                  </a:cubicBezTo>
                  <a:cubicBezTo>
                    <a:pt x="74" y="84"/>
                    <a:pt x="80" y="77"/>
                    <a:pt x="88" y="76"/>
                  </a:cubicBezTo>
                  <a:cubicBezTo>
                    <a:pt x="96" y="75"/>
                    <a:pt x="103" y="81"/>
                    <a:pt x="104" y="89"/>
                  </a:cubicBezTo>
                  <a:cubicBezTo>
                    <a:pt x="105" y="97"/>
                    <a:pt x="99" y="105"/>
                    <a:pt x="91" y="106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îśľîḋé"/>
            <p:cNvSpPr/>
            <p:nvPr/>
          </p:nvSpPr>
          <p:spPr bwMode="auto">
            <a:xfrm>
              <a:off x="3378" y="2698"/>
              <a:ext cx="536" cy="538"/>
            </a:xfrm>
            <a:custGeom>
              <a:avLst/>
              <a:gdLst>
                <a:gd name="T0" fmla="*/ 245 w 273"/>
                <a:gd name="T1" fmla="*/ 152 h 274"/>
                <a:gd name="T2" fmla="*/ 239 w 273"/>
                <a:gd name="T3" fmla="*/ 99 h 274"/>
                <a:gd name="T4" fmla="*/ 261 w 273"/>
                <a:gd name="T5" fmla="*/ 77 h 274"/>
                <a:gd name="T6" fmla="*/ 246 w 273"/>
                <a:gd name="T7" fmla="*/ 59 h 274"/>
                <a:gd name="T8" fmla="*/ 184 w 273"/>
                <a:gd name="T9" fmla="*/ 41 h 274"/>
                <a:gd name="T10" fmla="*/ 186 w 273"/>
                <a:gd name="T11" fmla="*/ 7 h 274"/>
                <a:gd name="T12" fmla="*/ 163 w 273"/>
                <a:gd name="T13" fmla="*/ 4 h 274"/>
                <a:gd name="T14" fmla="*/ 150 w 273"/>
                <a:gd name="T15" fmla="*/ 31 h 274"/>
                <a:gd name="T16" fmla="*/ 104 w 273"/>
                <a:gd name="T17" fmla="*/ 35 h 274"/>
                <a:gd name="T18" fmla="*/ 86 w 273"/>
                <a:gd name="T19" fmla="*/ 12 h 274"/>
                <a:gd name="T20" fmla="*/ 63 w 273"/>
                <a:gd name="T21" fmla="*/ 19 h 274"/>
                <a:gd name="T22" fmla="*/ 72 w 273"/>
                <a:gd name="T23" fmla="*/ 51 h 274"/>
                <a:gd name="T24" fmla="*/ 13 w 273"/>
                <a:gd name="T25" fmla="*/ 84 h 274"/>
                <a:gd name="T26" fmla="*/ 1 w 273"/>
                <a:gd name="T27" fmla="*/ 105 h 274"/>
                <a:gd name="T28" fmla="*/ 30 w 273"/>
                <a:gd name="T29" fmla="*/ 123 h 274"/>
                <a:gd name="T30" fmla="*/ 34 w 273"/>
                <a:gd name="T31" fmla="*/ 173 h 274"/>
                <a:gd name="T32" fmla="*/ 11 w 273"/>
                <a:gd name="T33" fmla="*/ 197 h 274"/>
                <a:gd name="T34" fmla="*/ 26 w 273"/>
                <a:gd name="T35" fmla="*/ 214 h 274"/>
                <a:gd name="T36" fmla="*/ 90 w 273"/>
                <a:gd name="T37" fmla="*/ 237 h 274"/>
                <a:gd name="T38" fmla="*/ 90 w 273"/>
                <a:gd name="T39" fmla="*/ 268 h 274"/>
                <a:gd name="T40" fmla="*/ 113 w 273"/>
                <a:gd name="T41" fmla="*/ 270 h 274"/>
                <a:gd name="T42" fmla="*/ 149 w 273"/>
                <a:gd name="T43" fmla="*/ 247 h 274"/>
                <a:gd name="T44" fmla="*/ 187 w 273"/>
                <a:gd name="T45" fmla="*/ 262 h 274"/>
                <a:gd name="T46" fmla="*/ 209 w 273"/>
                <a:gd name="T47" fmla="*/ 255 h 274"/>
                <a:gd name="T48" fmla="*/ 203 w 273"/>
                <a:gd name="T49" fmla="*/ 226 h 274"/>
                <a:gd name="T50" fmla="*/ 260 w 273"/>
                <a:gd name="T51" fmla="*/ 189 h 274"/>
                <a:gd name="T52" fmla="*/ 272 w 273"/>
                <a:gd name="T53" fmla="*/ 169 h 274"/>
                <a:gd name="T54" fmla="*/ 146 w 273"/>
                <a:gd name="T55" fmla="*/ 215 h 274"/>
                <a:gd name="T56" fmla="*/ 129 w 273"/>
                <a:gd name="T57" fmla="*/ 62 h 274"/>
                <a:gd name="T58" fmla="*/ 146 w 273"/>
                <a:gd name="T59" fmla="*/ 215 h 274"/>
                <a:gd name="T60" fmla="*/ 115 w 273"/>
                <a:gd name="T61" fmla="*/ 141 h 274"/>
                <a:gd name="T62" fmla="*/ 160 w 273"/>
                <a:gd name="T63" fmla="*/ 13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3" h="274">
                  <a:moveTo>
                    <a:pt x="269" y="162"/>
                  </a:moveTo>
                  <a:cubicBezTo>
                    <a:pt x="245" y="152"/>
                    <a:pt x="245" y="152"/>
                    <a:pt x="245" y="152"/>
                  </a:cubicBezTo>
                  <a:cubicBezTo>
                    <a:pt x="246" y="144"/>
                    <a:pt x="246" y="135"/>
                    <a:pt x="245" y="127"/>
                  </a:cubicBezTo>
                  <a:cubicBezTo>
                    <a:pt x="244" y="117"/>
                    <a:pt x="242" y="108"/>
                    <a:pt x="239" y="99"/>
                  </a:cubicBezTo>
                  <a:cubicBezTo>
                    <a:pt x="259" y="84"/>
                    <a:pt x="259" y="84"/>
                    <a:pt x="259" y="84"/>
                  </a:cubicBezTo>
                  <a:cubicBezTo>
                    <a:pt x="262" y="82"/>
                    <a:pt x="262" y="79"/>
                    <a:pt x="261" y="77"/>
                  </a:cubicBezTo>
                  <a:cubicBezTo>
                    <a:pt x="252" y="61"/>
                    <a:pt x="252" y="61"/>
                    <a:pt x="252" y="61"/>
                  </a:cubicBezTo>
                  <a:cubicBezTo>
                    <a:pt x="251" y="59"/>
                    <a:pt x="248" y="58"/>
                    <a:pt x="246" y="59"/>
                  </a:cubicBezTo>
                  <a:cubicBezTo>
                    <a:pt x="221" y="69"/>
                    <a:pt x="221" y="69"/>
                    <a:pt x="221" y="69"/>
                  </a:cubicBezTo>
                  <a:cubicBezTo>
                    <a:pt x="211" y="57"/>
                    <a:pt x="198" y="47"/>
                    <a:pt x="184" y="41"/>
                  </a:cubicBezTo>
                  <a:cubicBezTo>
                    <a:pt x="190" y="13"/>
                    <a:pt x="190" y="13"/>
                    <a:pt x="190" y="13"/>
                  </a:cubicBezTo>
                  <a:cubicBezTo>
                    <a:pt x="190" y="10"/>
                    <a:pt x="189" y="7"/>
                    <a:pt x="186" y="7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167" y="0"/>
                    <a:pt x="164" y="1"/>
                    <a:pt x="163" y="4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42" y="30"/>
                    <a:pt x="134" y="30"/>
                    <a:pt x="126" y="30"/>
                  </a:cubicBezTo>
                  <a:cubicBezTo>
                    <a:pt x="118" y="31"/>
                    <a:pt x="111" y="33"/>
                    <a:pt x="104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4" y="9"/>
                    <a:pt x="81" y="9"/>
                    <a:pt x="78" y="10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1" y="20"/>
                    <a:pt x="60" y="23"/>
                    <a:pt x="61" y="26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59" y="61"/>
                    <a:pt x="48" y="74"/>
                    <a:pt x="41" y="89"/>
                  </a:cubicBezTo>
                  <a:cubicBezTo>
                    <a:pt x="13" y="84"/>
                    <a:pt x="13" y="84"/>
                    <a:pt x="13" y="84"/>
                  </a:cubicBezTo>
                  <a:cubicBezTo>
                    <a:pt x="10" y="84"/>
                    <a:pt x="7" y="85"/>
                    <a:pt x="7" y="88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0" y="107"/>
                    <a:pt x="2" y="110"/>
                    <a:pt x="4" y="111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9" y="132"/>
                    <a:pt x="28" y="141"/>
                    <a:pt x="29" y="150"/>
                  </a:cubicBezTo>
                  <a:cubicBezTo>
                    <a:pt x="30" y="158"/>
                    <a:pt x="32" y="166"/>
                    <a:pt x="34" y="173"/>
                  </a:cubicBezTo>
                  <a:cubicBezTo>
                    <a:pt x="12" y="190"/>
                    <a:pt x="12" y="190"/>
                    <a:pt x="12" y="190"/>
                  </a:cubicBezTo>
                  <a:cubicBezTo>
                    <a:pt x="10" y="191"/>
                    <a:pt x="9" y="194"/>
                    <a:pt x="11" y="197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4"/>
                    <a:pt x="23" y="215"/>
                    <a:pt x="26" y="214"/>
                  </a:cubicBezTo>
                  <a:cubicBezTo>
                    <a:pt x="51" y="204"/>
                    <a:pt x="51" y="204"/>
                    <a:pt x="51" y="204"/>
                  </a:cubicBezTo>
                  <a:cubicBezTo>
                    <a:pt x="61" y="218"/>
                    <a:pt x="75" y="229"/>
                    <a:pt x="90" y="237"/>
                  </a:cubicBezTo>
                  <a:cubicBezTo>
                    <a:pt x="86" y="261"/>
                    <a:pt x="86" y="261"/>
                    <a:pt x="86" y="261"/>
                  </a:cubicBezTo>
                  <a:cubicBezTo>
                    <a:pt x="85" y="264"/>
                    <a:pt x="87" y="267"/>
                    <a:pt x="90" y="268"/>
                  </a:cubicBezTo>
                  <a:cubicBezTo>
                    <a:pt x="107" y="273"/>
                    <a:pt x="107" y="273"/>
                    <a:pt x="107" y="273"/>
                  </a:cubicBezTo>
                  <a:cubicBezTo>
                    <a:pt x="109" y="274"/>
                    <a:pt x="112" y="272"/>
                    <a:pt x="113" y="270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32" y="247"/>
                    <a:pt x="140" y="248"/>
                    <a:pt x="149" y="247"/>
                  </a:cubicBezTo>
                  <a:cubicBezTo>
                    <a:pt x="157" y="246"/>
                    <a:pt x="165" y="244"/>
                    <a:pt x="172" y="242"/>
                  </a:cubicBezTo>
                  <a:cubicBezTo>
                    <a:pt x="187" y="262"/>
                    <a:pt x="187" y="262"/>
                    <a:pt x="187" y="262"/>
                  </a:cubicBezTo>
                  <a:cubicBezTo>
                    <a:pt x="189" y="264"/>
                    <a:pt x="192" y="265"/>
                    <a:pt x="194" y="263"/>
                  </a:cubicBezTo>
                  <a:cubicBezTo>
                    <a:pt x="209" y="255"/>
                    <a:pt x="209" y="255"/>
                    <a:pt x="209" y="255"/>
                  </a:cubicBezTo>
                  <a:cubicBezTo>
                    <a:pt x="212" y="254"/>
                    <a:pt x="213" y="251"/>
                    <a:pt x="212" y="248"/>
                  </a:cubicBezTo>
                  <a:cubicBezTo>
                    <a:pt x="203" y="226"/>
                    <a:pt x="203" y="226"/>
                    <a:pt x="203" y="226"/>
                  </a:cubicBezTo>
                  <a:cubicBezTo>
                    <a:pt x="217" y="215"/>
                    <a:pt x="228" y="201"/>
                    <a:pt x="236" y="185"/>
                  </a:cubicBezTo>
                  <a:cubicBezTo>
                    <a:pt x="260" y="189"/>
                    <a:pt x="260" y="189"/>
                    <a:pt x="260" y="189"/>
                  </a:cubicBezTo>
                  <a:cubicBezTo>
                    <a:pt x="263" y="190"/>
                    <a:pt x="266" y="188"/>
                    <a:pt x="266" y="185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3" y="166"/>
                    <a:pt x="271" y="163"/>
                    <a:pt x="269" y="162"/>
                  </a:cubicBezTo>
                  <a:close/>
                  <a:moveTo>
                    <a:pt x="146" y="215"/>
                  </a:moveTo>
                  <a:cubicBezTo>
                    <a:pt x="103" y="220"/>
                    <a:pt x="65" y="189"/>
                    <a:pt x="61" y="147"/>
                  </a:cubicBezTo>
                  <a:cubicBezTo>
                    <a:pt x="56" y="105"/>
                    <a:pt x="87" y="67"/>
                    <a:pt x="129" y="62"/>
                  </a:cubicBezTo>
                  <a:cubicBezTo>
                    <a:pt x="171" y="58"/>
                    <a:pt x="209" y="88"/>
                    <a:pt x="214" y="130"/>
                  </a:cubicBezTo>
                  <a:cubicBezTo>
                    <a:pt x="218" y="173"/>
                    <a:pt x="188" y="210"/>
                    <a:pt x="146" y="215"/>
                  </a:cubicBezTo>
                  <a:close/>
                  <a:moveTo>
                    <a:pt x="140" y="161"/>
                  </a:moveTo>
                  <a:cubicBezTo>
                    <a:pt x="127" y="162"/>
                    <a:pt x="116" y="153"/>
                    <a:pt x="115" y="141"/>
                  </a:cubicBezTo>
                  <a:cubicBezTo>
                    <a:pt x="114" y="129"/>
                    <a:pt x="123" y="117"/>
                    <a:pt x="135" y="116"/>
                  </a:cubicBezTo>
                  <a:cubicBezTo>
                    <a:pt x="147" y="115"/>
                    <a:pt x="159" y="124"/>
                    <a:pt x="160" y="136"/>
                  </a:cubicBezTo>
                  <a:cubicBezTo>
                    <a:pt x="161" y="149"/>
                    <a:pt x="152" y="160"/>
                    <a:pt x="140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íṡļiḑé"/>
            <p:cNvSpPr/>
            <p:nvPr/>
          </p:nvSpPr>
          <p:spPr bwMode="auto">
            <a:xfrm>
              <a:off x="1335" y="642"/>
              <a:ext cx="530" cy="534"/>
            </a:xfrm>
            <a:custGeom>
              <a:avLst/>
              <a:gdLst>
                <a:gd name="T0" fmla="*/ 244 w 270"/>
                <a:gd name="T1" fmla="*/ 160 h 272"/>
                <a:gd name="T2" fmla="*/ 242 w 270"/>
                <a:gd name="T3" fmla="*/ 106 h 272"/>
                <a:gd name="T4" fmla="*/ 266 w 270"/>
                <a:gd name="T5" fmla="*/ 85 h 272"/>
                <a:gd name="T6" fmla="*/ 252 w 270"/>
                <a:gd name="T7" fmla="*/ 66 h 272"/>
                <a:gd name="T8" fmla="*/ 192 w 270"/>
                <a:gd name="T9" fmla="*/ 42 h 272"/>
                <a:gd name="T10" fmla="*/ 197 w 270"/>
                <a:gd name="T11" fmla="*/ 8 h 272"/>
                <a:gd name="T12" fmla="*/ 173 w 270"/>
                <a:gd name="T13" fmla="*/ 4 h 272"/>
                <a:gd name="T14" fmla="*/ 158 w 270"/>
                <a:gd name="T15" fmla="*/ 29 h 272"/>
                <a:gd name="T16" fmla="*/ 111 w 270"/>
                <a:gd name="T17" fmla="*/ 30 h 272"/>
                <a:gd name="T18" fmla="*/ 94 w 270"/>
                <a:gd name="T19" fmla="*/ 5 h 272"/>
                <a:gd name="T20" fmla="*/ 71 w 270"/>
                <a:gd name="T21" fmla="*/ 10 h 272"/>
                <a:gd name="T22" fmla="*/ 78 w 270"/>
                <a:gd name="T23" fmla="*/ 44 h 272"/>
                <a:gd name="T24" fmla="*/ 15 w 270"/>
                <a:gd name="T25" fmla="*/ 72 h 272"/>
                <a:gd name="T26" fmla="*/ 1 w 270"/>
                <a:gd name="T27" fmla="*/ 92 h 272"/>
                <a:gd name="T28" fmla="*/ 28 w 270"/>
                <a:gd name="T29" fmla="*/ 112 h 272"/>
                <a:gd name="T30" fmla="*/ 29 w 270"/>
                <a:gd name="T31" fmla="*/ 164 h 272"/>
                <a:gd name="T32" fmla="*/ 3 w 270"/>
                <a:gd name="T33" fmla="*/ 185 h 272"/>
                <a:gd name="T34" fmla="*/ 17 w 270"/>
                <a:gd name="T35" fmla="*/ 204 h 272"/>
                <a:gd name="T36" fmla="*/ 80 w 270"/>
                <a:gd name="T37" fmla="*/ 232 h 272"/>
                <a:gd name="T38" fmla="*/ 77 w 270"/>
                <a:gd name="T39" fmla="*/ 264 h 272"/>
                <a:gd name="T40" fmla="*/ 100 w 270"/>
                <a:gd name="T41" fmla="*/ 268 h 272"/>
                <a:gd name="T42" fmla="*/ 138 w 270"/>
                <a:gd name="T43" fmla="*/ 248 h 272"/>
                <a:gd name="T44" fmla="*/ 175 w 270"/>
                <a:gd name="T45" fmla="*/ 266 h 272"/>
                <a:gd name="T46" fmla="*/ 199 w 270"/>
                <a:gd name="T47" fmla="*/ 261 h 272"/>
                <a:gd name="T48" fmla="*/ 194 w 270"/>
                <a:gd name="T49" fmla="*/ 231 h 272"/>
                <a:gd name="T50" fmla="*/ 256 w 270"/>
                <a:gd name="T51" fmla="*/ 199 h 272"/>
                <a:gd name="T52" fmla="*/ 269 w 270"/>
                <a:gd name="T53" fmla="*/ 179 h 272"/>
                <a:gd name="T54" fmla="*/ 138 w 270"/>
                <a:gd name="T55" fmla="*/ 215 h 272"/>
                <a:gd name="T56" fmla="*/ 134 w 270"/>
                <a:gd name="T57" fmla="*/ 59 h 272"/>
                <a:gd name="T58" fmla="*/ 138 w 270"/>
                <a:gd name="T59" fmla="*/ 215 h 272"/>
                <a:gd name="T60" fmla="*/ 97 w 270"/>
                <a:gd name="T61" fmla="*/ 138 h 272"/>
                <a:gd name="T62" fmla="*/ 174 w 270"/>
                <a:gd name="T63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0" h="272">
                  <a:moveTo>
                    <a:pt x="267" y="172"/>
                  </a:moveTo>
                  <a:cubicBezTo>
                    <a:pt x="244" y="160"/>
                    <a:pt x="244" y="160"/>
                    <a:pt x="244" y="160"/>
                  </a:cubicBezTo>
                  <a:cubicBezTo>
                    <a:pt x="246" y="152"/>
                    <a:pt x="246" y="143"/>
                    <a:pt x="246" y="135"/>
                  </a:cubicBezTo>
                  <a:cubicBezTo>
                    <a:pt x="246" y="125"/>
                    <a:pt x="244" y="115"/>
                    <a:pt x="242" y="106"/>
                  </a:cubicBezTo>
                  <a:cubicBezTo>
                    <a:pt x="264" y="92"/>
                    <a:pt x="264" y="92"/>
                    <a:pt x="264" y="92"/>
                  </a:cubicBezTo>
                  <a:cubicBezTo>
                    <a:pt x="266" y="91"/>
                    <a:pt x="267" y="88"/>
                    <a:pt x="266" y="85"/>
                  </a:cubicBezTo>
                  <a:cubicBezTo>
                    <a:pt x="259" y="69"/>
                    <a:pt x="259" y="69"/>
                    <a:pt x="259" y="69"/>
                  </a:cubicBezTo>
                  <a:cubicBezTo>
                    <a:pt x="258" y="67"/>
                    <a:pt x="255" y="65"/>
                    <a:pt x="252" y="66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17" y="61"/>
                    <a:pt x="205" y="50"/>
                    <a:pt x="192" y="42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0" y="12"/>
                    <a:pt x="199" y="9"/>
                    <a:pt x="197" y="8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78" y="0"/>
                    <a:pt x="175" y="1"/>
                    <a:pt x="173" y="4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0" y="28"/>
                    <a:pt x="142" y="27"/>
                    <a:pt x="133" y="27"/>
                  </a:cubicBezTo>
                  <a:cubicBezTo>
                    <a:pt x="126" y="27"/>
                    <a:pt x="118" y="28"/>
                    <a:pt x="111" y="30"/>
                  </a:cubicBezTo>
                  <a:cubicBezTo>
                    <a:pt x="111" y="29"/>
                    <a:pt x="111" y="29"/>
                    <a:pt x="111" y="29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3" y="2"/>
                    <a:pt x="89" y="1"/>
                    <a:pt x="87" y="3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69" y="11"/>
                    <a:pt x="67" y="14"/>
                    <a:pt x="68" y="17"/>
                  </a:cubicBezTo>
                  <a:cubicBezTo>
                    <a:pt x="78" y="44"/>
                    <a:pt x="78" y="44"/>
                    <a:pt x="78" y="44"/>
                  </a:cubicBezTo>
                  <a:cubicBezTo>
                    <a:pt x="63" y="53"/>
                    <a:pt x="51" y="65"/>
                    <a:pt x="42" y="79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2" y="71"/>
                    <a:pt x="9" y="73"/>
                    <a:pt x="8" y="75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0" y="94"/>
                    <a:pt x="1" y="97"/>
                    <a:pt x="4" y="99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6" y="121"/>
                    <a:pt x="25" y="130"/>
                    <a:pt x="26" y="140"/>
                  </a:cubicBezTo>
                  <a:cubicBezTo>
                    <a:pt x="26" y="148"/>
                    <a:pt x="27" y="156"/>
                    <a:pt x="29" y="164"/>
                  </a:cubicBezTo>
                  <a:cubicBezTo>
                    <a:pt x="5" y="178"/>
                    <a:pt x="5" y="178"/>
                    <a:pt x="5" y="178"/>
                  </a:cubicBezTo>
                  <a:cubicBezTo>
                    <a:pt x="2" y="180"/>
                    <a:pt x="1" y="183"/>
                    <a:pt x="3" y="185"/>
                  </a:cubicBezTo>
                  <a:cubicBezTo>
                    <a:pt x="10" y="202"/>
                    <a:pt x="10" y="202"/>
                    <a:pt x="10" y="202"/>
                  </a:cubicBezTo>
                  <a:cubicBezTo>
                    <a:pt x="11" y="204"/>
                    <a:pt x="14" y="205"/>
                    <a:pt x="17" y="204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52" y="211"/>
                    <a:pt x="65" y="224"/>
                    <a:pt x="80" y="232"/>
                  </a:cubicBezTo>
                  <a:cubicBezTo>
                    <a:pt x="74" y="257"/>
                    <a:pt x="74" y="257"/>
                    <a:pt x="74" y="257"/>
                  </a:cubicBezTo>
                  <a:cubicBezTo>
                    <a:pt x="73" y="260"/>
                    <a:pt x="74" y="263"/>
                    <a:pt x="77" y="264"/>
                  </a:cubicBezTo>
                  <a:cubicBezTo>
                    <a:pt x="93" y="270"/>
                    <a:pt x="93" y="270"/>
                    <a:pt x="93" y="270"/>
                  </a:cubicBezTo>
                  <a:cubicBezTo>
                    <a:pt x="96" y="272"/>
                    <a:pt x="99" y="270"/>
                    <a:pt x="100" y="268"/>
                  </a:cubicBezTo>
                  <a:cubicBezTo>
                    <a:pt x="113" y="245"/>
                    <a:pt x="113" y="245"/>
                    <a:pt x="113" y="245"/>
                  </a:cubicBezTo>
                  <a:cubicBezTo>
                    <a:pt x="121" y="247"/>
                    <a:pt x="130" y="248"/>
                    <a:pt x="138" y="248"/>
                  </a:cubicBezTo>
                  <a:cubicBezTo>
                    <a:pt x="147" y="247"/>
                    <a:pt x="155" y="246"/>
                    <a:pt x="162" y="244"/>
                  </a:cubicBezTo>
                  <a:cubicBezTo>
                    <a:pt x="175" y="266"/>
                    <a:pt x="175" y="266"/>
                    <a:pt x="175" y="266"/>
                  </a:cubicBezTo>
                  <a:cubicBezTo>
                    <a:pt x="177" y="269"/>
                    <a:pt x="180" y="270"/>
                    <a:pt x="182" y="268"/>
                  </a:cubicBezTo>
                  <a:cubicBezTo>
                    <a:pt x="199" y="261"/>
                    <a:pt x="199" y="261"/>
                    <a:pt x="199" y="261"/>
                  </a:cubicBezTo>
                  <a:cubicBezTo>
                    <a:pt x="201" y="260"/>
                    <a:pt x="203" y="257"/>
                    <a:pt x="202" y="254"/>
                  </a:cubicBezTo>
                  <a:cubicBezTo>
                    <a:pt x="194" y="231"/>
                    <a:pt x="194" y="231"/>
                    <a:pt x="194" y="231"/>
                  </a:cubicBezTo>
                  <a:cubicBezTo>
                    <a:pt x="210" y="221"/>
                    <a:pt x="222" y="208"/>
                    <a:pt x="231" y="193"/>
                  </a:cubicBezTo>
                  <a:cubicBezTo>
                    <a:pt x="256" y="199"/>
                    <a:pt x="256" y="199"/>
                    <a:pt x="256" y="199"/>
                  </a:cubicBezTo>
                  <a:cubicBezTo>
                    <a:pt x="259" y="200"/>
                    <a:pt x="262" y="198"/>
                    <a:pt x="262" y="196"/>
                  </a:cubicBezTo>
                  <a:cubicBezTo>
                    <a:pt x="269" y="179"/>
                    <a:pt x="269" y="179"/>
                    <a:pt x="269" y="179"/>
                  </a:cubicBezTo>
                  <a:cubicBezTo>
                    <a:pt x="270" y="177"/>
                    <a:pt x="269" y="174"/>
                    <a:pt x="267" y="172"/>
                  </a:cubicBezTo>
                  <a:close/>
                  <a:moveTo>
                    <a:pt x="138" y="215"/>
                  </a:moveTo>
                  <a:cubicBezTo>
                    <a:pt x="95" y="216"/>
                    <a:pt x="59" y="182"/>
                    <a:pt x="58" y="139"/>
                  </a:cubicBezTo>
                  <a:cubicBezTo>
                    <a:pt x="57" y="96"/>
                    <a:pt x="91" y="60"/>
                    <a:pt x="134" y="59"/>
                  </a:cubicBezTo>
                  <a:cubicBezTo>
                    <a:pt x="177" y="58"/>
                    <a:pt x="213" y="92"/>
                    <a:pt x="214" y="136"/>
                  </a:cubicBezTo>
                  <a:cubicBezTo>
                    <a:pt x="215" y="179"/>
                    <a:pt x="181" y="214"/>
                    <a:pt x="138" y="215"/>
                  </a:cubicBezTo>
                  <a:close/>
                  <a:moveTo>
                    <a:pt x="137" y="176"/>
                  </a:moveTo>
                  <a:cubicBezTo>
                    <a:pt x="116" y="176"/>
                    <a:pt x="98" y="160"/>
                    <a:pt x="97" y="138"/>
                  </a:cubicBezTo>
                  <a:cubicBezTo>
                    <a:pt x="97" y="117"/>
                    <a:pt x="114" y="99"/>
                    <a:pt x="135" y="99"/>
                  </a:cubicBezTo>
                  <a:cubicBezTo>
                    <a:pt x="156" y="98"/>
                    <a:pt x="174" y="115"/>
                    <a:pt x="174" y="136"/>
                  </a:cubicBezTo>
                  <a:cubicBezTo>
                    <a:pt x="175" y="158"/>
                    <a:pt x="158" y="175"/>
                    <a:pt x="137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íşḷîḋê"/>
            <p:cNvSpPr/>
            <p:nvPr/>
          </p:nvSpPr>
          <p:spPr bwMode="auto">
            <a:xfrm>
              <a:off x="2531" y="986"/>
              <a:ext cx="1104" cy="1105"/>
            </a:xfrm>
            <a:custGeom>
              <a:avLst/>
              <a:gdLst>
                <a:gd name="T0" fmla="*/ 500 w 562"/>
                <a:gd name="T1" fmla="*/ 309 h 563"/>
                <a:gd name="T2" fmla="*/ 561 w 562"/>
                <a:gd name="T3" fmla="*/ 265 h 563"/>
                <a:gd name="T4" fmla="*/ 491 w 562"/>
                <a:gd name="T5" fmla="*/ 220 h 563"/>
                <a:gd name="T6" fmla="*/ 532 w 562"/>
                <a:gd name="T7" fmla="*/ 159 h 563"/>
                <a:gd name="T8" fmla="*/ 449 w 562"/>
                <a:gd name="T9" fmla="*/ 143 h 563"/>
                <a:gd name="T10" fmla="*/ 467 w 562"/>
                <a:gd name="T11" fmla="*/ 73 h 563"/>
                <a:gd name="T12" fmla="*/ 382 w 562"/>
                <a:gd name="T13" fmla="*/ 90 h 563"/>
                <a:gd name="T14" fmla="*/ 388 w 562"/>
                <a:gd name="T15" fmla="*/ 31 h 563"/>
                <a:gd name="T16" fmla="*/ 333 w 562"/>
                <a:gd name="T17" fmla="*/ 15 h 563"/>
                <a:gd name="T18" fmla="*/ 299 w 562"/>
                <a:gd name="T19" fmla="*/ 66 h 563"/>
                <a:gd name="T20" fmla="*/ 235 w 562"/>
                <a:gd name="T21" fmla="*/ 6 h 563"/>
                <a:gd name="T22" fmla="*/ 216 w 562"/>
                <a:gd name="T23" fmla="*/ 79 h 563"/>
                <a:gd name="T24" fmla="*/ 165 w 562"/>
                <a:gd name="T25" fmla="*/ 27 h 563"/>
                <a:gd name="T26" fmla="*/ 152 w 562"/>
                <a:gd name="T27" fmla="*/ 112 h 563"/>
                <a:gd name="T28" fmla="*/ 91 w 562"/>
                <a:gd name="T29" fmla="*/ 89 h 563"/>
                <a:gd name="T30" fmla="*/ 55 w 562"/>
                <a:gd name="T31" fmla="*/ 134 h 563"/>
                <a:gd name="T32" fmla="*/ 89 w 562"/>
                <a:gd name="T33" fmla="*/ 190 h 563"/>
                <a:gd name="T34" fmla="*/ 18 w 562"/>
                <a:gd name="T35" fmla="*/ 187 h 563"/>
                <a:gd name="T36" fmla="*/ 68 w 562"/>
                <a:gd name="T37" fmla="*/ 258 h 563"/>
                <a:gd name="T38" fmla="*/ 67 w 562"/>
                <a:gd name="T39" fmla="*/ 271 h 563"/>
                <a:gd name="T40" fmla="*/ 6 w 562"/>
                <a:gd name="T41" fmla="*/ 333 h 563"/>
                <a:gd name="T42" fmla="*/ 80 w 562"/>
                <a:gd name="T43" fmla="*/ 356 h 563"/>
                <a:gd name="T44" fmla="*/ 47 w 562"/>
                <a:gd name="T45" fmla="*/ 434 h 563"/>
                <a:gd name="T46" fmla="*/ 122 w 562"/>
                <a:gd name="T47" fmla="*/ 429 h 563"/>
                <a:gd name="T48" fmla="*/ 123 w 562"/>
                <a:gd name="T49" fmla="*/ 513 h 563"/>
                <a:gd name="T50" fmla="*/ 191 w 562"/>
                <a:gd name="T51" fmla="*/ 480 h 563"/>
                <a:gd name="T52" fmla="*/ 225 w 562"/>
                <a:gd name="T53" fmla="*/ 558 h 563"/>
                <a:gd name="T54" fmla="*/ 268 w 562"/>
                <a:gd name="T55" fmla="*/ 501 h 563"/>
                <a:gd name="T56" fmla="*/ 328 w 562"/>
                <a:gd name="T57" fmla="*/ 558 h 563"/>
                <a:gd name="T58" fmla="*/ 353 w 562"/>
                <a:gd name="T59" fmla="*/ 490 h 563"/>
                <a:gd name="T60" fmla="*/ 430 w 562"/>
                <a:gd name="T61" fmla="*/ 519 h 563"/>
                <a:gd name="T62" fmla="*/ 429 w 562"/>
                <a:gd name="T63" fmla="*/ 446 h 563"/>
                <a:gd name="T64" fmla="*/ 510 w 562"/>
                <a:gd name="T65" fmla="*/ 444 h 563"/>
                <a:gd name="T66" fmla="*/ 481 w 562"/>
                <a:gd name="T67" fmla="*/ 376 h 563"/>
                <a:gd name="T68" fmla="*/ 555 w 562"/>
                <a:gd name="T69" fmla="*/ 342 h 563"/>
                <a:gd name="T70" fmla="*/ 329 w 562"/>
                <a:gd name="T71" fmla="*/ 372 h 563"/>
                <a:gd name="T72" fmla="*/ 135 w 562"/>
                <a:gd name="T73" fmla="*/ 350 h 563"/>
                <a:gd name="T74" fmla="*/ 224 w 562"/>
                <a:gd name="T75" fmla="*/ 436 h 563"/>
                <a:gd name="T76" fmla="*/ 295 w 562"/>
                <a:gd name="T77" fmla="*/ 187 h 563"/>
                <a:gd name="T78" fmla="*/ 313 w 562"/>
                <a:gd name="T79" fmla="*/ 124 h 563"/>
                <a:gd name="T80" fmla="*/ 327 w 562"/>
                <a:gd name="T81" fmla="*/ 196 h 563"/>
                <a:gd name="T82" fmla="*/ 382 w 562"/>
                <a:gd name="T83" fmla="*/ 271 h 563"/>
                <a:gd name="T84" fmla="*/ 401 w 562"/>
                <a:gd name="T85" fmla="*/ 399 h 563"/>
                <a:gd name="T86" fmla="*/ 382 w 562"/>
                <a:gd name="T87" fmla="*/ 271 h 563"/>
                <a:gd name="T88" fmla="*/ 243 w 562"/>
                <a:gd name="T89" fmla="*/ 273 h 563"/>
                <a:gd name="T90" fmla="*/ 188 w 562"/>
                <a:gd name="T91" fmla="*/ 302 h 563"/>
                <a:gd name="T92" fmla="*/ 163 w 562"/>
                <a:gd name="T93" fmla="*/ 175 h 563"/>
                <a:gd name="T94" fmla="*/ 188 w 562"/>
                <a:gd name="T95" fmla="*/ 302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2" h="563">
                  <a:moveTo>
                    <a:pt x="555" y="342"/>
                  </a:moveTo>
                  <a:cubicBezTo>
                    <a:pt x="557" y="337"/>
                    <a:pt x="554" y="331"/>
                    <a:pt x="548" y="329"/>
                  </a:cubicBezTo>
                  <a:cubicBezTo>
                    <a:pt x="500" y="309"/>
                    <a:pt x="500" y="309"/>
                    <a:pt x="500" y="309"/>
                  </a:cubicBezTo>
                  <a:cubicBezTo>
                    <a:pt x="501" y="302"/>
                    <a:pt x="501" y="296"/>
                    <a:pt x="501" y="290"/>
                  </a:cubicBezTo>
                  <a:cubicBezTo>
                    <a:pt x="552" y="277"/>
                    <a:pt x="552" y="277"/>
                    <a:pt x="552" y="277"/>
                  </a:cubicBezTo>
                  <a:cubicBezTo>
                    <a:pt x="558" y="275"/>
                    <a:pt x="562" y="270"/>
                    <a:pt x="561" y="265"/>
                  </a:cubicBezTo>
                  <a:cubicBezTo>
                    <a:pt x="556" y="230"/>
                    <a:pt x="556" y="230"/>
                    <a:pt x="556" y="230"/>
                  </a:cubicBezTo>
                  <a:cubicBezTo>
                    <a:pt x="556" y="224"/>
                    <a:pt x="551" y="220"/>
                    <a:pt x="545" y="220"/>
                  </a:cubicBezTo>
                  <a:cubicBezTo>
                    <a:pt x="491" y="220"/>
                    <a:pt x="491" y="220"/>
                    <a:pt x="491" y="220"/>
                  </a:cubicBezTo>
                  <a:cubicBezTo>
                    <a:pt x="490" y="215"/>
                    <a:pt x="488" y="209"/>
                    <a:pt x="486" y="204"/>
                  </a:cubicBezTo>
                  <a:cubicBezTo>
                    <a:pt x="528" y="174"/>
                    <a:pt x="528" y="174"/>
                    <a:pt x="528" y="174"/>
                  </a:cubicBezTo>
                  <a:cubicBezTo>
                    <a:pt x="533" y="170"/>
                    <a:pt x="535" y="164"/>
                    <a:pt x="532" y="159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513" y="123"/>
                    <a:pt x="507" y="121"/>
                    <a:pt x="502" y="123"/>
                  </a:cubicBezTo>
                  <a:cubicBezTo>
                    <a:pt x="449" y="143"/>
                    <a:pt x="449" y="143"/>
                    <a:pt x="449" y="143"/>
                  </a:cubicBezTo>
                  <a:cubicBezTo>
                    <a:pt x="446" y="140"/>
                    <a:pt x="443" y="136"/>
                    <a:pt x="439" y="133"/>
                  </a:cubicBezTo>
                  <a:cubicBezTo>
                    <a:pt x="469" y="88"/>
                    <a:pt x="469" y="88"/>
                    <a:pt x="469" y="88"/>
                  </a:cubicBezTo>
                  <a:cubicBezTo>
                    <a:pt x="472" y="83"/>
                    <a:pt x="472" y="76"/>
                    <a:pt x="467" y="73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37" y="46"/>
                    <a:pt x="430" y="47"/>
                    <a:pt x="426" y="51"/>
                  </a:cubicBezTo>
                  <a:cubicBezTo>
                    <a:pt x="382" y="90"/>
                    <a:pt x="382" y="90"/>
                    <a:pt x="382" y="90"/>
                  </a:cubicBezTo>
                  <a:cubicBezTo>
                    <a:pt x="382" y="91"/>
                    <a:pt x="382" y="91"/>
                    <a:pt x="382" y="91"/>
                  </a:cubicBezTo>
                  <a:cubicBezTo>
                    <a:pt x="380" y="90"/>
                    <a:pt x="379" y="90"/>
                    <a:pt x="378" y="89"/>
                  </a:cubicBezTo>
                  <a:cubicBezTo>
                    <a:pt x="388" y="31"/>
                    <a:pt x="388" y="31"/>
                    <a:pt x="388" y="31"/>
                  </a:cubicBezTo>
                  <a:cubicBezTo>
                    <a:pt x="389" y="25"/>
                    <a:pt x="385" y="20"/>
                    <a:pt x="380" y="18"/>
                  </a:cubicBezTo>
                  <a:cubicBezTo>
                    <a:pt x="346" y="9"/>
                    <a:pt x="346" y="9"/>
                    <a:pt x="346" y="9"/>
                  </a:cubicBezTo>
                  <a:cubicBezTo>
                    <a:pt x="341" y="7"/>
                    <a:pt x="335" y="10"/>
                    <a:pt x="333" y="15"/>
                  </a:cubicBezTo>
                  <a:cubicBezTo>
                    <a:pt x="309" y="69"/>
                    <a:pt x="309" y="69"/>
                    <a:pt x="309" y="69"/>
                  </a:cubicBezTo>
                  <a:cubicBezTo>
                    <a:pt x="306" y="69"/>
                    <a:pt x="302" y="68"/>
                    <a:pt x="299" y="68"/>
                  </a:cubicBezTo>
                  <a:cubicBezTo>
                    <a:pt x="299" y="67"/>
                    <a:pt x="299" y="67"/>
                    <a:pt x="299" y="66"/>
                  </a:cubicBezTo>
                  <a:cubicBezTo>
                    <a:pt x="282" y="9"/>
                    <a:pt x="282" y="9"/>
                    <a:pt x="282" y="9"/>
                  </a:cubicBezTo>
                  <a:cubicBezTo>
                    <a:pt x="281" y="4"/>
                    <a:pt x="275" y="0"/>
                    <a:pt x="270" y="1"/>
                  </a:cubicBezTo>
                  <a:cubicBezTo>
                    <a:pt x="235" y="6"/>
                    <a:pt x="235" y="6"/>
                    <a:pt x="235" y="6"/>
                  </a:cubicBezTo>
                  <a:cubicBezTo>
                    <a:pt x="230" y="7"/>
                    <a:pt x="226" y="12"/>
                    <a:pt x="226" y="18"/>
                  </a:cubicBezTo>
                  <a:cubicBezTo>
                    <a:pt x="227" y="75"/>
                    <a:pt x="227" y="75"/>
                    <a:pt x="227" y="75"/>
                  </a:cubicBezTo>
                  <a:cubicBezTo>
                    <a:pt x="224" y="76"/>
                    <a:pt x="220" y="77"/>
                    <a:pt x="216" y="79"/>
                  </a:cubicBezTo>
                  <a:cubicBezTo>
                    <a:pt x="215" y="78"/>
                    <a:pt x="215" y="78"/>
                    <a:pt x="215" y="78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76" y="26"/>
                    <a:pt x="170" y="24"/>
                    <a:pt x="165" y="27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0" y="47"/>
                    <a:pt x="128" y="53"/>
                    <a:pt x="130" y="59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49" y="115"/>
                    <a:pt x="145" y="118"/>
                    <a:pt x="142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91" y="89"/>
                    <a:pt x="91" y="89"/>
                    <a:pt x="91" y="89"/>
                  </a:cubicBezTo>
                  <a:cubicBezTo>
                    <a:pt x="86" y="86"/>
                    <a:pt x="80" y="87"/>
                    <a:pt x="77" y="91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1" y="123"/>
                    <a:pt x="51" y="129"/>
                    <a:pt x="55" y="134"/>
                  </a:cubicBezTo>
                  <a:cubicBezTo>
                    <a:pt x="96" y="176"/>
                    <a:pt x="96" y="176"/>
                    <a:pt x="96" y="176"/>
                  </a:cubicBezTo>
                  <a:cubicBezTo>
                    <a:pt x="96" y="177"/>
                    <a:pt x="96" y="177"/>
                    <a:pt x="96" y="177"/>
                  </a:cubicBezTo>
                  <a:cubicBezTo>
                    <a:pt x="94" y="181"/>
                    <a:pt x="92" y="185"/>
                    <a:pt x="89" y="190"/>
                  </a:cubicBezTo>
                  <a:cubicBezTo>
                    <a:pt x="89" y="189"/>
                    <a:pt x="89" y="189"/>
                    <a:pt x="89" y="189"/>
                  </a:cubicBezTo>
                  <a:cubicBezTo>
                    <a:pt x="31" y="180"/>
                    <a:pt x="31" y="180"/>
                    <a:pt x="31" y="180"/>
                  </a:cubicBezTo>
                  <a:cubicBezTo>
                    <a:pt x="25" y="179"/>
                    <a:pt x="19" y="182"/>
                    <a:pt x="18" y="18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6"/>
                    <a:pt x="9" y="232"/>
                    <a:pt x="14" y="235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69" y="259"/>
                    <a:pt x="69" y="259"/>
                    <a:pt x="69" y="259"/>
                  </a:cubicBezTo>
                  <a:cubicBezTo>
                    <a:pt x="69" y="263"/>
                    <a:pt x="68" y="267"/>
                    <a:pt x="68" y="271"/>
                  </a:cubicBezTo>
                  <a:cubicBezTo>
                    <a:pt x="67" y="271"/>
                    <a:pt x="67" y="271"/>
                    <a:pt x="67" y="271"/>
                  </a:cubicBezTo>
                  <a:cubicBezTo>
                    <a:pt x="10" y="286"/>
                    <a:pt x="10" y="286"/>
                    <a:pt x="10" y="286"/>
                  </a:cubicBezTo>
                  <a:cubicBezTo>
                    <a:pt x="4" y="287"/>
                    <a:pt x="0" y="293"/>
                    <a:pt x="1" y="298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6" y="338"/>
                    <a:pt x="11" y="342"/>
                    <a:pt x="17" y="342"/>
                  </a:cubicBezTo>
                  <a:cubicBezTo>
                    <a:pt x="75" y="342"/>
                    <a:pt x="75" y="342"/>
                    <a:pt x="75" y="342"/>
                  </a:cubicBezTo>
                  <a:cubicBezTo>
                    <a:pt x="77" y="347"/>
                    <a:pt x="78" y="351"/>
                    <a:pt x="80" y="356"/>
                  </a:cubicBezTo>
                  <a:cubicBezTo>
                    <a:pt x="33" y="389"/>
                    <a:pt x="33" y="389"/>
                    <a:pt x="33" y="389"/>
                  </a:cubicBezTo>
                  <a:cubicBezTo>
                    <a:pt x="28" y="392"/>
                    <a:pt x="27" y="399"/>
                    <a:pt x="30" y="403"/>
                  </a:cubicBezTo>
                  <a:cubicBezTo>
                    <a:pt x="47" y="434"/>
                    <a:pt x="47" y="434"/>
                    <a:pt x="47" y="434"/>
                  </a:cubicBezTo>
                  <a:cubicBezTo>
                    <a:pt x="49" y="439"/>
                    <a:pt x="55" y="441"/>
                    <a:pt x="60" y="439"/>
                  </a:cubicBezTo>
                  <a:cubicBezTo>
                    <a:pt x="114" y="418"/>
                    <a:pt x="114" y="418"/>
                    <a:pt x="114" y="418"/>
                  </a:cubicBezTo>
                  <a:cubicBezTo>
                    <a:pt x="117" y="422"/>
                    <a:pt x="119" y="425"/>
                    <a:pt x="122" y="429"/>
                  </a:cubicBezTo>
                  <a:cubicBezTo>
                    <a:pt x="93" y="476"/>
                    <a:pt x="93" y="476"/>
                    <a:pt x="93" y="476"/>
                  </a:cubicBezTo>
                  <a:cubicBezTo>
                    <a:pt x="90" y="481"/>
                    <a:pt x="91" y="488"/>
                    <a:pt x="95" y="491"/>
                  </a:cubicBezTo>
                  <a:cubicBezTo>
                    <a:pt x="123" y="513"/>
                    <a:pt x="123" y="513"/>
                    <a:pt x="123" y="513"/>
                  </a:cubicBezTo>
                  <a:cubicBezTo>
                    <a:pt x="127" y="517"/>
                    <a:pt x="133" y="516"/>
                    <a:pt x="137" y="512"/>
                  </a:cubicBezTo>
                  <a:cubicBezTo>
                    <a:pt x="178" y="473"/>
                    <a:pt x="178" y="473"/>
                    <a:pt x="178" y="473"/>
                  </a:cubicBezTo>
                  <a:cubicBezTo>
                    <a:pt x="182" y="476"/>
                    <a:pt x="187" y="478"/>
                    <a:pt x="191" y="480"/>
                  </a:cubicBezTo>
                  <a:cubicBezTo>
                    <a:pt x="183" y="536"/>
                    <a:pt x="183" y="536"/>
                    <a:pt x="183" y="536"/>
                  </a:cubicBezTo>
                  <a:cubicBezTo>
                    <a:pt x="182" y="542"/>
                    <a:pt x="185" y="547"/>
                    <a:pt x="190" y="548"/>
                  </a:cubicBezTo>
                  <a:cubicBezTo>
                    <a:pt x="225" y="558"/>
                    <a:pt x="225" y="558"/>
                    <a:pt x="225" y="558"/>
                  </a:cubicBezTo>
                  <a:cubicBezTo>
                    <a:pt x="229" y="560"/>
                    <a:pt x="235" y="557"/>
                    <a:pt x="238" y="552"/>
                  </a:cubicBezTo>
                  <a:cubicBezTo>
                    <a:pt x="260" y="500"/>
                    <a:pt x="260" y="500"/>
                    <a:pt x="260" y="500"/>
                  </a:cubicBezTo>
                  <a:cubicBezTo>
                    <a:pt x="262" y="500"/>
                    <a:pt x="265" y="501"/>
                    <a:pt x="268" y="501"/>
                  </a:cubicBezTo>
                  <a:cubicBezTo>
                    <a:pt x="281" y="554"/>
                    <a:pt x="281" y="554"/>
                    <a:pt x="281" y="554"/>
                  </a:cubicBezTo>
                  <a:cubicBezTo>
                    <a:pt x="282" y="559"/>
                    <a:pt x="288" y="563"/>
                    <a:pt x="293" y="562"/>
                  </a:cubicBezTo>
                  <a:cubicBezTo>
                    <a:pt x="328" y="558"/>
                    <a:pt x="328" y="558"/>
                    <a:pt x="328" y="558"/>
                  </a:cubicBezTo>
                  <a:cubicBezTo>
                    <a:pt x="334" y="558"/>
                    <a:pt x="338" y="553"/>
                    <a:pt x="338" y="547"/>
                  </a:cubicBezTo>
                  <a:cubicBezTo>
                    <a:pt x="338" y="495"/>
                    <a:pt x="338" y="495"/>
                    <a:pt x="338" y="495"/>
                  </a:cubicBezTo>
                  <a:cubicBezTo>
                    <a:pt x="343" y="493"/>
                    <a:pt x="348" y="492"/>
                    <a:pt x="353" y="490"/>
                  </a:cubicBezTo>
                  <a:cubicBezTo>
                    <a:pt x="385" y="533"/>
                    <a:pt x="385" y="533"/>
                    <a:pt x="385" y="533"/>
                  </a:cubicBezTo>
                  <a:cubicBezTo>
                    <a:pt x="389" y="538"/>
                    <a:pt x="395" y="539"/>
                    <a:pt x="399" y="536"/>
                  </a:cubicBezTo>
                  <a:cubicBezTo>
                    <a:pt x="430" y="519"/>
                    <a:pt x="430" y="519"/>
                    <a:pt x="430" y="519"/>
                  </a:cubicBezTo>
                  <a:cubicBezTo>
                    <a:pt x="435" y="516"/>
                    <a:pt x="437" y="510"/>
                    <a:pt x="435" y="505"/>
                  </a:cubicBezTo>
                  <a:cubicBezTo>
                    <a:pt x="416" y="457"/>
                    <a:pt x="416" y="457"/>
                    <a:pt x="416" y="457"/>
                  </a:cubicBezTo>
                  <a:cubicBezTo>
                    <a:pt x="420" y="454"/>
                    <a:pt x="425" y="450"/>
                    <a:pt x="429" y="446"/>
                  </a:cubicBezTo>
                  <a:cubicBezTo>
                    <a:pt x="473" y="474"/>
                    <a:pt x="473" y="474"/>
                    <a:pt x="473" y="474"/>
                  </a:cubicBezTo>
                  <a:cubicBezTo>
                    <a:pt x="478" y="477"/>
                    <a:pt x="485" y="476"/>
                    <a:pt x="488" y="472"/>
                  </a:cubicBezTo>
                  <a:cubicBezTo>
                    <a:pt x="510" y="444"/>
                    <a:pt x="510" y="444"/>
                    <a:pt x="510" y="444"/>
                  </a:cubicBezTo>
                  <a:cubicBezTo>
                    <a:pt x="514" y="441"/>
                    <a:pt x="514" y="434"/>
                    <a:pt x="510" y="430"/>
                  </a:cubicBezTo>
                  <a:cubicBezTo>
                    <a:pt x="473" y="391"/>
                    <a:pt x="473" y="391"/>
                    <a:pt x="473" y="391"/>
                  </a:cubicBezTo>
                  <a:cubicBezTo>
                    <a:pt x="476" y="386"/>
                    <a:pt x="479" y="381"/>
                    <a:pt x="481" y="376"/>
                  </a:cubicBezTo>
                  <a:cubicBezTo>
                    <a:pt x="533" y="384"/>
                    <a:pt x="533" y="384"/>
                    <a:pt x="533" y="384"/>
                  </a:cubicBezTo>
                  <a:cubicBezTo>
                    <a:pt x="539" y="385"/>
                    <a:pt x="544" y="381"/>
                    <a:pt x="545" y="376"/>
                  </a:cubicBezTo>
                  <a:lnTo>
                    <a:pt x="555" y="342"/>
                  </a:lnTo>
                  <a:close/>
                  <a:moveTo>
                    <a:pt x="255" y="445"/>
                  </a:moveTo>
                  <a:cubicBezTo>
                    <a:pt x="274" y="382"/>
                    <a:pt x="274" y="382"/>
                    <a:pt x="274" y="382"/>
                  </a:cubicBezTo>
                  <a:cubicBezTo>
                    <a:pt x="293" y="384"/>
                    <a:pt x="313" y="381"/>
                    <a:pt x="329" y="372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41" y="443"/>
                    <a:pt x="298" y="453"/>
                    <a:pt x="255" y="445"/>
                  </a:cubicBezTo>
                  <a:close/>
                  <a:moveTo>
                    <a:pt x="135" y="350"/>
                  </a:moveTo>
                  <a:cubicBezTo>
                    <a:pt x="199" y="334"/>
                    <a:pt x="199" y="334"/>
                    <a:pt x="199" y="334"/>
                  </a:cubicBezTo>
                  <a:cubicBezTo>
                    <a:pt x="209" y="351"/>
                    <a:pt x="224" y="364"/>
                    <a:pt x="242" y="373"/>
                  </a:cubicBezTo>
                  <a:cubicBezTo>
                    <a:pt x="224" y="436"/>
                    <a:pt x="224" y="436"/>
                    <a:pt x="224" y="436"/>
                  </a:cubicBezTo>
                  <a:cubicBezTo>
                    <a:pt x="183" y="420"/>
                    <a:pt x="152" y="388"/>
                    <a:pt x="135" y="350"/>
                  </a:cubicBezTo>
                  <a:close/>
                  <a:moveTo>
                    <a:pt x="313" y="124"/>
                  </a:moveTo>
                  <a:cubicBezTo>
                    <a:pt x="295" y="187"/>
                    <a:pt x="295" y="187"/>
                    <a:pt x="295" y="187"/>
                  </a:cubicBezTo>
                  <a:cubicBezTo>
                    <a:pt x="273" y="184"/>
                    <a:pt x="252" y="189"/>
                    <a:pt x="234" y="200"/>
                  </a:cubicBezTo>
                  <a:cubicBezTo>
                    <a:pt x="188" y="153"/>
                    <a:pt x="188" y="153"/>
                    <a:pt x="188" y="153"/>
                  </a:cubicBezTo>
                  <a:cubicBezTo>
                    <a:pt x="223" y="127"/>
                    <a:pt x="268" y="116"/>
                    <a:pt x="313" y="124"/>
                  </a:cubicBezTo>
                  <a:close/>
                  <a:moveTo>
                    <a:pt x="436" y="223"/>
                  </a:moveTo>
                  <a:cubicBezTo>
                    <a:pt x="372" y="239"/>
                    <a:pt x="372" y="239"/>
                    <a:pt x="372" y="239"/>
                  </a:cubicBezTo>
                  <a:cubicBezTo>
                    <a:pt x="362" y="221"/>
                    <a:pt x="347" y="205"/>
                    <a:pt x="327" y="196"/>
                  </a:cubicBezTo>
                  <a:cubicBezTo>
                    <a:pt x="345" y="133"/>
                    <a:pt x="345" y="133"/>
                    <a:pt x="345" y="133"/>
                  </a:cubicBezTo>
                  <a:cubicBezTo>
                    <a:pt x="388" y="150"/>
                    <a:pt x="419" y="183"/>
                    <a:pt x="436" y="223"/>
                  </a:cubicBezTo>
                  <a:close/>
                  <a:moveTo>
                    <a:pt x="382" y="271"/>
                  </a:moveTo>
                  <a:cubicBezTo>
                    <a:pt x="445" y="255"/>
                    <a:pt x="445" y="255"/>
                    <a:pt x="445" y="255"/>
                  </a:cubicBezTo>
                  <a:cubicBezTo>
                    <a:pt x="449" y="279"/>
                    <a:pt x="448" y="305"/>
                    <a:pt x="441" y="330"/>
                  </a:cubicBezTo>
                  <a:cubicBezTo>
                    <a:pt x="433" y="357"/>
                    <a:pt x="419" y="380"/>
                    <a:pt x="401" y="399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66" y="341"/>
                    <a:pt x="374" y="327"/>
                    <a:pt x="379" y="312"/>
                  </a:cubicBezTo>
                  <a:cubicBezTo>
                    <a:pt x="383" y="298"/>
                    <a:pt x="384" y="284"/>
                    <a:pt x="382" y="271"/>
                  </a:cubicBezTo>
                  <a:close/>
                  <a:moveTo>
                    <a:pt x="325" y="296"/>
                  </a:moveTo>
                  <a:cubicBezTo>
                    <a:pt x="319" y="319"/>
                    <a:pt x="295" y="332"/>
                    <a:pt x="273" y="325"/>
                  </a:cubicBezTo>
                  <a:cubicBezTo>
                    <a:pt x="250" y="319"/>
                    <a:pt x="237" y="295"/>
                    <a:pt x="243" y="273"/>
                  </a:cubicBezTo>
                  <a:cubicBezTo>
                    <a:pt x="250" y="250"/>
                    <a:pt x="274" y="237"/>
                    <a:pt x="296" y="244"/>
                  </a:cubicBezTo>
                  <a:cubicBezTo>
                    <a:pt x="319" y="250"/>
                    <a:pt x="332" y="274"/>
                    <a:pt x="325" y="296"/>
                  </a:cubicBezTo>
                  <a:close/>
                  <a:moveTo>
                    <a:pt x="188" y="302"/>
                  </a:moveTo>
                  <a:cubicBezTo>
                    <a:pt x="125" y="318"/>
                    <a:pt x="125" y="318"/>
                    <a:pt x="125" y="318"/>
                  </a:cubicBezTo>
                  <a:cubicBezTo>
                    <a:pt x="119" y="293"/>
                    <a:pt x="120" y="266"/>
                    <a:pt x="128" y="239"/>
                  </a:cubicBezTo>
                  <a:cubicBezTo>
                    <a:pt x="135" y="215"/>
                    <a:pt x="147" y="193"/>
                    <a:pt x="163" y="175"/>
                  </a:cubicBezTo>
                  <a:cubicBezTo>
                    <a:pt x="209" y="222"/>
                    <a:pt x="209" y="222"/>
                    <a:pt x="209" y="222"/>
                  </a:cubicBezTo>
                  <a:cubicBezTo>
                    <a:pt x="200" y="232"/>
                    <a:pt x="194" y="244"/>
                    <a:pt x="190" y="257"/>
                  </a:cubicBezTo>
                  <a:cubicBezTo>
                    <a:pt x="186" y="273"/>
                    <a:pt x="185" y="288"/>
                    <a:pt x="188" y="30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341594" y="2517140"/>
            <a:ext cx="7461250" cy="4171950"/>
            <a:chOff x="6224945" y="1975513"/>
            <a:chExt cx="7074758" cy="3955844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6224945" y="5538939"/>
              <a:ext cx="1845053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7080445" y="3878172"/>
              <a:ext cx="988660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542735" y="2193472"/>
              <a:ext cx="526661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iSḷiďê"/>
            <p:cNvSpPr txBox="1"/>
            <p:nvPr/>
          </p:nvSpPr>
          <p:spPr>
            <a:xfrm>
              <a:off x="8161321" y="1975513"/>
              <a:ext cx="5138382" cy="468439"/>
            </a:xfrm>
            <a:prstGeom prst="rect">
              <a:avLst/>
            </a:prstGeom>
            <a:noFill/>
          </p:spPr>
          <p:txBody>
            <a:bodyPr wrap="square" lIns="94916" tIns="49356" rIns="94916" bIns="49356" anchor="t">
              <a:normAutofit lnSpcReduction="20000"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265" dirty="0">
                  <a:solidFill>
                    <a:srgbClr val="212E4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</a:t>
              </a:r>
              <a:r>
                <a:rPr lang="zh-CN" altLang="en-US" sz="1265" dirty="0">
                  <a:solidFill>
                    <a:srgbClr val="212E4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用 es6，typescript 编写的脚本文件需要编译成浏览器认识的 javascript</a:t>
              </a:r>
              <a:endParaRPr lang="zh-CN" altLang="en-US" sz="1265" dirty="0">
                <a:solidFill>
                  <a:srgbClr val="212E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1" name="iSḷiďê"/>
            <p:cNvSpPr txBox="1"/>
            <p:nvPr/>
          </p:nvSpPr>
          <p:spPr>
            <a:xfrm>
              <a:off x="8142657" y="3649370"/>
              <a:ext cx="4131057" cy="889312"/>
            </a:xfrm>
            <a:prstGeom prst="rect">
              <a:avLst/>
            </a:prstGeom>
            <a:noFill/>
          </p:spPr>
          <p:txBody>
            <a:bodyPr wrap="square" lIns="94916" tIns="49356" rIns="94916" bIns="49356" anchor="t">
              <a:norm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65" dirty="0">
                  <a:solidFill>
                    <a:srgbClr val="212E4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3．检查代码是否符合书写规范，跑单元测试和集成测试</a:t>
              </a:r>
              <a:endParaRPr lang="zh-CN" altLang="en-US" sz="1265" dirty="0">
                <a:solidFill>
                  <a:srgbClr val="212E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2" name="iSḷiďê"/>
            <p:cNvSpPr txBox="1"/>
            <p:nvPr/>
          </p:nvSpPr>
          <p:spPr>
            <a:xfrm>
              <a:off x="8142656" y="5354538"/>
              <a:ext cx="5006521" cy="576819"/>
            </a:xfrm>
            <a:prstGeom prst="rect">
              <a:avLst/>
            </a:prstGeom>
            <a:noFill/>
          </p:spPr>
          <p:txBody>
            <a:bodyPr wrap="square" lIns="94916" tIns="49356" rIns="94916" bIns="49356" anchor="t">
              <a:norm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65" dirty="0">
                  <a:solidFill>
                    <a:srgbClr val="212E4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5．生产环境部署代码需要压缩合并静态文件，添加文件指纹控制缓存</a:t>
              </a:r>
              <a:endParaRPr lang="zh-CN" altLang="en-US" sz="1265" dirty="0">
                <a:solidFill>
                  <a:srgbClr val="212E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76" name="五边形 75"/>
          <p:cNvSpPr/>
          <p:nvPr/>
        </p:nvSpPr>
        <p:spPr>
          <a:xfrm>
            <a:off x="277754" y="456542"/>
            <a:ext cx="605353" cy="455650"/>
          </a:xfrm>
          <a:prstGeom prst="homePlate">
            <a:avLst>
              <a:gd name="adj" fmla="val 38242"/>
            </a:avLst>
          </a:prstGeom>
          <a:solidFill>
            <a:srgbClr val="F16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38877" y="456542"/>
            <a:ext cx="100904" cy="455650"/>
          </a:xfrm>
          <a:prstGeom prst="rect">
            <a:avLst/>
          </a:prstGeom>
          <a:solidFill>
            <a:srgbClr val="F16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" y="456542"/>
            <a:ext cx="100904" cy="455650"/>
          </a:xfrm>
          <a:prstGeom prst="rect">
            <a:avLst/>
          </a:prstGeom>
          <a:solidFill>
            <a:srgbClr val="F16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charset="-122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9" name="标题 20"/>
          <p:cNvSpPr txBox="1"/>
          <p:nvPr/>
        </p:nvSpPr>
        <p:spPr>
          <a:xfrm>
            <a:off x="1036955" y="428625"/>
            <a:ext cx="5489575" cy="4660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spc="3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2.</a:t>
            </a:r>
            <a:r>
              <a:rPr lang="en-US" altLang="zh-CN" sz="3600" spc="3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2</a:t>
            </a:r>
            <a:r>
              <a:rPr lang="zh-CN" altLang="en-US" sz="3600" spc="3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构建工具的作用</a:t>
            </a:r>
            <a:endParaRPr lang="zh-CN" altLang="en-US" sz="3600" spc="3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0340" y="2437765"/>
            <a:ext cx="4368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endParaRPr 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8593" y="2154555"/>
            <a:ext cx="35877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endParaRPr 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547360" y="3610610"/>
            <a:ext cx="739140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ḷiďê"/>
          <p:cNvSpPr txBox="1"/>
          <p:nvPr/>
        </p:nvSpPr>
        <p:spPr>
          <a:xfrm>
            <a:off x="6363434" y="3435350"/>
            <a:ext cx="5419090" cy="494030"/>
          </a:xfrm>
          <a:prstGeom prst="rect">
            <a:avLst/>
          </a:prstGeom>
          <a:noFill/>
        </p:spPr>
        <p:txBody>
          <a:bodyPr wrap="square" lIns="94916" tIns="49356" rIns="94916" bIns="49356" anchor="t">
            <a:normAutofit lnSpcReduction="20000"/>
          </a:bodyPr>
          <a:p>
            <a:pPr algn="just">
              <a:lnSpc>
                <a:spcPct val="150000"/>
              </a:lnSpc>
            </a:pPr>
            <a:r>
              <a:rPr lang="zh-CN" altLang="en-US" sz="1260" dirty="0">
                <a:solidFill>
                  <a:srgbClr val="212E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2．用 scss，less 编写的样式文件需要编译成浏览器认识的 css</a:t>
            </a:r>
            <a:endParaRPr lang="zh-CN" altLang="en-US" sz="1260" dirty="0">
              <a:solidFill>
                <a:srgbClr val="212E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003165" y="5436870"/>
            <a:ext cx="1283970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ḷiďê"/>
          <p:cNvSpPr txBox="1"/>
          <p:nvPr/>
        </p:nvSpPr>
        <p:spPr>
          <a:xfrm>
            <a:off x="6363335" y="5148580"/>
            <a:ext cx="4977765" cy="576580"/>
          </a:xfrm>
          <a:prstGeom prst="rect">
            <a:avLst/>
          </a:prstGeom>
          <a:noFill/>
        </p:spPr>
        <p:txBody>
          <a:bodyPr wrap="square" lIns="94916" tIns="49356" rIns="94916" bIns="49356" anchor="t">
            <a:normAutofit fontScale="90000" lnSpcReduction="10000"/>
          </a:bodyPr>
          <a:p>
            <a:pPr algn="just">
              <a:lnSpc>
                <a:spcPct val="150000"/>
              </a:lnSpc>
            </a:pPr>
            <a:r>
              <a:rPr lang="zh-CN" altLang="en-US" sz="1265" dirty="0">
                <a:solidFill>
                  <a:srgbClr val="212E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4．开发环境如果有 sourcemaps 的话调试起来就方便多了，修改完代码浏览器能自动刷新立即看到效果就更好了</a:t>
            </a:r>
            <a:endParaRPr lang="zh-CN" altLang="en-US" sz="1265" dirty="0">
              <a:solidFill>
                <a:srgbClr val="212E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86485" y="120523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zh-CN" sz="2000" b="1">
                <a:solidFill>
                  <a:srgbClr val="31849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开发工作中重复又耗时任务有哪些呢？</a:t>
            </a:r>
            <a:r>
              <a:rPr lang="en-US" sz="2000" b="1">
                <a:solidFill>
                  <a:srgbClr val="31849B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iSḷiďê"/>
          <p:cNvSpPr txBox="1"/>
          <p:nvPr/>
        </p:nvSpPr>
        <p:spPr>
          <a:xfrm>
            <a:off x="6383020" y="6597015"/>
            <a:ext cx="5280025" cy="430530"/>
          </a:xfrm>
          <a:prstGeom prst="rect">
            <a:avLst/>
          </a:prstGeom>
          <a:noFill/>
        </p:spPr>
        <p:txBody>
          <a:bodyPr wrap="square" lIns="94916" tIns="49356" rIns="94916" bIns="49356" anchor="t">
            <a:normAutofit/>
          </a:bodyPr>
          <a:p>
            <a:pPr algn="just">
              <a:lnSpc>
                <a:spcPct val="150000"/>
              </a:lnSpc>
            </a:pPr>
            <a:r>
              <a:rPr lang="zh-CN" altLang="en-US" sz="1265" b="1" dirty="0">
                <a:solidFill>
                  <a:srgbClr val="007E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等等</a:t>
            </a:r>
            <a:r>
              <a:rPr lang="en-US" altLang="zh-CN" sz="1265" b="1" dirty="0">
                <a:solidFill>
                  <a:srgbClr val="007E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......</a:t>
            </a:r>
            <a:endParaRPr lang="en-US" altLang="zh-CN" sz="1265" b="1" dirty="0">
              <a:solidFill>
                <a:srgbClr val="007E9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8235" y="3296920"/>
            <a:ext cx="411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endParaRPr 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80460" y="4669155"/>
            <a:ext cx="411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endParaRPr 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72385" y="5678170"/>
            <a:ext cx="411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endParaRPr 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AutoShape 7"/>
          <p:cNvSpPr>
            <a:spLocks noChangeArrowheads="1"/>
          </p:cNvSpPr>
          <p:nvPr/>
        </p:nvSpPr>
        <p:spPr bwMode="auto">
          <a:xfrm>
            <a:off x="1683185" y="2069165"/>
            <a:ext cx="2348938" cy="2348938"/>
          </a:xfrm>
          <a:prstGeom prst="diamon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endParaRPr lang="es-ES" altLang="en-US" sz="3060">
              <a:solidFill>
                <a:srgbClr val="000000"/>
              </a:solidFill>
              <a:latin typeface="Arial" panose="020B0604020202020204"/>
              <a:ea typeface="微软雅黑" panose="020B0503020204020204" charset="-122"/>
              <a:cs typeface="ヒラギノ角ゴ ProN W3"/>
              <a:sym typeface="Arial" panose="020B0604020202020204"/>
            </a:endParaRPr>
          </a:p>
        </p:txBody>
      </p:sp>
      <p:sp>
        <p:nvSpPr>
          <p:cNvPr id="31751" name="AutoShape 8"/>
          <p:cNvSpPr>
            <a:spLocks noChangeArrowheads="1"/>
          </p:cNvSpPr>
          <p:nvPr/>
        </p:nvSpPr>
        <p:spPr bwMode="auto">
          <a:xfrm>
            <a:off x="4032123" y="2069165"/>
            <a:ext cx="2350611" cy="2348938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endParaRPr lang="es-ES" altLang="en-US" sz="3060">
              <a:solidFill>
                <a:srgbClr val="000000"/>
              </a:solidFill>
              <a:latin typeface="Arial" panose="020B0604020202020204"/>
              <a:ea typeface="微软雅黑" panose="020B0503020204020204" charset="-122"/>
              <a:cs typeface="ヒラギノ角ゴ ProN W3"/>
              <a:sym typeface="Arial" panose="020B0604020202020204"/>
            </a:endParaRPr>
          </a:p>
        </p:txBody>
      </p:sp>
      <p:sp>
        <p:nvSpPr>
          <p:cNvPr id="31752" name="AutoShape 9"/>
          <p:cNvSpPr>
            <a:spLocks noChangeArrowheads="1"/>
          </p:cNvSpPr>
          <p:nvPr/>
        </p:nvSpPr>
        <p:spPr bwMode="auto">
          <a:xfrm>
            <a:off x="6365992" y="2069165"/>
            <a:ext cx="2350611" cy="2348938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s-ES" altLang="en-US" sz="2000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1753" name="AutoShape 10"/>
          <p:cNvSpPr>
            <a:spLocks noChangeArrowheads="1"/>
          </p:cNvSpPr>
          <p:nvPr/>
        </p:nvSpPr>
        <p:spPr bwMode="auto">
          <a:xfrm>
            <a:off x="8716603" y="2054098"/>
            <a:ext cx="2348936" cy="2348936"/>
          </a:xfrm>
          <a:prstGeom prst="diamon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endParaRPr lang="es-ES" altLang="en-US" sz="3060">
              <a:solidFill>
                <a:srgbClr val="000000"/>
              </a:solidFill>
              <a:latin typeface="Arial" panose="020B0604020202020204"/>
              <a:ea typeface="微软雅黑" panose="020B0503020204020204" charset="-122"/>
              <a:cs typeface="ヒラギノ角ゴ ProN W3"/>
              <a:sym typeface="Arial" panose="020B0604020202020204"/>
            </a:endParaRPr>
          </a:p>
        </p:txBody>
      </p:sp>
      <p:sp>
        <p:nvSpPr>
          <p:cNvPr id="31754" name="AutoShape 11"/>
          <p:cNvSpPr>
            <a:spLocks noChangeArrowheads="1"/>
          </p:cNvSpPr>
          <p:nvPr/>
        </p:nvSpPr>
        <p:spPr bwMode="auto">
          <a:xfrm>
            <a:off x="2848446" y="3435333"/>
            <a:ext cx="2348938" cy="2348938"/>
          </a:xfrm>
          <a:prstGeom prst="diamond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s-ES" altLang="en-US" sz="2000" kern="0">
              <a:solidFill>
                <a:sysClr val="window" lastClr="FFFFFF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1755" name="AutoShape 12"/>
          <p:cNvSpPr>
            <a:spLocks noChangeArrowheads="1"/>
          </p:cNvSpPr>
          <p:nvPr/>
        </p:nvSpPr>
        <p:spPr bwMode="auto">
          <a:xfrm>
            <a:off x="5197383" y="3435333"/>
            <a:ext cx="2350611" cy="2348938"/>
          </a:xfrm>
          <a:prstGeom prst="diamon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endParaRPr lang="es-ES" altLang="en-US" sz="3060">
              <a:solidFill>
                <a:srgbClr val="000000"/>
              </a:solidFill>
              <a:latin typeface="Arial" panose="020B0604020202020204"/>
              <a:ea typeface="微软雅黑" panose="020B0503020204020204" charset="-122"/>
              <a:cs typeface="ヒラギノ角ゴ ProN W3"/>
              <a:sym typeface="Arial" panose="020B0604020202020204"/>
            </a:endParaRPr>
          </a:p>
        </p:txBody>
      </p:sp>
      <p:sp>
        <p:nvSpPr>
          <p:cNvPr id="31756" name="AutoShape 13"/>
          <p:cNvSpPr>
            <a:spLocks noChangeArrowheads="1"/>
          </p:cNvSpPr>
          <p:nvPr/>
        </p:nvSpPr>
        <p:spPr bwMode="auto">
          <a:xfrm>
            <a:off x="7531252" y="3435333"/>
            <a:ext cx="2350611" cy="234893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endParaRPr lang="es-ES" altLang="en-US" sz="3060">
              <a:solidFill>
                <a:srgbClr val="000000"/>
              </a:solidFill>
              <a:latin typeface="Arial" panose="020B0604020202020204"/>
              <a:ea typeface="微软雅黑" panose="020B0503020204020204" charset="-122"/>
              <a:cs typeface="ヒラギノ角ゴ ProN W3"/>
              <a:sym typeface="Arial" panose="020B0604020202020204"/>
            </a:endParaRPr>
          </a:p>
        </p:txBody>
      </p:sp>
      <p:sp>
        <p:nvSpPr>
          <p:cNvPr id="31761" name="Rectangle 21"/>
          <p:cNvSpPr>
            <a:spLocks noChangeArrowheads="1"/>
          </p:cNvSpPr>
          <p:nvPr/>
        </p:nvSpPr>
        <p:spPr bwMode="auto">
          <a:xfrm>
            <a:off x="3296285" y="4403090"/>
            <a:ext cx="145351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文件优化</a:t>
            </a:r>
            <a:endParaRPr lang="en-US" altLang="zh-CN" sz="1800" b="1" smtClean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1769" name="Rectangle 21"/>
          <p:cNvSpPr>
            <a:spLocks noChangeArrowheads="1"/>
          </p:cNvSpPr>
          <p:nvPr/>
        </p:nvSpPr>
        <p:spPr bwMode="auto">
          <a:xfrm>
            <a:off x="5683885" y="4403090"/>
            <a:ext cx="137858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自动刷新</a:t>
            </a:r>
            <a:endParaRPr lang="en-US" altLang="zh-CN" sz="1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277754" y="456542"/>
            <a:ext cx="605353" cy="455650"/>
          </a:xfrm>
          <a:prstGeom prst="homePlate">
            <a:avLst>
              <a:gd name="adj" fmla="val 382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8877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4" name="标题 20"/>
          <p:cNvSpPr txBox="1"/>
          <p:nvPr/>
        </p:nvSpPr>
        <p:spPr>
          <a:xfrm>
            <a:off x="1036955" y="428625"/>
            <a:ext cx="5641975" cy="4845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spc="300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2.</a:t>
            </a:r>
            <a:r>
              <a:rPr lang="en-US" altLang="zh-CN" sz="3600" spc="300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2</a:t>
            </a:r>
            <a:r>
              <a:rPr lang="zh-CN" altLang="en-US" sz="3600" spc="300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构建工具的作用</a:t>
            </a:r>
            <a:endParaRPr lang="zh-CN" altLang="en-US" sz="3600" spc="30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2131060" y="3067050"/>
            <a:ext cx="145351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代码转换</a:t>
            </a:r>
            <a:endParaRPr lang="en-US" altLang="zh-CN" sz="1800" b="1" smtClean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Rectangle 21"/>
          <p:cNvSpPr>
            <a:spLocks noChangeArrowheads="1"/>
          </p:cNvSpPr>
          <p:nvPr/>
        </p:nvSpPr>
        <p:spPr bwMode="auto">
          <a:xfrm>
            <a:off x="4481195" y="3067050"/>
            <a:ext cx="145351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代码分割</a:t>
            </a:r>
            <a:endParaRPr lang="en-US" altLang="zh-CN" sz="1800" b="1" smtClean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6852285" y="3059430"/>
            <a:ext cx="137858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模块合并</a:t>
            </a:r>
            <a:endParaRPr lang="en-US" altLang="zh-CN" sz="1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9201785" y="3067050"/>
            <a:ext cx="137858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代码校验</a:t>
            </a:r>
            <a:endParaRPr lang="en-US" altLang="zh-CN" sz="1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8017510" y="4403090"/>
            <a:ext cx="137858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自动发布</a:t>
            </a:r>
            <a:endParaRPr lang="en-US" altLang="zh-CN" sz="1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94595" y="4495800"/>
            <a:ext cx="13836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007E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等等</a:t>
            </a:r>
            <a:r>
              <a:rPr lang="en-US" altLang="zh-CN" sz="1200" b="1">
                <a:solidFill>
                  <a:srgbClr val="007E9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......</a:t>
            </a:r>
            <a:endParaRPr lang="en-US" altLang="zh-CN" sz="1200" b="1">
              <a:solidFill>
                <a:srgbClr val="007E9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bldLvl="0" animBg="1"/>
      <p:bldP spid="31751" grpId="0" bldLvl="0" animBg="1"/>
      <p:bldP spid="31752" grpId="0" bldLvl="0" animBg="1"/>
      <p:bldP spid="31753" grpId="0" bldLvl="0" animBg="1"/>
      <p:bldP spid="31754" grpId="0" bldLvl="0" animBg="1"/>
      <p:bldP spid="31755" grpId="0" bldLvl="0" animBg="1"/>
      <p:bldP spid="31756" grpId="0" bldLvl="0" animBg="1"/>
      <p:bldP spid="31761" grpId="0"/>
      <p:bldP spid="31769" grpId="0"/>
      <p:bldP spid="2" grpId="0"/>
      <p:bldP spid="3" grpId="0"/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Isosceles Triangle 91"/>
          <p:cNvSpPr/>
          <p:nvPr/>
        </p:nvSpPr>
        <p:spPr>
          <a:xfrm rot="3600000" flipH="1">
            <a:off x="3548425" y="1928447"/>
            <a:ext cx="488244" cy="42090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6" name="Donut 92"/>
          <p:cNvSpPr/>
          <p:nvPr/>
        </p:nvSpPr>
        <p:spPr>
          <a:xfrm flipH="1">
            <a:off x="2683554" y="1205869"/>
            <a:ext cx="1444124" cy="1444124"/>
          </a:xfrm>
          <a:prstGeom prst="donut">
            <a:avLst>
              <a:gd name="adj" fmla="val 190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57" name="Group 93"/>
          <p:cNvGrpSpPr/>
          <p:nvPr/>
        </p:nvGrpSpPr>
        <p:grpSpPr>
          <a:xfrm flipH="1">
            <a:off x="3488231" y="1593406"/>
            <a:ext cx="1762321" cy="446701"/>
            <a:chOff x="1793077" y="1463668"/>
            <a:chExt cx="1371600" cy="347664"/>
          </a:xfrm>
        </p:grpSpPr>
        <p:sp>
          <p:nvSpPr>
            <p:cNvPr id="58" name="Round Same Side Corner Rectangle 94"/>
            <p:cNvSpPr/>
            <p:nvPr/>
          </p:nvSpPr>
          <p:spPr>
            <a:xfrm rot="16200000">
              <a:off x="2305045" y="951700"/>
              <a:ext cx="347664" cy="1371600"/>
            </a:xfrm>
            <a:prstGeom prst="round2Same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Text Placeholder 3"/>
            <p:cNvSpPr txBox="1"/>
            <p:nvPr/>
          </p:nvSpPr>
          <p:spPr>
            <a:xfrm>
              <a:off x="1860968" y="1511669"/>
              <a:ext cx="263911" cy="28713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24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01	</a:t>
              </a:r>
              <a:endParaRPr lang="en-US" sz="24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60" name="Isosceles Triangle 98"/>
          <p:cNvSpPr/>
          <p:nvPr/>
        </p:nvSpPr>
        <p:spPr>
          <a:xfrm rot="3600000" flipH="1">
            <a:off x="3602000" y="3885145"/>
            <a:ext cx="488244" cy="42090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1" name="Donut 99"/>
          <p:cNvSpPr/>
          <p:nvPr/>
        </p:nvSpPr>
        <p:spPr>
          <a:xfrm flipH="1">
            <a:off x="2737129" y="3162567"/>
            <a:ext cx="1444124" cy="1444124"/>
          </a:xfrm>
          <a:prstGeom prst="donut">
            <a:avLst>
              <a:gd name="adj" fmla="val 190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62" name="Group 100"/>
          <p:cNvGrpSpPr/>
          <p:nvPr/>
        </p:nvGrpSpPr>
        <p:grpSpPr>
          <a:xfrm flipH="1">
            <a:off x="3541810" y="3554195"/>
            <a:ext cx="1762321" cy="446702"/>
            <a:chOff x="1793075" y="1466851"/>
            <a:chExt cx="1371600" cy="347664"/>
          </a:xfrm>
        </p:grpSpPr>
        <p:sp>
          <p:nvSpPr>
            <p:cNvPr id="63" name="Round Same Side Corner Rectangle 101"/>
            <p:cNvSpPr/>
            <p:nvPr/>
          </p:nvSpPr>
          <p:spPr>
            <a:xfrm rot="16200000">
              <a:off x="2305043" y="954883"/>
              <a:ext cx="347664" cy="1371600"/>
            </a:xfrm>
            <a:prstGeom prst="round2Same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4" name="Text Placeholder 3"/>
            <p:cNvSpPr txBox="1"/>
            <p:nvPr/>
          </p:nvSpPr>
          <p:spPr>
            <a:xfrm>
              <a:off x="1860969" y="1505120"/>
              <a:ext cx="263911" cy="28713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24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02</a:t>
              </a:r>
              <a:endParaRPr lang="en-US" sz="24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90" name="TextBox 23"/>
          <p:cNvSpPr txBox="1"/>
          <p:nvPr/>
        </p:nvSpPr>
        <p:spPr>
          <a:xfrm>
            <a:off x="4305935" y="2480945"/>
            <a:ext cx="557276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它们会自动执行指定的任务，就像流水线，把资源放上去然后通过不同插件进行加工，它们包含活跃的社区，丰富的插件，能方便的打造各种工作流。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91" name="TextBox 24"/>
          <p:cNvSpPr txBox="1"/>
          <p:nvPr/>
        </p:nvSpPr>
        <p:spPr>
          <a:xfrm>
            <a:off x="4305624" y="2211004"/>
            <a:ext cx="3355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基于任务运行的工具：Grunt、</a:t>
            </a:r>
            <a:r>
              <a:rPr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Gulp</a:t>
            </a:r>
            <a:endParaRPr lang="zh-CN" altLang="en-US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8" name="TextBox 23"/>
          <p:cNvSpPr txBox="1"/>
          <p:nvPr/>
        </p:nvSpPr>
        <p:spPr>
          <a:xfrm>
            <a:off x="4305935" y="4568825"/>
            <a:ext cx="570738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有过 Node.js 开发经历的应该对模块很熟悉，需要引用组件直接一个 require 就 OK，这类工具就是这个模式，还可以实现按需加载、异步加载模块。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105" name="TextBox 24"/>
          <p:cNvSpPr txBox="1"/>
          <p:nvPr/>
        </p:nvSpPr>
        <p:spPr>
          <a:xfrm>
            <a:off x="4305624" y="4277929"/>
            <a:ext cx="53168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基于模块化打包的工具：Browserify、</a:t>
            </a:r>
            <a:r>
              <a:rPr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Webpack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、rollup.js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1" name="五边形 40"/>
          <p:cNvSpPr/>
          <p:nvPr/>
        </p:nvSpPr>
        <p:spPr>
          <a:xfrm>
            <a:off x="277754" y="456542"/>
            <a:ext cx="605353" cy="455650"/>
          </a:xfrm>
          <a:prstGeom prst="homePlate">
            <a:avLst>
              <a:gd name="adj" fmla="val 382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8877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4" name="标题 20"/>
          <p:cNvSpPr txBox="1"/>
          <p:nvPr/>
        </p:nvSpPr>
        <p:spPr>
          <a:xfrm>
            <a:off x="1036955" y="428625"/>
            <a:ext cx="6261735" cy="47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spc="300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2.</a:t>
            </a:r>
            <a:r>
              <a:rPr lang="en-US" sz="3600" spc="300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3主流的构建工具</a:t>
            </a:r>
            <a:endParaRPr lang="zh-CN" altLang="en-US" sz="3600" spc="30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" name="Isosceles Triangle 98"/>
          <p:cNvSpPr/>
          <p:nvPr/>
        </p:nvSpPr>
        <p:spPr>
          <a:xfrm rot="3600000" flipH="1">
            <a:off x="3657245" y="5877775"/>
            <a:ext cx="488244" cy="42090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Donut 99"/>
          <p:cNvSpPr/>
          <p:nvPr/>
        </p:nvSpPr>
        <p:spPr>
          <a:xfrm flipH="1">
            <a:off x="2792374" y="5155197"/>
            <a:ext cx="1444124" cy="1444124"/>
          </a:xfrm>
          <a:prstGeom prst="donut">
            <a:avLst>
              <a:gd name="adj" fmla="val 190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4" name="Group 100"/>
          <p:cNvGrpSpPr/>
          <p:nvPr/>
        </p:nvGrpSpPr>
        <p:grpSpPr>
          <a:xfrm flipH="1">
            <a:off x="3597055" y="5546825"/>
            <a:ext cx="1762321" cy="446702"/>
            <a:chOff x="1793075" y="1466851"/>
            <a:chExt cx="1371600" cy="347664"/>
          </a:xfrm>
        </p:grpSpPr>
        <p:sp>
          <p:nvSpPr>
            <p:cNvPr id="5" name="Round Same Side Corner Rectangle 101"/>
            <p:cNvSpPr/>
            <p:nvPr/>
          </p:nvSpPr>
          <p:spPr>
            <a:xfrm rot="16200000">
              <a:off x="2305043" y="954883"/>
              <a:ext cx="347664" cy="1371600"/>
            </a:xfrm>
            <a:prstGeom prst="round2Same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" name="Text Placeholder 3"/>
            <p:cNvSpPr txBox="1"/>
            <p:nvPr/>
          </p:nvSpPr>
          <p:spPr>
            <a:xfrm>
              <a:off x="1860969" y="1505120"/>
              <a:ext cx="263911" cy="287139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24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03</a:t>
              </a:r>
              <a:endParaRPr lang="en-US" sz="24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7" name="TextBox 23"/>
          <p:cNvSpPr txBox="1"/>
          <p:nvPr/>
        </p:nvSpPr>
        <p:spPr>
          <a:xfrm>
            <a:off x="4361180" y="6561455"/>
            <a:ext cx="61353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使用了多种技术栈实现的脚手架工具，好处是即开即用，缺点就是它们约束了技术选型，并且学习成本相对较高。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8" name="TextBox 24"/>
          <p:cNvSpPr txBox="1"/>
          <p:nvPr/>
        </p:nvSpPr>
        <p:spPr>
          <a:xfrm>
            <a:off x="4360869" y="6270559"/>
            <a:ext cx="56515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整合型工具：Yeoman、</a:t>
            </a:r>
            <a:r>
              <a:rPr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FIS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、jdf、Athena、cooking、weflow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ldLvl="0" animBg="1"/>
      <p:bldP spid="56" grpId="0" bldLvl="0" animBg="1"/>
      <p:bldP spid="60" grpId="0" bldLvl="0" animBg="1"/>
      <p:bldP spid="61" grpId="0" bldLvl="0" animBg="1"/>
      <p:bldP spid="90" grpId="0"/>
      <p:bldP spid="91" grpId="0"/>
      <p:bldP spid="98" grpId="0"/>
      <p:bldP spid="105" grpId="0"/>
      <p:bldP spid="2" grpId="0" bldLvl="0" animBg="1"/>
      <p:bldP spid="3" grpId="0" bldLvl="0" animBg="1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53"/>
          <p:cNvSpPr>
            <a:spLocks noChangeArrowheads="1"/>
          </p:cNvSpPr>
          <p:nvPr/>
        </p:nvSpPr>
        <p:spPr bwMode="gray">
          <a:xfrm>
            <a:off x="2022299" y="3446109"/>
            <a:ext cx="3746462" cy="810045"/>
          </a:xfrm>
          <a:prstGeom prst="homePlate">
            <a:avLst/>
          </a:prstGeom>
          <a:solidFill>
            <a:srgbClr val="F1615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1" name="Rectangle 53"/>
          <p:cNvSpPr>
            <a:spLocks noChangeArrowheads="1"/>
          </p:cNvSpPr>
          <p:nvPr/>
        </p:nvSpPr>
        <p:spPr bwMode="gray">
          <a:xfrm>
            <a:off x="2022299" y="4816608"/>
            <a:ext cx="3746462" cy="810045"/>
          </a:xfrm>
          <a:prstGeom prst="homePlate">
            <a:avLst/>
          </a:prstGeom>
          <a:solidFill>
            <a:srgbClr val="F1615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00">
                <a:solidFill>
                  <a:schemeClr val="lt1"/>
                </a:solidFill>
                <a:latin typeface="+mn-lt"/>
                <a:ea typeface="+mn-ea"/>
              </a:rPr>
              <a:t>:</a:t>
            </a:r>
            <a:endParaRPr lang="en-US" altLang="zh-CN" sz="1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7" name="任意多边形 46"/>
          <p:cNvSpPr/>
          <p:nvPr/>
        </p:nvSpPr>
        <p:spPr>
          <a:xfrm>
            <a:off x="5768760" y="3353204"/>
            <a:ext cx="4657763" cy="995854"/>
          </a:xfrm>
          <a:custGeom>
            <a:avLst/>
            <a:gdLst>
              <a:gd name="connsiteX0" fmla="*/ 637457 w 3312369"/>
              <a:gd name="connsiteY0" fmla="*/ 0 h 708202"/>
              <a:gd name="connsiteX1" fmla="*/ 3194333 w 3312369"/>
              <a:gd name="connsiteY1" fmla="*/ 0 h 708202"/>
              <a:gd name="connsiteX2" fmla="*/ 3312369 w 3312369"/>
              <a:gd name="connsiteY2" fmla="*/ 118036 h 708202"/>
              <a:gd name="connsiteX3" fmla="*/ 3312369 w 3312369"/>
              <a:gd name="connsiteY3" fmla="*/ 590166 h 708202"/>
              <a:gd name="connsiteX4" fmla="*/ 3194333 w 3312369"/>
              <a:gd name="connsiteY4" fmla="*/ 708202 h 708202"/>
              <a:gd name="connsiteX5" fmla="*/ 637457 w 3312369"/>
              <a:gd name="connsiteY5" fmla="*/ 708202 h 708202"/>
              <a:gd name="connsiteX6" fmla="*/ 633188 w 3312369"/>
              <a:gd name="connsiteY6" fmla="*/ 707340 h 708202"/>
              <a:gd name="connsiteX7" fmla="*/ 353239 w 3312369"/>
              <a:gd name="connsiteY7" fmla="*/ 707340 h 708202"/>
              <a:gd name="connsiteX8" fmla="*/ 0 w 3312369"/>
              <a:gd name="connsiteY8" fmla="*/ 354101 h 708202"/>
              <a:gd name="connsiteX9" fmla="*/ 353239 w 3312369"/>
              <a:gd name="connsiteY9" fmla="*/ 862 h 708202"/>
              <a:gd name="connsiteX10" fmla="*/ 633188 w 3312369"/>
              <a:gd name="connsiteY10" fmla="*/ 862 h 708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2369" h="708202">
                <a:moveTo>
                  <a:pt x="637457" y="0"/>
                </a:moveTo>
                <a:lnTo>
                  <a:pt x="3194333" y="0"/>
                </a:lnTo>
                <a:cubicBezTo>
                  <a:pt x="3259522" y="0"/>
                  <a:pt x="3312369" y="52847"/>
                  <a:pt x="3312369" y="118036"/>
                </a:cubicBezTo>
                <a:lnTo>
                  <a:pt x="3312369" y="590166"/>
                </a:lnTo>
                <a:cubicBezTo>
                  <a:pt x="3312369" y="655355"/>
                  <a:pt x="3259522" y="708202"/>
                  <a:pt x="3194333" y="708202"/>
                </a:cubicBezTo>
                <a:lnTo>
                  <a:pt x="637457" y="708202"/>
                </a:lnTo>
                <a:lnTo>
                  <a:pt x="633188" y="707340"/>
                </a:lnTo>
                <a:lnTo>
                  <a:pt x="353239" y="707340"/>
                </a:lnTo>
                <a:lnTo>
                  <a:pt x="0" y="354101"/>
                </a:lnTo>
                <a:lnTo>
                  <a:pt x="353239" y="862"/>
                </a:lnTo>
                <a:lnTo>
                  <a:pt x="633188" y="862"/>
                </a:lnTo>
                <a:close/>
              </a:path>
            </a:pathLst>
          </a:custGeom>
          <a:noFill/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48" name="TextBox 5"/>
          <p:cNvSpPr txBox="1"/>
          <p:nvPr/>
        </p:nvSpPr>
        <p:spPr>
          <a:xfrm>
            <a:off x="6499225" y="3471545"/>
            <a:ext cx="3660140" cy="8020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160" dirty="0">
                <a:solidFill>
                  <a:schemeClr val="bg1">
                    <a:lumMod val="65000"/>
                  </a:schemeClr>
                </a:solidFill>
              </a:rPr>
              <a:t>不管是 CSS、JS、Image 还是 HTML 都可以互相引用，通过定义 entry.js，对所有依赖的文件进行跟踪，将各个模块通过 loader 和 plugins 处理，然后打包在一起。</a:t>
            </a:r>
            <a:endParaRPr lang="zh-CN" altLang="en-US" sz="116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2404110" y="3683635"/>
            <a:ext cx="3193415" cy="3359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algn="l"/>
            <a:r>
              <a:rPr lang="zh-CN" altLang="en-US" sz="2530" b="1" cap="all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把一切都视为模块</a:t>
            </a:r>
            <a:endParaRPr lang="en-US" altLang="zh-CN" sz="2530" b="1" cap="all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50" name="矩形 49"/>
          <p:cNvSpPr>
            <a:spLocks noChangeArrowheads="1"/>
          </p:cNvSpPr>
          <p:nvPr/>
        </p:nvSpPr>
        <p:spPr bwMode="auto">
          <a:xfrm>
            <a:off x="2951480" y="5037132"/>
            <a:ext cx="2098988" cy="3702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algn="l"/>
            <a:r>
              <a:rPr lang="zh-CN" altLang="en-US" sz="2530" b="1" cap="all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按需加载</a:t>
            </a:r>
            <a:endParaRPr lang="en-US" altLang="zh-CN" sz="2530" b="1" cap="all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5768760" y="4723704"/>
            <a:ext cx="4657763" cy="995854"/>
          </a:xfrm>
          <a:custGeom>
            <a:avLst/>
            <a:gdLst>
              <a:gd name="connsiteX0" fmla="*/ 637457 w 3312369"/>
              <a:gd name="connsiteY0" fmla="*/ 0 h 708202"/>
              <a:gd name="connsiteX1" fmla="*/ 3194333 w 3312369"/>
              <a:gd name="connsiteY1" fmla="*/ 0 h 708202"/>
              <a:gd name="connsiteX2" fmla="*/ 3312369 w 3312369"/>
              <a:gd name="connsiteY2" fmla="*/ 118036 h 708202"/>
              <a:gd name="connsiteX3" fmla="*/ 3312369 w 3312369"/>
              <a:gd name="connsiteY3" fmla="*/ 590166 h 708202"/>
              <a:gd name="connsiteX4" fmla="*/ 3194333 w 3312369"/>
              <a:gd name="connsiteY4" fmla="*/ 708202 h 708202"/>
              <a:gd name="connsiteX5" fmla="*/ 637457 w 3312369"/>
              <a:gd name="connsiteY5" fmla="*/ 708202 h 708202"/>
              <a:gd name="connsiteX6" fmla="*/ 633188 w 3312369"/>
              <a:gd name="connsiteY6" fmla="*/ 707340 h 708202"/>
              <a:gd name="connsiteX7" fmla="*/ 353239 w 3312369"/>
              <a:gd name="connsiteY7" fmla="*/ 707340 h 708202"/>
              <a:gd name="connsiteX8" fmla="*/ 0 w 3312369"/>
              <a:gd name="connsiteY8" fmla="*/ 354101 h 708202"/>
              <a:gd name="connsiteX9" fmla="*/ 353239 w 3312369"/>
              <a:gd name="connsiteY9" fmla="*/ 862 h 708202"/>
              <a:gd name="connsiteX10" fmla="*/ 633188 w 3312369"/>
              <a:gd name="connsiteY10" fmla="*/ 862 h 708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2369" h="708202">
                <a:moveTo>
                  <a:pt x="637457" y="0"/>
                </a:moveTo>
                <a:lnTo>
                  <a:pt x="3194333" y="0"/>
                </a:lnTo>
                <a:cubicBezTo>
                  <a:pt x="3259522" y="0"/>
                  <a:pt x="3312369" y="52847"/>
                  <a:pt x="3312369" y="118036"/>
                </a:cubicBezTo>
                <a:lnTo>
                  <a:pt x="3312369" y="590166"/>
                </a:lnTo>
                <a:cubicBezTo>
                  <a:pt x="3312369" y="655355"/>
                  <a:pt x="3259522" y="708202"/>
                  <a:pt x="3194333" y="708202"/>
                </a:cubicBezTo>
                <a:lnTo>
                  <a:pt x="637457" y="708202"/>
                </a:lnTo>
                <a:lnTo>
                  <a:pt x="633188" y="707340"/>
                </a:lnTo>
                <a:lnTo>
                  <a:pt x="353239" y="707340"/>
                </a:lnTo>
                <a:lnTo>
                  <a:pt x="0" y="354101"/>
                </a:lnTo>
                <a:lnTo>
                  <a:pt x="353239" y="862"/>
                </a:lnTo>
                <a:lnTo>
                  <a:pt x="633188" y="862"/>
                </a:lnTo>
                <a:close/>
              </a:path>
            </a:pathLst>
          </a:custGeom>
          <a:noFill/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52" name="TextBox 5"/>
          <p:cNvSpPr txBox="1"/>
          <p:nvPr/>
        </p:nvSpPr>
        <p:spPr>
          <a:xfrm>
            <a:off x="6499154" y="4842248"/>
            <a:ext cx="3374613" cy="8020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160" dirty="0">
                <a:solidFill>
                  <a:schemeClr val="bg1">
                    <a:lumMod val="65000"/>
                  </a:schemeClr>
                </a:solidFill>
              </a:rPr>
              <a:t>打包过程中 Webpack 通过 Code Splitting 功能将文件分为多个 chunks，还可以将重复的部分单独提取出来作为 commonChunk，从而实现按需加载。</a:t>
            </a:r>
            <a:endParaRPr lang="zh-CN" altLang="en-US" sz="116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277754" y="456542"/>
            <a:ext cx="605353" cy="455650"/>
          </a:xfrm>
          <a:prstGeom prst="homePlate">
            <a:avLst>
              <a:gd name="adj" fmla="val 382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8877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" name="标题 20"/>
          <p:cNvSpPr txBox="1"/>
          <p:nvPr/>
        </p:nvSpPr>
        <p:spPr>
          <a:xfrm>
            <a:off x="1036955" y="428625"/>
            <a:ext cx="6261735" cy="4743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spc="300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2.</a:t>
            </a:r>
            <a:r>
              <a:rPr lang="en-US" sz="3600" spc="300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4webpack的概念</a:t>
            </a:r>
            <a:endParaRPr lang="en-US" sz="3600" spc="300" dirty="0" smtClean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1" name="TextBox 70"/>
          <p:cNvSpPr txBox="1"/>
          <p:nvPr/>
        </p:nvSpPr>
        <p:spPr>
          <a:xfrm>
            <a:off x="1807210" y="1699895"/>
            <a:ext cx="8932545" cy="913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3205"/>
              </a:lnSpc>
            </a:pPr>
            <a:r>
              <a:rPr lang="zh-CN" sz="1800" b="1" dirty="0">
                <a:solidFill>
                  <a:srgbClr val="F1615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概念：</a:t>
            </a:r>
            <a:r>
              <a:rPr lang="zh-CN" sz="1400" dirty="0">
                <a:solidFill>
                  <a:srgbClr val="007E9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WebPack可以看做是模块打包机：它做的事情是，分析你的项目结构，找到JavaScript模块以及其它的一些浏览器不能直接运行的拓展语言（Scss，TypeScript等），并将其打包为合适的格式以供浏览器使用。</a:t>
            </a:r>
            <a:endParaRPr lang="zh-CN" sz="1400" dirty="0">
              <a:solidFill>
                <a:srgbClr val="007E9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Freeform 12"/>
          <p:cNvSpPr/>
          <p:nvPr/>
        </p:nvSpPr>
        <p:spPr bwMode="auto">
          <a:xfrm>
            <a:off x="1183694" y="1611466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Freeform 12"/>
          <p:cNvSpPr/>
          <p:nvPr/>
        </p:nvSpPr>
        <p:spPr bwMode="auto">
          <a:xfrm flipH="1" flipV="1">
            <a:off x="10516368" y="2392010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fallOve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9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9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65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159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 bldLvl="0" animBg="1"/>
      <p:bldP spid="47" grpId="0" bldLvl="0" animBg="1"/>
      <p:bldP spid="48" grpId="0"/>
      <p:bldP spid="49" grpId="0"/>
      <p:bldP spid="50" grpId="0"/>
      <p:bldP spid="51" grpId="0" bldLvl="0" animBg="1"/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7"/>
          <p:cNvGrpSpPr/>
          <p:nvPr/>
        </p:nvGrpSpPr>
        <p:grpSpPr>
          <a:xfrm>
            <a:off x="6078943" y="1298426"/>
            <a:ext cx="3872553" cy="1764626"/>
            <a:chOff x="3491880" y="2420888"/>
            <a:chExt cx="5794246" cy="2160240"/>
          </a:xfrm>
          <a:solidFill>
            <a:srgbClr val="E43937"/>
          </a:solidFill>
        </p:grpSpPr>
        <p:sp>
          <p:nvSpPr>
            <p:cNvPr id="6" name="上弧形箭头 28"/>
            <p:cNvSpPr/>
            <p:nvPr/>
          </p:nvSpPr>
          <p:spPr>
            <a:xfrm>
              <a:off x="3605493" y="2420888"/>
              <a:ext cx="5680633" cy="2160240"/>
            </a:xfrm>
            <a:prstGeom prst="curvedDownArrow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39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00" ker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7" name="上弧形箭头 29"/>
            <p:cNvSpPr/>
            <p:nvPr/>
          </p:nvSpPr>
          <p:spPr>
            <a:xfrm>
              <a:off x="3491880" y="2420888"/>
              <a:ext cx="4317280" cy="2160240"/>
            </a:xfrm>
            <a:prstGeom prst="curvedDownArrow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39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00" ker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8" name="上弧形箭头 30"/>
            <p:cNvSpPr/>
            <p:nvPr/>
          </p:nvSpPr>
          <p:spPr>
            <a:xfrm>
              <a:off x="3491880" y="2420888"/>
              <a:ext cx="2808312" cy="2160240"/>
            </a:xfrm>
            <a:prstGeom prst="curvedDownArrow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639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00" ker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9" name="组合 31"/>
          <p:cNvGrpSpPr/>
          <p:nvPr/>
        </p:nvGrpSpPr>
        <p:grpSpPr>
          <a:xfrm flipH="1">
            <a:off x="2737917" y="1298426"/>
            <a:ext cx="3872553" cy="1764626"/>
            <a:chOff x="3491880" y="2420888"/>
            <a:chExt cx="5794246" cy="2160240"/>
          </a:xfrm>
          <a:solidFill>
            <a:srgbClr val="44788B"/>
          </a:solidFill>
        </p:grpSpPr>
        <p:sp>
          <p:nvSpPr>
            <p:cNvPr id="10" name="上弧形箭头 32"/>
            <p:cNvSpPr/>
            <p:nvPr/>
          </p:nvSpPr>
          <p:spPr>
            <a:xfrm>
              <a:off x="3605493" y="2420888"/>
              <a:ext cx="5680633" cy="2160240"/>
            </a:xfrm>
            <a:prstGeom prst="curvedDownArrow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0" kern="0">
                <a:solidFill>
                  <a:sysClr val="window" lastClr="FFFFFF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1" name="上弧形箭头 33"/>
            <p:cNvSpPr/>
            <p:nvPr/>
          </p:nvSpPr>
          <p:spPr>
            <a:xfrm>
              <a:off x="3491880" y="2420888"/>
              <a:ext cx="4317280" cy="2160240"/>
            </a:xfrm>
            <a:prstGeom prst="curvedDownArrow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0" kern="0">
                <a:solidFill>
                  <a:sysClr val="window" lastClr="FFFFFF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2" name="上弧形箭头 34"/>
            <p:cNvSpPr/>
            <p:nvPr/>
          </p:nvSpPr>
          <p:spPr>
            <a:xfrm>
              <a:off x="3491880" y="2420888"/>
              <a:ext cx="2808312" cy="2160240"/>
            </a:xfrm>
            <a:prstGeom prst="curvedDownArrow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000" kern="0">
                <a:solidFill>
                  <a:sysClr val="window" lastClr="FFFFFF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3" name="圆柱形 35"/>
          <p:cNvSpPr/>
          <p:nvPr/>
        </p:nvSpPr>
        <p:spPr>
          <a:xfrm>
            <a:off x="6036573" y="3050690"/>
            <a:ext cx="610982" cy="2791318"/>
          </a:xfrm>
          <a:prstGeom prst="can">
            <a:avLst>
              <a:gd name="adj" fmla="val 2705"/>
            </a:avLst>
          </a:prstGeom>
          <a:gradFill flip="none" rotWithShape="1">
            <a:gsLst>
              <a:gs pos="2500">
                <a:sysClr val="windowText" lastClr="000000">
                  <a:lumMod val="50000"/>
                  <a:lumOff val="50000"/>
                </a:sysClr>
              </a:gs>
              <a:gs pos="9000">
                <a:sysClr val="windowText" lastClr="000000">
                  <a:lumMod val="85000"/>
                  <a:lumOff val="15000"/>
                </a:sysClr>
              </a:gs>
              <a:gs pos="75000">
                <a:sysClr val="windowText" lastClr="000000">
                  <a:lumMod val="50000"/>
                  <a:lumOff val="50000"/>
                </a:sysClr>
              </a:gs>
              <a:gs pos="65000">
                <a:sysClr val="windowText" lastClr="000000">
                  <a:lumMod val="50000"/>
                  <a:lumOff val="50000"/>
                </a:sysClr>
              </a:gs>
              <a:gs pos="42000">
                <a:sysClr val="window" lastClr="FFFFFF"/>
              </a:gs>
              <a:gs pos="40000">
                <a:sysClr val="window" lastClr="FFFFFF">
                  <a:lumMod val="8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rtlCol="0" anchor="ctr"/>
          <a:lstStyle/>
          <a:p>
            <a:pPr algn="ctr" defTabSz="9639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0" ker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2" name="五边形 31"/>
          <p:cNvSpPr/>
          <p:nvPr/>
        </p:nvSpPr>
        <p:spPr>
          <a:xfrm>
            <a:off x="277754" y="456542"/>
            <a:ext cx="605353" cy="455650"/>
          </a:xfrm>
          <a:prstGeom prst="homePlate">
            <a:avLst>
              <a:gd name="adj" fmla="val 382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38877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5" name="标题 20"/>
          <p:cNvSpPr txBox="1"/>
          <p:nvPr/>
        </p:nvSpPr>
        <p:spPr>
          <a:xfrm>
            <a:off x="1036955" y="428625"/>
            <a:ext cx="5785485" cy="4845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600" spc="300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2.</a:t>
            </a:r>
            <a:r>
              <a:rPr lang="en-US" sz="3600" spc="300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4webpack的概念</a:t>
            </a:r>
            <a:endParaRPr lang="zh-CN" altLang="en-US" sz="3600" spc="30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5" name="TextBox 23"/>
          <p:cNvSpPr txBox="1"/>
          <p:nvPr/>
        </p:nvSpPr>
        <p:spPr>
          <a:xfrm>
            <a:off x="2060575" y="4011295"/>
            <a:ext cx="3399155" cy="17697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1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、丰富的插件，方便进行开发工作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2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、大量的加载器，包括加载各种静态资源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3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、代码分割，提供按需加载的能力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4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、发布工具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87" name="TextBox 23"/>
          <p:cNvSpPr txBox="1"/>
          <p:nvPr/>
        </p:nvSpPr>
        <p:spPr>
          <a:xfrm>
            <a:off x="7484745" y="4011295"/>
            <a:ext cx="4173855" cy="2249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1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、webpack 是以 commonJS 的形式来书写脚本滴，但对 AMD/CMD 的支持也很全面，方便旧项目进行代码迁移。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2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、能被模块化的不仅仅是 JS 了。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3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、开发便捷，能替代部分 grunt/gulp 的工作，比如打包、压缩混淆、图片转base64等。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4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、扩展性强，插件机制完善，支持 React 热插拔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40" name="Rectangle 53"/>
          <p:cNvSpPr>
            <a:spLocks noChangeArrowheads="1"/>
          </p:cNvSpPr>
          <p:nvPr/>
        </p:nvSpPr>
        <p:spPr bwMode="gray">
          <a:xfrm>
            <a:off x="2060575" y="3518853"/>
            <a:ext cx="1156970" cy="418465"/>
          </a:xfrm>
          <a:prstGeom prst="homePlate">
            <a:avLst/>
          </a:prstGeom>
          <a:solidFill>
            <a:srgbClr val="F1615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2308860" y="3561715"/>
            <a:ext cx="660400" cy="3327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p>
            <a:pPr algn="l"/>
            <a:r>
              <a:rPr lang="zh-CN" altLang="en-US" sz="1800" b="1" cap="all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特点</a:t>
            </a:r>
            <a:endParaRPr lang="zh-CN" altLang="en-US" sz="1800" b="1" cap="all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20" name="Rectangle 53"/>
          <p:cNvSpPr>
            <a:spLocks noChangeArrowheads="1"/>
          </p:cNvSpPr>
          <p:nvPr/>
        </p:nvSpPr>
        <p:spPr bwMode="gray">
          <a:xfrm>
            <a:off x="7484745" y="3435668"/>
            <a:ext cx="1156970" cy="418465"/>
          </a:xfrm>
          <a:prstGeom prst="homePlate">
            <a:avLst/>
          </a:prstGeom>
          <a:solidFill>
            <a:srgbClr val="F1615D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1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7733030" y="3478530"/>
            <a:ext cx="660400" cy="3327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p>
            <a:pPr algn="l"/>
            <a:r>
              <a:rPr lang="zh-CN" altLang="en-US" sz="1800" b="1" cap="all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优势</a:t>
            </a:r>
            <a:endParaRPr lang="zh-CN" altLang="en-US" sz="1800" b="1" cap="all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29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29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85" grpId="0"/>
      <p:bldP spid="87" grpId="0"/>
      <p:bldP spid="40" grpId="0" bldLvl="0" animBg="1"/>
      <p:bldP spid="49" grpId="0"/>
      <p:bldP spid="20" grpId="0" bldLvl="0" animBg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7869535" y="3831953"/>
            <a:ext cx="7755008" cy="7755008"/>
          </a:xfrm>
          <a:prstGeom prst="ellipse">
            <a:avLst/>
          </a:prstGeom>
          <a:solidFill>
            <a:srgbClr val="007E97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1483144" y="538773"/>
            <a:ext cx="4387954" cy="4387954"/>
          </a:xfrm>
          <a:prstGeom prst="ellipse">
            <a:avLst/>
          </a:prstGeom>
          <a:solidFill>
            <a:srgbClr val="F1615D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圆: 空心 2"/>
          <p:cNvSpPr/>
          <p:nvPr/>
        </p:nvSpPr>
        <p:spPr>
          <a:xfrm>
            <a:off x="-3155517" y="-3481685"/>
            <a:ext cx="7804630" cy="7804630"/>
          </a:xfrm>
          <a:prstGeom prst="donut">
            <a:avLst>
              <a:gd name="adj" fmla="val 5729"/>
            </a:avLst>
          </a:prstGeom>
          <a:solidFill>
            <a:schemeClr val="accent1"/>
          </a:solidFill>
          <a:ln>
            <a:noFill/>
          </a:ln>
          <a:effectLst>
            <a:outerShdw blurRad="317500" dist="114300" dir="5400000" algn="t" rotWithShape="0">
              <a:srgbClr val="21E3D2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" name="TextBox 7"/>
          <p:cNvSpPr>
            <a:spLocks noChangeArrowheads="1"/>
          </p:cNvSpPr>
          <p:nvPr/>
        </p:nvSpPr>
        <p:spPr bwMode="auto">
          <a:xfrm>
            <a:off x="3480549" y="4984781"/>
            <a:ext cx="589765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2000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主讲人：彭芬</a:t>
            </a:r>
            <a:endParaRPr lang="zh-CN" altLang="en-US" sz="2000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0" name="TextBox 7"/>
          <p:cNvSpPr>
            <a:spLocks noChangeArrowheads="1"/>
          </p:cNvSpPr>
          <p:nvPr/>
        </p:nvSpPr>
        <p:spPr bwMode="auto">
          <a:xfrm>
            <a:off x="3694105" y="4328691"/>
            <a:ext cx="5470539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400" dirty="0">
                <a:latin typeface="Arial" panose="020B0604020202020204"/>
                <a:ea typeface="微软雅黑" panose="020B0503020204020204" charset="-122"/>
                <a:cs typeface="LilyUPC" panose="020B0604020202020204" pitchFamily="34" charset="-34"/>
                <a:sym typeface="Arial" panose="020B0604020202020204"/>
              </a:rPr>
              <a:t>Thanks</a:t>
            </a:r>
            <a:r>
              <a:rPr lang="zh-CN" altLang="en-US" sz="2400" dirty="0">
                <a:latin typeface="Arial" panose="020B0604020202020204"/>
                <a:ea typeface="微软雅黑" panose="020B0503020204020204" charset="-122"/>
                <a:cs typeface="LilyUPC" panose="020B0604020202020204" pitchFamily="34" charset="-34"/>
                <a:sym typeface="Arial" panose="020B0604020202020204"/>
              </a:rPr>
              <a:t>！</a:t>
            </a:r>
            <a:endParaRPr lang="zh-CN" altLang="en-US" sz="2400" dirty="0">
              <a:latin typeface="Arial" panose="020B0604020202020204"/>
              <a:ea typeface="微软雅黑" panose="020B0503020204020204" charset="-122"/>
              <a:cs typeface="LilyUPC" panose="020B0604020202020204" pitchFamily="34" charset="-34"/>
              <a:sym typeface="Arial" panose="020B0604020202020204"/>
            </a:endParaRPr>
          </a:p>
        </p:txBody>
      </p:sp>
      <p:sp>
        <p:nvSpPr>
          <p:cNvPr id="11" name="TextBox 7"/>
          <p:cNvSpPr>
            <a:spLocks noChangeArrowheads="1"/>
          </p:cNvSpPr>
          <p:nvPr/>
        </p:nvSpPr>
        <p:spPr bwMode="auto">
          <a:xfrm>
            <a:off x="5166360" y="3010535"/>
            <a:ext cx="279336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defRPr/>
            </a:pPr>
            <a:r>
              <a:rPr lang="zh-CN" altLang="en-US" sz="4800" spc="600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谢谢聆听</a:t>
            </a:r>
            <a:endParaRPr lang="zh-CN" altLang="en-US" sz="4800" spc="600" dirty="0" smtClean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34"/>
                            </p:stCondLst>
                            <p:childTnLst>
                              <p:par>
                                <p:cTn id="2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4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6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" decel="50000" autoRev="1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4" fill="hold">
                                          <p:stCondLst>
                                            <p:cond delay="8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34"/>
                            </p:stCondLst>
                            <p:childTnLst>
                              <p:par>
                                <p:cTn id="3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" grpId="0" animBg="1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9309695" y="-5142908"/>
            <a:ext cx="7755008" cy="7755008"/>
          </a:xfrm>
          <a:prstGeom prst="ellipse">
            <a:avLst/>
          </a:prstGeom>
          <a:solidFill>
            <a:srgbClr val="007E97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1483144" y="538773"/>
            <a:ext cx="4387954" cy="4387954"/>
          </a:xfrm>
          <a:prstGeom prst="ellipse">
            <a:avLst/>
          </a:prstGeom>
          <a:solidFill>
            <a:srgbClr val="F1615D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圆: 空心 2"/>
          <p:cNvSpPr/>
          <p:nvPr/>
        </p:nvSpPr>
        <p:spPr>
          <a:xfrm>
            <a:off x="-6244033" y="3904357"/>
            <a:ext cx="7804630" cy="7804630"/>
          </a:xfrm>
          <a:prstGeom prst="donut">
            <a:avLst>
              <a:gd name="adj" fmla="val 5729"/>
            </a:avLst>
          </a:prstGeom>
          <a:solidFill>
            <a:schemeClr val="accent1"/>
          </a:solidFill>
          <a:ln>
            <a:noFill/>
          </a:ln>
          <a:effectLst>
            <a:outerShdw blurRad="317500" dist="114300" dir="5400000" algn="t" rotWithShape="0">
              <a:srgbClr val="21E3D2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3" name="TextBox 79"/>
          <p:cNvSpPr txBox="1"/>
          <p:nvPr/>
        </p:nvSpPr>
        <p:spPr>
          <a:xfrm>
            <a:off x="4620260" y="1382395"/>
            <a:ext cx="2727960" cy="1130935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just" fontAlgn="auto">
              <a:spcBef>
                <a:spcPts val="0"/>
              </a:spcBef>
              <a:spcAft>
                <a:spcPts val="0"/>
              </a:spcAft>
              <a:defRPr sz="2400" b="0">
                <a:solidFill>
                  <a:schemeClr val="tx2">
                    <a:alpha val="91000"/>
                  </a:schemeClr>
                </a:solidFill>
                <a:latin typeface="Impact" panose="020B0806030902050204" pitchFamily="34" charset="0"/>
                <a:ea typeface="微软雅黑" panose="020B0503020204020204" charset="-122"/>
                <a:cs typeface="方正豪体简体" panose="03000509000000000000" pitchFamily="65" charset="-122"/>
              </a:defRPr>
            </a:lvl1pPr>
          </a:lstStyle>
          <a:p>
            <a:pPr>
              <a:defRPr/>
            </a:pPr>
            <a:r>
              <a:rPr lang="en-US" altLang="zh-CN" sz="3375" dirty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CONTENTS</a:t>
            </a:r>
            <a:endParaRPr lang="en-US" altLang="zh-CN" sz="3375" dirty="0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defRPr/>
            </a:pPr>
            <a:endParaRPr lang="en-US" altLang="zh-CN" sz="3375" dirty="0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06075" y="1035908"/>
            <a:ext cx="2226939" cy="957634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625" b="1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目 录</a:t>
            </a:r>
            <a:endParaRPr lang="en-US" altLang="zh-CN" sz="5625" b="1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596900" y="2032149"/>
            <a:ext cx="85292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层"/>
          <p:cNvSpPr txBox="1"/>
          <p:nvPr/>
        </p:nvSpPr>
        <p:spPr bwMode="auto">
          <a:xfrm>
            <a:off x="1204247" y="2505396"/>
            <a:ext cx="843549" cy="698012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935" kern="0" dirty="0"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01</a:t>
            </a:r>
            <a:endParaRPr lang="zh-CN" altLang="en-US" sz="3935" kern="0" dirty="0"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132595" y="2579063"/>
            <a:ext cx="0" cy="587094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8" name="标题层"/>
          <p:cNvSpPr txBox="1"/>
          <p:nvPr/>
        </p:nvSpPr>
        <p:spPr bwMode="auto">
          <a:xfrm>
            <a:off x="2228555" y="2589547"/>
            <a:ext cx="3541565" cy="523240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10" b="1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前端框架</a:t>
            </a:r>
            <a:endParaRPr lang="zh-CN" altLang="en-US" sz="2810" b="1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849476" y="2899712"/>
            <a:ext cx="3017138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tailEnd type="oval"/>
          </a:ln>
          <a:effectLst/>
        </p:spPr>
      </p:cxnSp>
      <p:sp>
        <p:nvSpPr>
          <p:cNvPr id="20" name="标题层"/>
          <p:cNvSpPr txBox="1"/>
          <p:nvPr/>
        </p:nvSpPr>
        <p:spPr bwMode="auto">
          <a:xfrm>
            <a:off x="7937988" y="2684351"/>
            <a:ext cx="923887" cy="437515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50" kern="0" dirty="0"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P1-7</a:t>
            </a:r>
            <a:endParaRPr lang="zh-CN" altLang="en-US" sz="2250" kern="0" dirty="0"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21" name="标题层"/>
          <p:cNvSpPr txBox="1"/>
          <p:nvPr/>
        </p:nvSpPr>
        <p:spPr bwMode="auto">
          <a:xfrm>
            <a:off x="1204247" y="3396727"/>
            <a:ext cx="843549" cy="698012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935" kern="0" dirty="0"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02</a:t>
            </a:r>
            <a:endParaRPr lang="zh-CN" altLang="en-US" sz="3935" kern="0" dirty="0"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132595" y="3472625"/>
            <a:ext cx="0" cy="587094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23" name="标题层"/>
          <p:cNvSpPr txBox="1"/>
          <p:nvPr/>
        </p:nvSpPr>
        <p:spPr bwMode="auto">
          <a:xfrm>
            <a:off x="2228555" y="3484391"/>
            <a:ext cx="3541565" cy="523240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10" b="1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前端构建工具</a:t>
            </a:r>
            <a:endParaRPr lang="zh-CN" altLang="en-US" sz="2810" b="1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849476" y="3791041"/>
            <a:ext cx="3017138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tailEnd type="oval"/>
          </a:ln>
          <a:effectLst/>
        </p:spPr>
      </p:cxnSp>
      <p:sp>
        <p:nvSpPr>
          <p:cNvPr id="25" name="标题层"/>
          <p:cNvSpPr txBox="1"/>
          <p:nvPr/>
        </p:nvSpPr>
        <p:spPr bwMode="auto">
          <a:xfrm>
            <a:off x="7937988" y="3623945"/>
            <a:ext cx="1279525" cy="43751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50" kern="0" dirty="0"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P</a:t>
            </a:r>
            <a:r>
              <a:rPr lang="en-US" sz="2250" kern="0" dirty="0"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8-14</a:t>
            </a:r>
            <a:endParaRPr lang="en-US" sz="2250" kern="0" dirty="0"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9309695" y="-5142908"/>
            <a:ext cx="7755008" cy="7755008"/>
          </a:xfrm>
          <a:prstGeom prst="ellipse">
            <a:avLst/>
          </a:prstGeom>
          <a:solidFill>
            <a:srgbClr val="007E97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1483144" y="538773"/>
            <a:ext cx="4387954" cy="4387954"/>
          </a:xfrm>
          <a:prstGeom prst="ellipse">
            <a:avLst/>
          </a:prstGeom>
          <a:solidFill>
            <a:srgbClr val="F1615D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" name="圆: 空心 2"/>
          <p:cNvSpPr/>
          <p:nvPr/>
        </p:nvSpPr>
        <p:spPr>
          <a:xfrm>
            <a:off x="-6244033" y="3904357"/>
            <a:ext cx="7804630" cy="7804630"/>
          </a:xfrm>
          <a:prstGeom prst="donut">
            <a:avLst>
              <a:gd name="adj" fmla="val 5729"/>
            </a:avLst>
          </a:prstGeom>
          <a:solidFill>
            <a:schemeClr val="accent1"/>
          </a:solidFill>
          <a:ln>
            <a:noFill/>
          </a:ln>
          <a:effectLst>
            <a:outerShdw blurRad="317500" dist="114300" dir="5400000" algn="t" rotWithShape="0">
              <a:srgbClr val="21E3D2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892871" y="3472309"/>
            <a:ext cx="1047040" cy="1047038"/>
            <a:chOff x="304800" y="673100"/>
            <a:chExt cx="4000500" cy="4000500"/>
          </a:xfr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kern="0" dirty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41" name="椭圆 40"/>
          <p:cNvSpPr/>
          <p:nvPr/>
        </p:nvSpPr>
        <p:spPr>
          <a:xfrm>
            <a:off x="2110730" y="2045751"/>
            <a:ext cx="2447209" cy="2447209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933327" y="1342409"/>
            <a:ext cx="1590770" cy="159077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097314" y="2019364"/>
            <a:ext cx="2002042" cy="2002039"/>
            <a:chOff x="304800" y="673100"/>
            <a:chExt cx="4000500" cy="40005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200" kern="0" dirty="0" smtClean="0">
                  <a:solidFill>
                    <a:schemeClr val="accent2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01</a:t>
              </a:r>
              <a:endParaRPr lang="zh-CN" altLang="en-US" sz="7200" kern="0" dirty="0">
                <a:solidFill>
                  <a:schemeClr val="accent2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089202" y="2487540"/>
            <a:ext cx="437100" cy="437100"/>
            <a:chOff x="304800" y="673100"/>
            <a:chExt cx="4000500" cy="4000500"/>
          </a:xfr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kern="0" dirty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339404" y="4510269"/>
            <a:ext cx="561202" cy="561201"/>
            <a:chOff x="304800" y="673100"/>
            <a:chExt cx="4000500" cy="4000500"/>
          </a:xfr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0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kern="0" dirty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391205" y="1849493"/>
            <a:ext cx="191488" cy="191488"/>
            <a:chOff x="304800" y="673100"/>
            <a:chExt cx="4000500" cy="4000500"/>
          </a:xfr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kern="0" dirty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769015" y="2148077"/>
            <a:ext cx="282565" cy="282565"/>
            <a:chOff x="304800" y="673100"/>
            <a:chExt cx="4000500" cy="4000500"/>
          </a:xfr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kern="0" dirty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253783" y="2214183"/>
            <a:ext cx="153085" cy="153085"/>
            <a:chOff x="304800" y="673100"/>
            <a:chExt cx="4000500" cy="4000500"/>
          </a:xfr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2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kern="0" dirty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334334" y="1498088"/>
            <a:ext cx="225048" cy="225048"/>
            <a:chOff x="304800" y="673100"/>
            <a:chExt cx="4000500" cy="4000500"/>
          </a:xfr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000" kern="0" dirty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67" name="矩形 259"/>
          <p:cNvSpPr>
            <a:spLocks noChangeArrowheads="1"/>
          </p:cNvSpPr>
          <p:nvPr/>
        </p:nvSpPr>
        <p:spPr bwMode="auto">
          <a:xfrm>
            <a:off x="6045934" y="2759241"/>
            <a:ext cx="437588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defTabSz="96393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800" dirty="0">
                <a:solidFill>
                  <a:srgbClr val="007E9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前端框架</a:t>
            </a:r>
            <a:endParaRPr lang="zh-CN" altLang="en-US" sz="2800" dirty="0">
              <a:solidFill>
                <a:srgbClr val="007E9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093638" y="3571813"/>
            <a:ext cx="153085" cy="153085"/>
            <a:chOff x="304800" y="673100"/>
            <a:chExt cx="4000500" cy="4000500"/>
          </a:xfr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409055" y="3495040"/>
            <a:ext cx="14274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400" dirty="0">
                <a:solidFill>
                  <a:schemeClr val="accent2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为什么要用框架</a:t>
            </a:r>
            <a:endParaRPr lang="zh-CN" altLang="en-US" sz="1400" dirty="0">
              <a:solidFill>
                <a:schemeClr val="accent2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93638" y="4044938"/>
            <a:ext cx="153085" cy="153035"/>
            <a:chOff x="304800" y="673100"/>
            <a:chExt cx="4000500" cy="4000500"/>
          </a:xfr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409055" y="3968115"/>
            <a:ext cx="1783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defTabSz="96393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400" dirty="0">
                <a:solidFill>
                  <a:schemeClr val="accent2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框架解决了哪些问题</a:t>
            </a:r>
            <a:endParaRPr lang="zh-CN" altLang="en-US" sz="1400" dirty="0">
              <a:solidFill>
                <a:schemeClr val="accent2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093638" y="4518013"/>
            <a:ext cx="153085" cy="153035"/>
            <a:chOff x="304800" y="673100"/>
            <a:chExt cx="4000500" cy="4000500"/>
          </a:xfr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 defTabSz="128524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rgbClr val="46920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409055" y="4441190"/>
            <a:ext cx="12496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defTabSz="96393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MVVM</a:t>
            </a:r>
            <a:r>
              <a:rPr lang="zh-CN" altLang="en-US" sz="1400" dirty="0">
                <a:solidFill>
                  <a:schemeClr val="accent2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的概念</a:t>
            </a:r>
            <a:endParaRPr lang="zh-CN" altLang="en-US" sz="1400" dirty="0">
              <a:solidFill>
                <a:schemeClr val="accent2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 bwMode="auto">
          <a:xfrm flipH="1">
            <a:off x="839139" y="3156795"/>
            <a:ext cx="5576842" cy="3305455"/>
          </a:xfrm>
          <a:custGeom>
            <a:avLst/>
            <a:gdLst>
              <a:gd name="connsiteX0" fmla="*/ 4177997 w 5287963"/>
              <a:gd name="connsiteY0" fmla="*/ 140829 h 3134233"/>
              <a:gd name="connsiteX1" fmla="*/ 4430798 w 5287963"/>
              <a:gd name="connsiteY1" fmla="*/ 286035 h 3134233"/>
              <a:gd name="connsiteX2" fmla="*/ 5086212 w 5287963"/>
              <a:gd name="connsiteY2" fmla="*/ 1421912 h 3134233"/>
              <a:gd name="connsiteX3" fmla="*/ 5119568 w 5287963"/>
              <a:gd name="connsiteY3" fmla="*/ 1567117 h 3134233"/>
              <a:gd name="connsiteX4" fmla="*/ 5086212 w 5287963"/>
              <a:gd name="connsiteY4" fmla="*/ 1712323 h 3134233"/>
              <a:gd name="connsiteX5" fmla="*/ 4430798 w 5287963"/>
              <a:gd name="connsiteY5" fmla="*/ 2848200 h 3134233"/>
              <a:gd name="connsiteX6" fmla="*/ 4177997 w 5287963"/>
              <a:gd name="connsiteY6" fmla="*/ 2993405 h 3134233"/>
              <a:gd name="connsiteX7" fmla="*/ 3941434 w 5287963"/>
              <a:gd name="connsiteY7" fmla="*/ 2993405 h 3134233"/>
              <a:gd name="connsiteX8" fmla="*/ 2886175 w 5287963"/>
              <a:gd name="connsiteY8" fmla="*/ 2993405 h 3134233"/>
              <a:gd name="connsiteX9" fmla="*/ 2867171 w 5287963"/>
              <a:gd name="connsiteY9" fmla="*/ 2993405 h 3134233"/>
              <a:gd name="connsiteX10" fmla="*/ 2858732 w 5287963"/>
              <a:gd name="connsiteY10" fmla="*/ 2993405 h 3134233"/>
              <a:gd name="connsiteX11" fmla="*/ 2760663 w 5287963"/>
              <a:gd name="connsiteY11" fmla="*/ 2993405 h 3134233"/>
              <a:gd name="connsiteX12" fmla="*/ 2665794 w 5287963"/>
              <a:gd name="connsiteY12" fmla="*/ 2993405 h 3134233"/>
              <a:gd name="connsiteX13" fmla="*/ 2657354 w 5287963"/>
              <a:gd name="connsiteY13" fmla="*/ 2993405 h 3134233"/>
              <a:gd name="connsiteX14" fmla="*/ 2649612 w 5287963"/>
              <a:gd name="connsiteY14" fmla="*/ 2993405 h 3134233"/>
              <a:gd name="connsiteX15" fmla="*/ 2638351 w 5287963"/>
              <a:gd name="connsiteY15" fmla="*/ 2993405 h 3134233"/>
              <a:gd name="connsiteX16" fmla="*/ 2630609 w 5287963"/>
              <a:gd name="connsiteY16" fmla="*/ 2993405 h 3134233"/>
              <a:gd name="connsiteX17" fmla="*/ 2622169 w 5287963"/>
              <a:gd name="connsiteY17" fmla="*/ 2993405 h 3134233"/>
              <a:gd name="connsiteX18" fmla="*/ 2527300 w 5287963"/>
              <a:gd name="connsiteY18" fmla="*/ 2993405 h 3134233"/>
              <a:gd name="connsiteX19" fmla="*/ 2429231 w 5287963"/>
              <a:gd name="connsiteY19" fmla="*/ 2993405 h 3134233"/>
              <a:gd name="connsiteX20" fmla="*/ 2420792 w 5287963"/>
              <a:gd name="connsiteY20" fmla="*/ 2993405 h 3134233"/>
              <a:gd name="connsiteX21" fmla="*/ 2401788 w 5287963"/>
              <a:gd name="connsiteY21" fmla="*/ 2993405 h 3134233"/>
              <a:gd name="connsiteX22" fmla="*/ 1346529 w 5287963"/>
              <a:gd name="connsiteY22" fmla="*/ 2993405 h 3134233"/>
              <a:gd name="connsiteX23" fmla="*/ 1109966 w 5287963"/>
              <a:gd name="connsiteY23" fmla="*/ 2993405 h 3134233"/>
              <a:gd name="connsiteX24" fmla="*/ 857165 w 5287963"/>
              <a:gd name="connsiteY24" fmla="*/ 2848200 h 3134233"/>
              <a:gd name="connsiteX25" fmla="*/ 201751 w 5287963"/>
              <a:gd name="connsiteY25" fmla="*/ 1712323 h 3134233"/>
              <a:gd name="connsiteX26" fmla="*/ 168395 w 5287963"/>
              <a:gd name="connsiteY26" fmla="*/ 1567117 h 3134233"/>
              <a:gd name="connsiteX27" fmla="*/ 201751 w 5287963"/>
              <a:gd name="connsiteY27" fmla="*/ 1421912 h 3134233"/>
              <a:gd name="connsiteX28" fmla="*/ 857165 w 5287963"/>
              <a:gd name="connsiteY28" fmla="*/ 286035 h 3134233"/>
              <a:gd name="connsiteX29" fmla="*/ 1109966 w 5287963"/>
              <a:gd name="connsiteY29" fmla="*/ 140829 h 3134233"/>
              <a:gd name="connsiteX30" fmla="*/ 1346529 w 5287963"/>
              <a:gd name="connsiteY30" fmla="*/ 140829 h 3134233"/>
              <a:gd name="connsiteX31" fmla="*/ 1445153 w 5287963"/>
              <a:gd name="connsiteY31" fmla="*/ 140829 h 3134233"/>
              <a:gd name="connsiteX32" fmla="*/ 1681716 w 5287963"/>
              <a:gd name="connsiteY32" fmla="*/ 140829 h 3134233"/>
              <a:gd name="connsiteX33" fmla="*/ 1717696 w 5287963"/>
              <a:gd name="connsiteY33" fmla="*/ 140829 h 3134233"/>
              <a:gd name="connsiteX34" fmla="*/ 1934073 w 5287963"/>
              <a:gd name="connsiteY34" fmla="*/ 140829 h 3134233"/>
              <a:gd name="connsiteX35" fmla="*/ 1954258 w 5287963"/>
              <a:gd name="connsiteY35" fmla="*/ 140829 h 3134233"/>
              <a:gd name="connsiteX36" fmla="*/ 2100767 w 5287963"/>
              <a:gd name="connsiteY36" fmla="*/ 140829 h 3134233"/>
              <a:gd name="connsiteX37" fmla="*/ 2170635 w 5287963"/>
              <a:gd name="connsiteY37" fmla="*/ 140829 h 3134233"/>
              <a:gd name="connsiteX38" fmla="*/ 2224256 w 5287963"/>
              <a:gd name="connsiteY38" fmla="*/ 140829 h 3134233"/>
              <a:gd name="connsiteX39" fmla="*/ 2311023 w 5287963"/>
              <a:gd name="connsiteY39" fmla="*/ 140829 h 3134233"/>
              <a:gd name="connsiteX40" fmla="*/ 2337329 w 5287963"/>
              <a:gd name="connsiteY40" fmla="*/ 140829 h 3134233"/>
              <a:gd name="connsiteX41" fmla="*/ 2367548 w 5287963"/>
              <a:gd name="connsiteY41" fmla="*/ 140829 h 3134233"/>
              <a:gd name="connsiteX42" fmla="*/ 2400311 w 5287963"/>
              <a:gd name="connsiteY42" fmla="*/ 140829 h 3134233"/>
              <a:gd name="connsiteX43" fmla="*/ 2401788 w 5287963"/>
              <a:gd name="connsiteY43" fmla="*/ 140829 h 3134233"/>
              <a:gd name="connsiteX44" fmla="*/ 2418232 w 5287963"/>
              <a:gd name="connsiteY44" fmla="*/ 140829 h 3134233"/>
              <a:gd name="connsiteX45" fmla="*/ 2420792 w 5287963"/>
              <a:gd name="connsiteY45" fmla="*/ 140829 h 3134233"/>
              <a:gd name="connsiteX46" fmla="*/ 2429231 w 5287963"/>
              <a:gd name="connsiteY46" fmla="*/ 140829 h 3134233"/>
              <a:gd name="connsiteX47" fmla="*/ 2460819 w 5287963"/>
              <a:gd name="connsiteY47" fmla="*/ 140829 h 3134233"/>
              <a:gd name="connsiteX48" fmla="*/ 2527300 w 5287963"/>
              <a:gd name="connsiteY48" fmla="*/ 140829 h 3134233"/>
              <a:gd name="connsiteX49" fmla="*/ 2547586 w 5287963"/>
              <a:gd name="connsiteY49" fmla="*/ 140829 h 3134233"/>
              <a:gd name="connsiteX50" fmla="*/ 2604111 w 5287963"/>
              <a:gd name="connsiteY50" fmla="*/ 140829 h 3134233"/>
              <a:gd name="connsiteX51" fmla="*/ 2622169 w 5287963"/>
              <a:gd name="connsiteY51" fmla="*/ 140829 h 3134233"/>
              <a:gd name="connsiteX52" fmla="*/ 2627992 w 5287963"/>
              <a:gd name="connsiteY52" fmla="*/ 140829 h 3134233"/>
              <a:gd name="connsiteX53" fmla="*/ 2630609 w 5287963"/>
              <a:gd name="connsiteY53" fmla="*/ 140829 h 3134233"/>
              <a:gd name="connsiteX54" fmla="*/ 2632528 w 5287963"/>
              <a:gd name="connsiteY54" fmla="*/ 140829 h 3134233"/>
              <a:gd name="connsiteX55" fmla="*/ 2633168 w 5287963"/>
              <a:gd name="connsiteY55" fmla="*/ 140829 h 3134233"/>
              <a:gd name="connsiteX56" fmla="*/ 2636873 w 5287963"/>
              <a:gd name="connsiteY56" fmla="*/ 140829 h 3134233"/>
              <a:gd name="connsiteX57" fmla="*/ 2638351 w 5287963"/>
              <a:gd name="connsiteY57" fmla="*/ 140829 h 3134233"/>
              <a:gd name="connsiteX58" fmla="*/ 2649612 w 5287963"/>
              <a:gd name="connsiteY58" fmla="*/ 140829 h 3134233"/>
              <a:gd name="connsiteX59" fmla="*/ 2651090 w 5287963"/>
              <a:gd name="connsiteY59" fmla="*/ 140829 h 3134233"/>
              <a:gd name="connsiteX60" fmla="*/ 2654795 w 5287963"/>
              <a:gd name="connsiteY60" fmla="*/ 140829 h 3134233"/>
              <a:gd name="connsiteX61" fmla="*/ 2655435 w 5287963"/>
              <a:gd name="connsiteY61" fmla="*/ 140829 h 3134233"/>
              <a:gd name="connsiteX62" fmla="*/ 2657354 w 5287963"/>
              <a:gd name="connsiteY62" fmla="*/ 140829 h 3134233"/>
              <a:gd name="connsiteX63" fmla="*/ 2659971 w 5287963"/>
              <a:gd name="connsiteY63" fmla="*/ 140829 h 3134233"/>
              <a:gd name="connsiteX64" fmla="*/ 2665794 w 5287963"/>
              <a:gd name="connsiteY64" fmla="*/ 140829 h 3134233"/>
              <a:gd name="connsiteX65" fmla="*/ 2683852 w 5287963"/>
              <a:gd name="connsiteY65" fmla="*/ 140829 h 3134233"/>
              <a:gd name="connsiteX66" fmla="*/ 2740377 w 5287963"/>
              <a:gd name="connsiteY66" fmla="*/ 140829 h 3134233"/>
              <a:gd name="connsiteX67" fmla="*/ 2760663 w 5287963"/>
              <a:gd name="connsiteY67" fmla="*/ 140829 h 3134233"/>
              <a:gd name="connsiteX68" fmla="*/ 2827144 w 5287963"/>
              <a:gd name="connsiteY68" fmla="*/ 140829 h 3134233"/>
              <a:gd name="connsiteX69" fmla="*/ 2858732 w 5287963"/>
              <a:gd name="connsiteY69" fmla="*/ 140829 h 3134233"/>
              <a:gd name="connsiteX70" fmla="*/ 2867171 w 5287963"/>
              <a:gd name="connsiteY70" fmla="*/ 140829 h 3134233"/>
              <a:gd name="connsiteX71" fmla="*/ 2869731 w 5287963"/>
              <a:gd name="connsiteY71" fmla="*/ 140829 h 3134233"/>
              <a:gd name="connsiteX72" fmla="*/ 2886175 w 5287963"/>
              <a:gd name="connsiteY72" fmla="*/ 140829 h 3134233"/>
              <a:gd name="connsiteX73" fmla="*/ 2887652 w 5287963"/>
              <a:gd name="connsiteY73" fmla="*/ 140829 h 3134233"/>
              <a:gd name="connsiteX74" fmla="*/ 2920415 w 5287963"/>
              <a:gd name="connsiteY74" fmla="*/ 140829 h 3134233"/>
              <a:gd name="connsiteX75" fmla="*/ 2950634 w 5287963"/>
              <a:gd name="connsiteY75" fmla="*/ 140829 h 3134233"/>
              <a:gd name="connsiteX76" fmla="*/ 2976940 w 5287963"/>
              <a:gd name="connsiteY76" fmla="*/ 140829 h 3134233"/>
              <a:gd name="connsiteX77" fmla="*/ 3063707 w 5287963"/>
              <a:gd name="connsiteY77" fmla="*/ 140829 h 3134233"/>
              <a:gd name="connsiteX78" fmla="*/ 3117328 w 5287963"/>
              <a:gd name="connsiteY78" fmla="*/ 140829 h 3134233"/>
              <a:gd name="connsiteX79" fmla="*/ 3187196 w 5287963"/>
              <a:gd name="connsiteY79" fmla="*/ 140829 h 3134233"/>
              <a:gd name="connsiteX80" fmla="*/ 3333705 w 5287963"/>
              <a:gd name="connsiteY80" fmla="*/ 140829 h 3134233"/>
              <a:gd name="connsiteX81" fmla="*/ 3353890 w 5287963"/>
              <a:gd name="connsiteY81" fmla="*/ 140829 h 3134233"/>
              <a:gd name="connsiteX82" fmla="*/ 3570267 w 5287963"/>
              <a:gd name="connsiteY82" fmla="*/ 140829 h 3134233"/>
              <a:gd name="connsiteX83" fmla="*/ 3606247 w 5287963"/>
              <a:gd name="connsiteY83" fmla="*/ 140829 h 3134233"/>
              <a:gd name="connsiteX84" fmla="*/ 3842810 w 5287963"/>
              <a:gd name="connsiteY84" fmla="*/ 140829 h 3134233"/>
              <a:gd name="connsiteX85" fmla="*/ 3941434 w 5287963"/>
              <a:gd name="connsiteY85" fmla="*/ 140829 h 3134233"/>
              <a:gd name="connsiteX86" fmla="*/ 4253424 w 5287963"/>
              <a:gd name="connsiteY86" fmla="*/ 0 h 3134233"/>
              <a:gd name="connsiteX87" fmla="*/ 2835673 w 5287963"/>
              <a:gd name="connsiteY87" fmla="*/ 0 h 3134233"/>
              <a:gd name="connsiteX88" fmla="*/ 2834049 w 5287963"/>
              <a:gd name="connsiteY88" fmla="*/ 0 h 3134233"/>
              <a:gd name="connsiteX89" fmla="*/ 2815982 w 5287963"/>
              <a:gd name="connsiteY89" fmla="*/ 0 h 3134233"/>
              <a:gd name="connsiteX90" fmla="*/ 2813169 w 5287963"/>
              <a:gd name="connsiteY90" fmla="*/ 0 h 3134233"/>
              <a:gd name="connsiteX91" fmla="*/ 2803897 w 5287963"/>
              <a:gd name="connsiteY91" fmla="*/ 0 h 3134233"/>
              <a:gd name="connsiteX92" fmla="*/ 2760663 w 5287963"/>
              <a:gd name="connsiteY92" fmla="*/ 0 h 3134233"/>
              <a:gd name="connsiteX93" fmla="*/ 2737588 w 5287963"/>
              <a:gd name="connsiteY93" fmla="*/ 0 h 3134233"/>
              <a:gd name="connsiteX94" fmla="*/ 2707436 w 5287963"/>
              <a:gd name="connsiteY94" fmla="*/ 0 h 3134233"/>
              <a:gd name="connsiteX95" fmla="*/ 2580527 w 5287963"/>
              <a:gd name="connsiteY95" fmla="*/ 0 h 3134233"/>
              <a:gd name="connsiteX96" fmla="*/ 2550375 w 5287963"/>
              <a:gd name="connsiteY96" fmla="*/ 0 h 3134233"/>
              <a:gd name="connsiteX97" fmla="*/ 2527300 w 5287963"/>
              <a:gd name="connsiteY97" fmla="*/ 0 h 3134233"/>
              <a:gd name="connsiteX98" fmla="*/ 2484066 w 5287963"/>
              <a:gd name="connsiteY98" fmla="*/ 0 h 3134233"/>
              <a:gd name="connsiteX99" fmla="*/ 2474794 w 5287963"/>
              <a:gd name="connsiteY99" fmla="*/ 0 h 3134233"/>
              <a:gd name="connsiteX100" fmla="*/ 2471981 w 5287963"/>
              <a:gd name="connsiteY100" fmla="*/ 0 h 3134233"/>
              <a:gd name="connsiteX101" fmla="*/ 2453914 w 5287963"/>
              <a:gd name="connsiteY101" fmla="*/ 0 h 3134233"/>
              <a:gd name="connsiteX102" fmla="*/ 2452290 w 5287963"/>
              <a:gd name="connsiteY102" fmla="*/ 0 h 3134233"/>
              <a:gd name="connsiteX103" fmla="*/ 1034539 w 5287963"/>
              <a:gd name="connsiteY103" fmla="*/ 0 h 3134233"/>
              <a:gd name="connsiteX104" fmla="*/ 756777 w 5287963"/>
              <a:gd name="connsiteY104" fmla="*/ 159543 h 3134233"/>
              <a:gd name="connsiteX105" fmla="*/ 36649 w 5287963"/>
              <a:gd name="connsiteY105" fmla="*/ 1407574 h 3134233"/>
              <a:gd name="connsiteX106" fmla="*/ 0 w 5287963"/>
              <a:gd name="connsiteY106" fmla="*/ 1567117 h 3134233"/>
              <a:gd name="connsiteX107" fmla="*/ 36649 w 5287963"/>
              <a:gd name="connsiteY107" fmla="*/ 1726659 h 3134233"/>
              <a:gd name="connsiteX108" fmla="*/ 756777 w 5287963"/>
              <a:gd name="connsiteY108" fmla="*/ 2974691 h 3134233"/>
              <a:gd name="connsiteX109" fmla="*/ 1034539 w 5287963"/>
              <a:gd name="connsiteY109" fmla="*/ 3134233 h 3134233"/>
              <a:gd name="connsiteX110" fmla="*/ 2453914 w 5287963"/>
              <a:gd name="connsiteY110" fmla="*/ 3134233 h 3134233"/>
              <a:gd name="connsiteX111" fmla="*/ 2474794 w 5287963"/>
              <a:gd name="connsiteY111" fmla="*/ 3134233 h 3134233"/>
              <a:gd name="connsiteX112" fmla="*/ 2484066 w 5287963"/>
              <a:gd name="connsiteY112" fmla="*/ 3134233 h 3134233"/>
              <a:gd name="connsiteX113" fmla="*/ 2527300 w 5287963"/>
              <a:gd name="connsiteY113" fmla="*/ 3134233 h 3134233"/>
              <a:gd name="connsiteX114" fmla="*/ 2760663 w 5287963"/>
              <a:gd name="connsiteY114" fmla="*/ 3134233 h 3134233"/>
              <a:gd name="connsiteX115" fmla="*/ 2803897 w 5287963"/>
              <a:gd name="connsiteY115" fmla="*/ 3134233 h 3134233"/>
              <a:gd name="connsiteX116" fmla="*/ 2813169 w 5287963"/>
              <a:gd name="connsiteY116" fmla="*/ 3134233 h 3134233"/>
              <a:gd name="connsiteX117" fmla="*/ 2834049 w 5287963"/>
              <a:gd name="connsiteY117" fmla="*/ 3134233 h 3134233"/>
              <a:gd name="connsiteX118" fmla="*/ 4253424 w 5287963"/>
              <a:gd name="connsiteY118" fmla="*/ 3134233 h 3134233"/>
              <a:gd name="connsiteX119" fmla="*/ 4531186 w 5287963"/>
              <a:gd name="connsiteY119" fmla="*/ 2974691 h 3134233"/>
              <a:gd name="connsiteX120" fmla="*/ 5251314 w 5287963"/>
              <a:gd name="connsiteY120" fmla="*/ 1726659 h 3134233"/>
              <a:gd name="connsiteX121" fmla="*/ 5287963 w 5287963"/>
              <a:gd name="connsiteY121" fmla="*/ 1567117 h 3134233"/>
              <a:gd name="connsiteX122" fmla="*/ 5251314 w 5287963"/>
              <a:gd name="connsiteY122" fmla="*/ 1407574 h 3134233"/>
              <a:gd name="connsiteX123" fmla="*/ 4531186 w 5287963"/>
              <a:gd name="connsiteY123" fmla="*/ 159543 h 3134233"/>
              <a:gd name="connsiteX124" fmla="*/ 4253424 w 5287963"/>
              <a:gd name="connsiteY124" fmla="*/ 0 h 313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287963" h="3134233">
                <a:moveTo>
                  <a:pt x="4177997" y="140829"/>
                </a:moveTo>
                <a:cubicBezTo>
                  <a:pt x="4269286" y="140829"/>
                  <a:pt x="4383984" y="206406"/>
                  <a:pt x="4430798" y="286035"/>
                </a:cubicBezTo>
                <a:cubicBezTo>
                  <a:pt x="4430798" y="286035"/>
                  <a:pt x="4430798" y="286035"/>
                  <a:pt x="5086212" y="1421912"/>
                </a:cubicBezTo>
                <a:cubicBezTo>
                  <a:pt x="5108450" y="1461727"/>
                  <a:pt x="5119568" y="1514421"/>
                  <a:pt x="5119568" y="1567117"/>
                </a:cubicBezTo>
                <a:cubicBezTo>
                  <a:pt x="5119568" y="1619812"/>
                  <a:pt x="5108450" y="1672507"/>
                  <a:pt x="5086212" y="1712323"/>
                </a:cubicBezTo>
                <a:cubicBezTo>
                  <a:pt x="5086212" y="1712323"/>
                  <a:pt x="5086212" y="1712323"/>
                  <a:pt x="4430798" y="2848200"/>
                </a:cubicBezTo>
                <a:cubicBezTo>
                  <a:pt x="4383984" y="2927828"/>
                  <a:pt x="4269286" y="2993405"/>
                  <a:pt x="4177997" y="2993405"/>
                </a:cubicBezTo>
                <a:lnTo>
                  <a:pt x="3941434" y="2993405"/>
                </a:lnTo>
                <a:lnTo>
                  <a:pt x="2886175" y="2993405"/>
                </a:lnTo>
                <a:lnTo>
                  <a:pt x="2867171" y="2993405"/>
                </a:lnTo>
                <a:lnTo>
                  <a:pt x="2858732" y="2993405"/>
                </a:lnTo>
                <a:lnTo>
                  <a:pt x="2760663" y="2993405"/>
                </a:lnTo>
                <a:lnTo>
                  <a:pt x="2665794" y="2993405"/>
                </a:lnTo>
                <a:lnTo>
                  <a:pt x="2657354" y="2993405"/>
                </a:lnTo>
                <a:lnTo>
                  <a:pt x="2649612" y="2993405"/>
                </a:lnTo>
                <a:lnTo>
                  <a:pt x="2638351" y="2993405"/>
                </a:lnTo>
                <a:lnTo>
                  <a:pt x="2630609" y="2993405"/>
                </a:lnTo>
                <a:lnTo>
                  <a:pt x="2622169" y="2993405"/>
                </a:lnTo>
                <a:lnTo>
                  <a:pt x="2527300" y="2993405"/>
                </a:lnTo>
                <a:lnTo>
                  <a:pt x="2429231" y="2993405"/>
                </a:lnTo>
                <a:lnTo>
                  <a:pt x="2420792" y="2993405"/>
                </a:lnTo>
                <a:lnTo>
                  <a:pt x="2401788" y="2993405"/>
                </a:lnTo>
                <a:lnTo>
                  <a:pt x="1346529" y="2993405"/>
                </a:lnTo>
                <a:lnTo>
                  <a:pt x="1109966" y="2993405"/>
                </a:lnTo>
                <a:cubicBezTo>
                  <a:pt x="1018677" y="2993405"/>
                  <a:pt x="903979" y="2927828"/>
                  <a:pt x="857165" y="2848200"/>
                </a:cubicBezTo>
                <a:cubicBezTo>
                  <a:pt x="201751" y="1712323"/>
                  <a:pt x="201751" y="1712323"/>
                  <a:pt x="201751" y="1712323"/>
                </a:cubicBezTo>
                <a:cubicBezTo>
                  <a:pt x="179513" y="1672507"/>
                  <a:pt x="168395" y="1619812"/>
                  <a:pt x="168395" y="1567117"/>
                </a:cubicBezTo>
                <a:cubicBezTo>
                  <a:pt x="168395" y="1514421"/>
                  <a:pt x="179513" y="1461727"/>
                  <a:pt x="201751" y="1421912"/>
                </a:cubicBezTo>
                <a:cubicBezTo>
                  <a:pt x="857165" y="286035"/>
                  <a:pt x="857165" y="286035"/>
                  <a:pt x="857165" y="286035"/>
                </a:cubicBezTo>
                <a:cubicBezTo>
                  <a:pt x="903979" y="206406"/>
                  <a:pt x="1018677" y="140829"/>
                  <a:pt x="1109966" y="140829"/>
                </a:cubicBezTo>
                <a:lnTo>
                  <a:pt x="1346529" y="140829"/>
                </a:lnTo>
                <a:lnTo>
                  <a:pt x="1445153" y="140829"/>
                </a:lnTo>
                <a:lnTo>
                  <a:pt x="1681716" y="140829"/>
                </a:lnTo>
                <a:lnTo>
                  <a:pt x="1717696" y="140829"/>
                </a:lnTo>
                <a:lnTo>
                  <a:pt x="1934073" y="140829"/>
                </a:lnTo>
                <a:lnTo>
                  <a:pt x="1954258" y="140829"/>
                </a:lnTo>
                <a:lnTo>
                  <a:pt x="2100767" y="140829"/>
                </a:lnTo>
                <a:lnTo>
                  <a:pt x="2170635" y="140829"/>
                </a:lnTo>
                <a:lnTo>
                  <a:pt x="2224256" y="140829"/>
                </a:lnTo>
                <a:lnTo>
                  <a:pt x="2311023" y="140829"/>
                </a:lnTo>
                <a:lnTo>
                  <a:pt x="2337329" y="140829"/>
                </a:lnTo>
                <a:lnTo>
                  <a:pt x="2367548" y="140829"/>
                </a:lnTo>
                <a:lnTo>
                  <a:pt x="2400311" y="140829"/>
                </a:lnTo>
                <a:lnTo>
                  <a:pt x="2401788" y="140829"/>
                </a:lnTo>
                <a:lnTo>
                  <a:pt x="2418232" y="140829"/>
                </a:lnTo>
                <a:lnTo>
                  <a:pt x="2420792" y="140829"/>
                </a:lnTo>
                <a:lnTo>
                  <a:pt x="2429231" y="140829"/>
                </a:lnTo>
                <a:lnTo>
                  <a:pt x="2460819" y="140829"/>
                </a:lnTo>
                <a:lnTo>
                  <a:pt x="2527300" y="140829"/>
                </a:lnTo>
                <a:lnTo>
                  <a:pt x="2547586" y="140829"/>
                </a:lnTo>
                <a:cubicBezTo>
                  <a:pt x="2571108" y="140829"/>
                  <a:pt x="2589590" y="140829"/>
                  <a:pt x="2604111" y="140829"/>
                </a:cubicBezTo>
                <a:lnTo>
                  <a:pt x="2622169" y="140829"/>
                </a:lnTo>
                <a:lnTo>
                  <a:pt x="2627992" y="140829"/>
                </a:lnTo>
                <a:lnTo>
                  <a:pt x="2630609" y="140829"/>
                </a:lnTo>
                <a:lnTo>
                  <a:pt x="2632528" y="140829"/>
                </a:lnTo>
                <a:lnTo>
                  <a:pt x="2633168" y="140829"/>
                </a:lnTo>
                <a:lnTo>
                  <a:pt x="2636873" y="140829"/>
                </a:lnTo>
                <a:lnTo>
                  <a:pt x="2638351" y="140829"/>
                </a:lnTo>
                <a:lnTo>
                  <a:pt x="2649612" y="140829"/>
                </a:lnTo>
                <a:lnTo>
                  <a:pt x="2651090" y="140829"/>
                </a:lnTo>
                <a:lnTo>
                  <a:pt x="2654795" y="140829"/>
                </a:lnTo>
                <a:lnTo>
                  <a:pt x="2655435" y="140829"/>
                </a:lnTo>
                <a:lnTo>
                  <a:pt x="2657354" y="140829"/>
                </a:lnTo>
                <a:lnTo>
                  <a:pt x="2659971" y="140829"/>
                </a:lnTo>
                <a:lnTo>
                  <a:pt x="2665794" y="140829"/>
                </a:lnTo>
                <a:lnTo>
                  <a:pt x="2683852" y="140829"/>
                </a:lnTo>
                <a:lnTo>
                  <a:pt x="2740377" y="140829"/>
                </a:lnTo>
                <a:lnTo>
                  <a:pt x="2760663" y="140829"/>
                </a:lnTo>
                <a:lnTo>
                  <a:pt x="2827144" y="140829"/>
                </a:lnTo>
                <a:lnTo>
                  <a:pt x="2858732" y="140829"/>
                </a:lnTo>
                <a:lnTo>
                  <a:pt x="2867171" y="140829"/>
                </a:lnTo>
                <a:lnTo>
                  <a:pt x="2869731" y="140829"/>
                </a:lnTo>
                <a:lnTo>
                  <a:pt x="2886175" y="140829"/>
                </a:lnTo>
                <a:lnTo>
                  <a:pt x="2887652" y="140829"/>
                </a:lnTo>
                <a:lnTo>
                  <a:pt x="2920415" y="140829"/>
                </a:lnTo>
                <a:lnTo>
                  <a:pt x="2950634" y="140829"/>
                </a:lnTo>
                <a:lnTo>
                  <a:pt x="2976940" y="140829"/>
                </a:lnTo>
                <a:lnTo>
                  <a:pt x="3063707" y="140829"/>
                </a:lnTo>
                <a:lnTo>
                  <a:pt x="3117328" y="140829"/>
                </a:lnTo>
                <a:lnTo>
                  <a:pt x="3187196" y="140829"/>
                </a:lnTo>
                <a:lnTo>
                  <a:pt x="3333705" y="140829"/>
                </a:lnTo>
                <a:lnTo>
                  <a:pt x="3353890" y="140829"/>
                </a:lnTo>
                <a:lnTo>
                  <a:pt x="3570267" y="140829"/>
                </a:lnTo>
                <a:lnTo>
                  <a:pt x="3606247" y="140829"/>
                </a:lnTo>
                <a:lnTo>
                  <a:pt x="3842810" y="140829"/>
                </a:lnTo>
                <a:lnTo>
                  <a:pt x="3941434" y="140829"/>
                </a:lnTo>
                <a:close/>
                <a:moveTo>
                  <a:pt x="4253424" y="0"/>
                </a:moveTo>
                <a:cubicBezTo>
                  <a:pt x="3173232" y="0"/>
                  <a:pt x="2903184" y="0"/>
                  <a:pt x="2835673" y="0"/>
                </a:cubicBezTo>
                <a:lnTo>
                  <a:pt x="2834049" y="0"/>
                </a:lnTo>
                <a:lnTo>
                  <a:pt x="2815982" y="0"/>
                </a:lnTo>
                <a:lnTo>
                  <a:pt x="2813169" y="0"/>
                </a:lnTo>
                <a:lnTo>
                  <a:pt x="2803897" y="0"/>
                </a:lnTo>
                <a:lnTo>
                  <a:pt x="2760663" y="0"/>
                </a:lnTo>
                <a:lnTo>
                  <a:pt x="2737588" y="0"/>
                </a:lnTo>
                <a:lnTo>
                  <a:pt x="2707436" y="0"/>
                </a:lnTo>
                <a:lnTo>
                  <a:pt x="2580527" y="0"/>
                </a:lnTo>
                <a:lnTo>
                  <a:pt x="2550375" y="0"/>
                </a:lnTo>
                <a:lnTo>
                  <a:pt x="2527300" y="0"/>
                </a:lnTo>
                <a:lnTo>
                  <a:pt x="2484066" y="0"/>
                </a:lnTo>
                <a:lnTo>
                  <a:pt x="2474794" y="0"/>
                </a:lnTo>
                <a:lnTo>
                  <a:pt x="2471981" y="0"/>
                </a:lnTo>
                <a:lnTo>
                  <a:pt x="2453914" y="0"/>
                </a:lnTo>
                <a:lnTo>
                  <a:pt x="2452290" y="0"/>
                </a:lnTo>
                <a:cubicBezTo>
                  <a:pt x="2384779" y="0"/>
                  <a:pt x="2114731" y="0"/>
                  <a:pt x="1034539" y="0"/>
                </a:cubicBezTo>
                <a:cubicBezTo>
                  <a:pt x="934236" y="0"/>
                  <a:pt x="808214" y="72052"/>
                  <a:pt x="756777" y="159543"/>
                </a:cubicBezTo>
                <a:cubicBezTo>
                  <a:pt x="756777" y="159543"/>
                  <a:pt x="756777" y="159543"/>
                  <a:pt x="36649" y="1407574"/>
                </a:cubicBezTo>
                <a:cubicBezTo>
                  <a:pt x="12216" y="1451320"/>
                  <a:pt x="0" y="1509218"/>
                  <a:pt x="0" y="1567117"/>
                </a:cubicBezTo>
                <a:cubicBezTo>
                  <a:pt x="0" y="1625016"/>
                  <a:pt x="12216" y="1682913"/>
                  <a:pt x="36649" y="1726659"/>
                </a:cubicBezTo>
                <a:cubicBezTo>
                  <a:pt x="36649" y="1726659"/>
                  <a:pt x="36649" y="1726659"/>
                  <a:pt x="756777" y="2974691"/>
                </a:cubicBezTo>
                <a:cubicBezTo>
                  <a:pt x="808214" y="3062182"/>
                  <a:pt x="934236" y="3134233"/>
                  <a:pt x="1034539" y="3134233"/>
                </a:cubicBezTo>
                <a:lnTo>
                  <a:pt x="2453914" y="3134233"/>
                </a:lnTo>
                <a:lnTo>
                  <a:pt x="2474794" y="3134233"/>
                </a:lnTo>
                <a:lnTo>
                  <a:pt x="2484066" y="3134233"/>
                </a:lnTo>
                <a:lnTo>
                  <a:pt x="2527300" y="3134233"/>
                </a:lnTo>
                <a:lnTo>
                  <a:pt x="2760663" y="3134233"/>
                </a:lnTo>
                <a:lnTo>
                  <a:pt x="2803897" y="3134233"/>
                </a:lnTo>
                <a:lnTo>
                  <a:pt x="2813169" y="3134233"/>
                </a:lnTo>
                <a:lnTo>
                  <a:pt x="2834049" y="3134233"/>
                </a:lnTo>
                <a:lnTo>
                  <a:pt x="4253424" y="3134233"/>
                </a:lnTo>
                <a:cubicBezTo>
                  <a:pt x="4353727" y="3134233"/>
                  <a:pt x="4479749" y="3062182"/>
                  <a:pt x="4531186" y="2974691"/>
                </a:cubicBezTo>
                <a:cubicBezTo>
                  <a:pt x="5251314" y="1726659"/>
                  <a:pt x="5251314" y="1726659"/>
                  <a:pt x="5251314" y="1726659"/>
                </a:cubicBezTo>
                <a:cubicBezTo>
                  <a:pt x="5275747" y="1682913"/>
                  <a:pt x="5287963" y="1625016"/>
                  <a:pt x="5287963" y="1567117"/>
                </a:cubicBezTo>
                <a:cubicBezTo>
                  <a:pt x="5287963" y="1509218"/>
                  <a:pt x="5275747" y="1451320"/>
                  <a:pt x="5251314" y="1407574"/>
                </a:cubicBezTo>
                <a:cubicBezTo>
                  <a:pt x="4531186" y="159543"/>
                  <a:pt x="4531186" y="159543"/>
                  <a:pt x="4531186" y="159543"/>
                </a:cubicBezTo>
                <a:cubicBezTo>
                  <a:pt x="4479749" y="72052"/>
                  <a:pt x="4353727" y="0"/>
                  <a:pt x="4253424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bg1"/>
            </a:solidFill>
          </a:ln>
          <a:effectLst/>
        </p:spPr>
        <p:txBody>
          <a:bodyPr vert="horz" wrap="square" lIns="96435" tIns="48217" rIns="96435" bIns="48217" numCol="1" anchor="t" anchorCtr="0" compatLnSpc="1">
            <a:noAutofit/>
          </a:bodyPr>
          <a:lstStyle/>
          <a:p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6" name="任意多边形 5"/>
          <p:cNvSpPr/>
          <p:nvPr/>
        </p:nvSpPr>
        <p:spPr bwMode="auto">
          <a:xfrm flipH="1">
            <a:off x="6437746" y="3156795"/>
            <a:ext cx="5576842" cy="3305455"/>
          </a:xfrm>
          <a:custGeom>
            <a:avLst/>
            <a:gdLst>
              <a:gd name="connsiteX0" fmla="*/ 4177997 w 5287963"/>
              <a:gd name="connsiteY0" fmla="*/ 140829 h 3134233"/>
              <a:gd name="connsiteX1" fmla="*/ 4430798 w 5287963"/>
              <a:gd name="connsiteY1" fmla="*/ 286035 h 3134233"/>
              <a:gd name="connsiteX2" fmla="*/ 5086212 w 5287963"/>
              <a:gd name="connsiteY2" fmla="*/ 1421912 h 3134233"/>
              <a:gd name="connsiteX3" fmla="*/ 5119568 w 5287963"/>
              <a:gd name="connsiteY3" fmla="*/ 1567117 h 3134233"/>
              <a:gd name="connsiteX4" fmla="*/ 5086212 w 5287963"/>
              <a:gd name="connsiteY4" fmla="*/ 1712323 h 3134233"/>
              <a:gd name="connsiteX5" fmla="*/ 4430798 w 5287963"/>
              <a:gd name="connsiteY5" fmla="*/ 2848200 h 3134233"/>
              <a:gd name="connsiteX6" fmla="*/ 4177997 w 5287963"/>
              <a:gd name="connsiteY6" fmla="*/ 2993405 h 3134233"/>
              <a:gd name="connsiteX7" fmla="*/ 3941434 w 5287963"/>
              <a:gd name="connsiteY7" fmla="*/ 2993405 h 3134233"/>
              <a:gd name="connsiteX8" fmla="*/ 2886175 w 5287963"/>
              <a:gd name="connsiteY8" fmla="*/ 2993405 h 3134233"/>
              <a:gd name="connsiteX9" fmla="*/ 2867171 w 5287963"/>
              <a:gd name="connsiteY9" fmla="*/ 2993405 h 3134233"/>
              <a:gd name="connsiteX10" fmla="*/ 2858732 w 5287963"/>
              <a:gd name="connsiteY10" fmla="*/ 2993405 h 3134233"/>
              <a:gd name="connsiteX11" fmla="*/ 2760663 w 5287963"/>
              <a:gd name="connsiteY11" fmla="*/ 2993405 h 3134233"/>
              <a:gd name="connsiteX12" fmla="*/ 2665794 w 5287963"/>
              <a:gd name="connsiteY12" fmla="*/ 2993405 h 3134233"/>
              <a:gd name="connsiteX13" fmla="*/ 2657354 w 5287963"/>
              <a:gd name="connsiteY13" fmla="*/ 2993405 h 3134233"/>
              <a:gd name="connsiteX14" fmla="*/ 2649612 w 5287963"/>
              <a:gd name="connsiteY14" fmla="*/ 2993405 h 3134233"/>
              <a:gd name="connsiteX15" fmla="*/ 2638351 w 5287963"/>
              <a:gd name="connsiteY15" fmla="*/ 2993405 h 3134233"/>
              <a:gd name="connsiteX16" fmla="*/ 2630609 w 5287963"/>
              <a:gd name="connsiteY16" fmla="*/ 2993405 h 3134233"/>
              <a:gd name="connsiteX17" fmla="*/ 2622169 w 5287963"/>
              <a:gd name="connsiteY17" fmla="*/ 2993405 h 3134233"/>
              <a:gd name="connsiteX18" fmla="*/ 2527300 w 5287963"/>
              <a:gd name="connsiteY18" fmla="*/ 2993405 h 3134233"/>
              <a:gd name="connsiteX19" fmla="*/ 2429231 w 5287963"/>
              <a:gd name="connsiteY19" fmla="*/ 2993405 h 3134233"/>
              <a:gd name="connsiteX20" fmla="*/ 2420792 w 5287963"/>
              <a:gd name="connsiteY20" fmla="*/ 2993405 h 3134233"/>
              <a:gd name="connsiteX21" fmla="*/ 2401788 w 5287963"/>
              <a:gd name="connsiteY21" fmla="*/ 2993405 h 3134233"/>
              <a:gd name="connsiteX22" fmla="*/ 1346529 w 5287963"/>
              <a:gd name="connsiteY22" fmla="*/ 2993405 h 3134233"/>
              <a:gd name="connsiteX23" fmla="*/ 1109966 w 5287963"/>
              <a:gd name="connsiteY23" fmla="*/ 2993405 h 3134233"/>
              <a:gd name="connsiteX24" fmla="*/ 857165 w 5287963"/>
              <a:gd name="connsiteY24" fmla="*/ 2848200 h 3134233"/>
              <a:gd name="connsiteX25" fmla="*/ 201751 w 5287963"/>
              <a:gd name="connsiteY25" fmla="*/ 1712323 h 3134233"/>
              <a:gd name="connsiteX26" fmla="*/ 168395 w 5287963"/>
              <a:gd name="connsiteY26" fmla="*/ 1567117 h 3134233"/>
              <a:gd name="connsiteX27" fmla="*/ 201751 w 5287963"/>
              <a:gd name="connsiteY27" fmla="*/ 1421912 h 3134233"/>
              <a:gd name="connsiteX28" fmla="*/ 857165 w 5287963"/>
              <a:gd name="connsiteY28" fmla="*/ 286035 h 3134233"/>
              <a:gd name="connsiteX29" fmla="*/ 1109966 w 5287963"/>
              <a:gd name="connsiteY29" fmla="*/ 140829 h 3134233"/>
              <a:gd name="connsiteX30" fmla="*/ 1346529 w 5287963"/>
              <a:gd name="connsiteY30" fmla="*/ 140829 h 3134233"/>
              <a:gd name="connsiteX31" fmla="*/ 1445153 w 5287963"/>
              <a:gd name="connsiteY31" fmla="*/ 140829 h 3134233"/>
              <a:gd name="connsiteX32" fmla="*/ 1681716 w 5287963"/>
              <a:gd name="connsiteY32" fmla="*/ 140829 h 3134233"/>
              <a:gd name="connsiteX33" fmla="*/ 1717696 w 5287963"/>
              <a:gd name="connsiteY33" fmla="*/ 140829 h 3134233"/>
              <a:gd name="connsiteX34" fmla="*/ 1934073 w 5287963"/>
              <a:gd name="connsiteY34" fmla="*/ 140829 h 3134233"/>
              <a:gd name="connsiteX35" fmla="*/ 1954258 w 5287963"/>
              <a:gd name="connsiteY35" fmla="*/ 140829 h 3134233"/>
              <a:gd name="connsiteX36" fmla="*/ 2100767 w 5287963"/>
              <a:gd name="connsiteY36" fmla="*/ 140829 h 3134233"/>
              <a:gd name="connsiteX37" fmla="*/ 2170635 w 5287963"/>
              <a:gd name="connsiteY37" fmla="*/ 140829 h 3134233"/>
              <a:gd name="connsiteX38" fmla="*/ 2224256 w 5287963"/>
              <a:gd name="connsiteY38" fmla="*/ 140829 h 3134233"/>
              <a:gd name="connsiteX39" fmla="*/ 2311023 w 5287963"/>
              <a:gd name="connsiteY39" fmla="*/ 140829 h 3134233"/>
              <a:gd name="connsiteX40" fmla="*/ 2337329 w 5287963"/>
              <a:gd name="connsiteY40" fmla="*/ 140829 h 3134233"/>
              <a:gd name="connsiteX41" fmla="*/ 2367548 w 5287963"/>
              <a:gd name="connsiteY41" fmla="*/ 140829 h 3134233"/>
              <a:gd name="connsiteX42" fmla="*/ 2400311 w 5287963"/>
              <a:gd name="connsiteY42" fmla="*/ 140829 h 3134233"/>
              <a:gd name="connsiteX43" fmla="*/ 2401788 w 5287963"/>
              <a:gd name="connsiteY43" fmla="*/ 140829 h 3134233"/>
              <a:gd name="connsiteX44" fmla="*/ 2418232 w 5287963"/>
              <a:gd name="connsiteY44" fmla="*/ 140829 h 3134233"/>
              <a:gd name="connsiteX45" fmla="*/ 2420792 w 5287963"/>
              <a:gd name="connsiteY45" fmla="*/ 140829 h 3134233"/>
              <a:gd name="connsiteX46" fmla="*/ 2429231 w 5287963"/>
              <a:gd name="connsiteY46" fmla="*/ 140829 h 3134233"/>
              <a:gd name="connsiteX47" fmla="*/ 2460819 w 5287963"/>
              <a:gd name="connsiteY47" fmla="*/ 140829 h 3134233"/>
              <a:gd name="connsiteX48" fmla="*/ 2527300 w 5287963"/>
              <a:gd name="connsiteY48" fmla="*/ 140829 h 3134233"/>
              <a:gd name="connsiteX49" fmla="*/ 2547586 w 5287963"/>
              <a:gd name="connsiteY49" fmla="*/ 140829 h 3134233"/>
              <a:gd name="connsiteX50" fmla="*/ 2604111 w 5287963"/>
              <a:gd name="connsiteY50" fmla="*/ 140829 h 3134233"/>
              <a:gd name="connsiteX51" fmla="*/ 2622169 w 5287963"/>
              <a:gd name="connsiteY51" fmla="*/ 140829 h 3134233"/>
              <a:gd name="connsiteX52" fmla="*/ 2627992 w 5287963"/>
              <a:gd name="connsiteY52" fmla="*/ 140829 h 3134233"/>
              <a:gd name="connsiteX53" fmla="*/ 2630609 w 5287963"/>
              <a:gd name="connsiteY53" fmla="*/ 140829 h 3134233"/>
              <a:gd name="connsiteX54" fmla="*/ 2632528 w 5287963"/>
              <a:gd name="connsiteY54" fmla="*/ 140829 h 3134233"/>
              <a:gd name="connsiteX55" fmla="*/ 2633168 w 5287963"/>
              <a:gd name="connsiteY55" fmla="*/ 140829 h 3134233"/>
              <a:gd name="connsiteX56" fmla="*/ 2636873 w 5287963"/>
              <a:gd name="connsiteY56" fmla="*/ 140829 h 3134233"/>
              <a:gd name="connsiteX57" fmla="*/ 2638351 w 5287963"/>
              <a:gd name="connsiteY57" fmla="*/ 140829 h 3134233"/>
              <a:gd name="connsiteX58" fmla="*/ 2649612 w 5287963"/>
              <a:gd name="connsiteY58" fmla="*/ 140829 h 3134233"/>
              <a:gd name="connsiteX59" fmla="*/ 2651090 w 5287963"/>
              <a:gd name="connsiteY59" fmla="*/ 140829 h 3134233"/>
              <a:gd name="connsiteX60" fmla="*/ 2654795 w 5287963"/>
              <a:gd name="connsiteY60" fmla="*/ 140829 h 3134233"/>
              <a:gd name="connsiteX61" fmla="*/ 2655435 w 5287963"/>
              <a:gd name="connsiteY61" fmla="*/ 140829 h 3134233"/>
              <a:gd name="connsiteX62" fmla="*/ 2657354 w 5287963"/>
              <a:gd name="connsiteY62" fmla="*/ 140829 h 3134233"/>
              <a:gd name="connsiteX63" fmla="*/ 2659971 w 5287963"/>
              <a:gd name="connsiteY63" fmla="*/ 140829 h 3134233"/>
              <a:gd name="connsiteX64" fmla="*/ 2665794 w 5287963"/>
              <a:gd name="connsiteY64" fmla="*/ 140829 h 3134233"/>
              <a:gd name="connsiteX65" fmla="*/ 2683852 w 5287963"/>
              <a:gd name="connsiteY65" fmla="*/ 140829 h 3134233"/>
              <a:gd name="connsiteX66" fmla="*/ 2740377 w 5287963"/>
              <a:gd name="connsiteY66" fmla="*/ 140829 h 3134233"/>
              <a:gd name="connsiteX67" fmla="*/ 2760663 w 5287963"/>
              <a:gd name="connsiteY67" fmla="*/ 140829 h 3134233"/>
              <a:gd name="connsiteX68" fmla="*/ 2827144 w 5287963"/>
              <a:gd name="connsiteY68" fmla="*/ 140829 h 3134233"/>
              <a:gd name="connsiteX69" fmla="*/ 2858732 w 5287963"/>
              <a:gd name="connsiteY69" fmla="*/ 140829 h 3134233"/>
              <a:gd name="connsiteX70" fmla="*/ 2867171 w 5287963"/>
              <a:gd name="connsiteY70" fmla="*/ 140829 h 3134233"/>
              <a:gd name="connsiteX71" fmla="*/ 2869731 w 5287963"/>
              <a:gd name="connsiteY71" fmla="*/ 140829 h 3134233"/>
              <a:gd name="connsiteX72" fmla="*/ 2886175 w 5287963"/>
              <a:gd name="connsiteY72" fmla="*/ 140829 h 3134233"/>
              <a:gd name="connsiteX73" fmla="*/ 2887652 w 5287963"/>
              <a:gd name="connsiteY73" fmla="*/ 140829 h 3134233"/>
              <a:gd name="connsiteX74" fmla="*/ 2920415 w 5287963"/>
              <a:gd name="connsiteY74" fmla="*/ 140829 h 3134233"/>
              <a:gd name="connsiteX75" fmla="*/ 2950634 w 5287963"/>
              <a:gd name="connsiteY75" fmla="*/ 140829 h 3134233"/>
              <a:gd name="connsiteX76" fmla="*/ 2976940 w 5287963"/>
              <a:gd name="connsiteY76" fmla="*/ 140829 h 3134233"/>
              <a:gd name="connsiteX77" fmla="*/ 3063707 w 5287963"/>
              <a:gd name="connsiteY77" fmla="*/ 140829 h 3134233"/>
              <a:gd name="connsiteX78" fmla="*/ 3117328 w 5287963"/>
              <a:gd name="connsiteY78" fmla="*/ 140829 h 3134233"/>
              <a:gd name="connsiteX79" fmla="*/ 3187196 w 5287963"/>
              <a:gd name="connsiteY79" fmla="*/ 140829 h 3134233"/>
              <a:gd name="connsiteX80" fmla="*/ 3333705 w 5287963"/>
              <a:gd name="connsiteY80" fmla="*/ 140829 h 3134233"/>
              <a:gd name="connsiteX81" fmla="*/ 3353890 w 5287963"/>
              <a:gd name="connsiteY81" fmla="*/ 140829 h 3134233"/>
              <a:gd name="connsiteX82" fmla="*/ 3570267 w 5287963"/>
              <a:gd name="connsiteY82" fmla="*/ 140829 h 3134233"/>
              <a:gd name="connsiteX83" fmla="*/ 3606247 w 5287963"/>
              <a:gd name="connsiteY83" fmla="*/ 140829 h 3134233"/>
              <a:gd name="connsiteX84" fmla="*/ 3842810 w 5287963"/>
              <a:gd name="connsiteY84" fmla="*/ 140829 h 3134233"/>
              <a:gd name="connsiteX85" fmla="*/ 3941434 w 5287963"/>
              <a:gd name="connsiteY85" fmla="*/ 140829 h 3134233"/>
              <a:gd name="connsiteX86" fmla="*/ 4253424 w 5287963"/>
              <a:gd name="connsiteY86" fmla="*/ 0 h 3134233"/>
              <a:gd name="connsiteX87" fmla="*/ 2835673 w 5287963"/>
              <a:gd name="connsiteY87" fmla="*/ 0 h 3134233"/>
              <a:gd name="connsiteX88" fmla="*/ 2834049 w 5287963"/>
              <a:gd name="connsiteY88" fmla="*/ 0 h 3134233"/>
              <a:gd name="connsiteX89" fmla="*/ 2815982 w 5287963"/>
              <a:gd name="connsiteY89" fmla="*/ 0 h 3134233"/>
              <a:gd name="connsiteX90" fmla="*/ 2813169 w 5287963"/>
              <a:gd name="connsiteY90" fmla="*/ 0 h 3134233"/>
              <a:gd name="connsiteX91" fmla="*/ 2803897 w 5287963"/>
              <a:gd name="connsiteY91" fmla="*/ 0 h 3134233"/>
              <a:gd name="connsiteX92" fmla="*/ 2760663 w 5287963"/>
              <a:gd name="connsiteY92" fmla="*/ 0 h 3134233"/>
              <a:gd name="connsiteX93" fmla="*/ 2737588 w 5287963"/>
              <a:gd name="connsiteY93" fmla="*/ 0 h 3134233"/>
              <a:gd name="connsiteX94" fmla="*/ 2707436 w 5287963"/>
              <a:gd name="connsiteY94" fmla="*/ 0 h 3134233"/>
              <a:gd name="connsiteX95" fmla="*/ 2580527 w 5287963"/>
              <a:gd name="connsiteY95" fmla="*/ 0 h 3134233"/>
              <a:gd name="connsiteX96" fmla="*/ 2550375 w 5287963"/>
              <a:gd name="connsiteY96" fmla="*/ 0 h 3134233"/>
              <a:gd name="connsiteX97" fmla="*/ 2527300 w 5287963"/>
              <a:gd name="connsiteY97" fmla="*/ 0 h 3134233"/>
              <a:gd name="connsiteX98" fmla="*/ 2484066 w 5287963"/>
              <a:gd name="connsiteY98" fmla="*/ 0 h 3134233"/>
              <a:gd name="connsiteX99" fmla="*/ 2474794 w 5287963"/>
              <a:gd name="connsiteY99" fmla="*/ 0 h 3134233"/>
              <a:gd name="connsiteX100" fmla="*/ 2471981 w 5287963"/>
              <a:gd name="connsiteY100" fmla="*/ 0 h 3134233"/>
              <a:gd name="connsiteX101" fmla="*/ 2453914 w 5287963"/>
              <a:gd name="connsiteY101" fmla="*/ 0 h 3134233"/>
              <a:gd name="connsiteX102" fmla="*/ 2452290 w 5287963"/>
              <a:gd name="connsiteY102" fmla="*/ 0 h 3134233"/>
              <a:gd name="connsiteX103" fmla="*/ 1034539 w 5287963"/>
              <a:gd name="connsiteY103" fmla="*/ 0 h 3134233"/>
              <a:gd name="connsiteX104" fmla="*/ 756777 w 5287963"/>
              <a:gd name="connsiteY104" fmla="*/ 159543 h 3134233"/>
              <a:gd name="connsiteX105" fmla="*/ 36649 w 5287963"/>
              <a:gd name="connsiteY105" fmla="*/ 1407574 h 3134233"/>
              <a:gd name="connsiteX106" fmla="*/ 0 w 5287963"/>
              <a:gd name="connsiteY106" fmla="*/ 1567117 h 3134233"/>
              <a:gd name="connsiteX107" fmla="*/ 36649 w 5287963"/>
              <a:gd name="connsiteY107" fmla="*/ 1726659 h 3134233"/>
              <a:gd name="connsiteX108" fmla="*/ 756777 w 5287963"/>
              <a:gd name="connsiteY108" fmla="*/ 2974691 h 3134233"/>
              <a:gd name="connsiteX109" fmla="*/ 1034539 w 5287963"/>
              <a:gd name="connsiteY109" fmla="*/ 3134233 h 3134233"/>
              <a:gd name="connsiteX110" fmla="*/ 2453914 w 5287963"/>
              <a:gd name="connsiteY110" fmla="*/ 3134233 h 3134233"/>
              <a:gd name="connsiteX111" fmla="*/ 2474794 w 5287963"/>
              <a:gd name="connsiteY111" fmla="*/ 3134233 h 3134233"/>
              <a:gd name="connsiteX112" fmla="*/ 2484066 w 5287963"/>
              <a:gd name="connsiteY112" fmla="*/ 3134233 h 3134233"/>
              <a:gd name="connsiteX113" fmla="*/ 2527300 w 5287963"/>
              <a:gd name="connsiteY113" fmla="*/ 3134233 h 3134233"/>
              <a:gd name="connsiteX114" fmla="*/ 2760663 w 5287963"/>
              <a:gd name="connsiteY114" fmla="*/ 3134233 h 3134233"/>
              <a:gd name="connsiteX115" fmla="*/ 2803897 w 5287963"/>
              <a:gd name="connsiteY115" fmla="*/ 3134233 h 3134233"/>
              <a:gd name="connsiteX116" fmla="*/ 2813169 w 5287963"/>
              <a:gd name="connsiteY116" fmla="*/ 3134233 h 3134233"/>
              <a:gd name="connsiteX117" fmla="*/ 2834049 w 5287963"/>
              <a:gd name="connsiteY117" fmla="*/ 3134233 h 3134233"/>
              <a:gd name="connsiteX118" fmla="*/ 4253424 w 5287963"/>
              <a:gd name="connsiteY118" fmla="*/ 3134233 h 3134233"/>
              <a:gd name="connsiteX119" fmla="*/ 4531186 w 5287963"/>
              <a:gd name="connsiteY119" fmla="*/ 2974691 h 3134233"/>
              <a:gd name="connsiteX120" fmla="*/ 5251314 w 5287963"/>
              <a:gd name="connsiteY120" fmla="*/ 1726659 h 3134233"/>
              <a:gd name="connsiteX121" fmla="*/ 5287963 w 5287963"/>
              <a:gd name="connsiteY121" fmla="*/ 1567117 h 3134233"/>
              <a:gd name="connsiteX122" fmla="*/ 5251314 w 5287963"/>
              <a:gd name="connsiteY122" fmla="*/ 1407574 h 3134233"/>
              <a:gd name="connsiteX123" fmla="*/ 4531186 w 5287963"/>
              <a:gd name="connsiteY123" fmla="*/ 159543 h 3134233"/>
              <a:gd name="connsiteX124" fmla="*/ 4253424 w 5287963"/>
              <a:gd name="connsiteY124" fmla="*/ 0 h 313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287963" h="3134233">
                <a:moveTo>
                  <a:pt x="4177997" y="140829"/>
                </a:moveTo>
                <a:cubicBezTo>
                  <a:pt x="4269286" y="140829"/>
                  <a:pt x="4383984" y="206406"/>
                  <a:pt x="4430798" y="286035"/>
                </a:cubicBezTo>
                <a:cubicBezTo>
                  <a:pt x="4430798" y="286035"/>
                  <a:pt x="4430798" y="286035"/>
                  <a:pt x="5086212" y="1421912"/>
                </a:cubicBezTo>
                <a:cubicBezTo>
                  <a:pt x="5108450" y="1461727"/>
                  <a:pt x="5119568" y="1514421"/>
                  <a:pt x="5119568" y="1567117"/>
                </a:cubicBezTo>
                <a:cubicBezTo>
                  <a:pt x="5119568" y="1619812"/>
                  <a:pt x="5108450" y="1672507"/>
                  <a:pt x="5086212" y="1712323"/>
                </a:cubicBezTo>
                <a:cubicBezTo>
                  <a:pt x="5086212" y="1712323"/>
                  <a:pt x="5086212" y="1712323"/>
                  <a:pt x="4430798" y="2848200"/>
                </a:cubicBezTo>
                <a:cubicBezTo>
                  <a:pt x="4383984" y="2927828"/>
                  <a:pt x="4269286" y="2993405"/>
                  <a:pt x="4177997" y="2993405"/>
                </a:cubicBezTo>
                <a:lnTo>
                  <a:pt x="3941434" y="2993405"/>
                </a:lnTo>
                <a:lnTo>
                  <a:pt x="2886175" y="2993405"/>
                </a:lnTo>
                <a:lnTo>
                  <a:pt x="2867171" y="2993405"/>
                </a:lnTo>
                <a:lnTo>
                  <a:pt x="2858732" y="2993405"/>
                </a:lnTo>
                <a:lnTo>
                  <a:pt x="2760663" y="2993405"/>
                </a:lnTo>
                <a:lnTo>
                  <a:pt x="2665794" y="2993405"/>
                </a:lnTo>
                <a:lnTo>
                  <a:pt x="2657354" y="2993405"/>
                </a:lnTo>
                <a:lnTo>
                  <a:pt x="2649612" y="2993405"/>
                </a:lnTo>
                <a:lnTo>
                  <a:pt x="2638351" y="2993405"/>
                </a:lnTo>
                <a:lnTo>
                  <a:pt x="2630609" y="2993405"/>
                </a:lnTo>
                <a:lnTo>
                  <a:pt x="2622169" y="2993405"/>
                </a:lnTo>
                <a:lnTo>
                  <a:pt x="2527300" y="2993405"/>
                </a:lnTo>
                <a:lnTo>
                  <a:pt x="2429231" y="2993405"/>
                </a:lnTo>
                <a:lnTo>
                  <a:pt x="2420792" y="2993405"/>
                </a:lnTo>
                <a:lnTo>
                  <a:pt x="2401788" y="2993405"/>
                </a:lnTo>
                <a:lnTo>
                  <a:pt x="1346529" y="2993405"/>
                </a:lnTo>
                <a:lnTo>
                  <a:pt x="1109966" y="2993405"/>
                </a:lnTo>
                <a:cubicBezTo>
                  <a:pt x="1018677" y="2993405"/>
                  <a:pt x="903979" y="2927828"/>
                  <a:pt x="857165" y="2848200"/>
                </a:cubicBezTo>
                <a:cubicBezTo>
                  <a:pt x="201751" y="1712323"/>
                  <a:pt x="201751" y="1712323"/>
                  <a:pt x="201751" y="1712323"/>
                </a:cubicBezTo>
                <a:cubicBezTo>
                  <a:pt x="179513" y="1672507"/>
                  <a:pt x="168395" y="1619812"/>
                  <a:pt x="168395" y="1567117"/>
                </a:cubicBezTo>
                <a:cubicBezTo>
                  <a:pt x="168395" y="1514421"/>
                  <a:pt x="179513" y="1461727"/>
                  <a:pt x="201751" y="1421912"/>
                </a:cubicBezTo>
                <a:cubicBezTo>
                  <a:pt x="857165" y="286035"/>
                  <a:pt x="857165" y="286035"/>
                  <a:pt x="857165" y="286035"/>
                </a:cubicBezTo>
                <a:cubicBezTo>
                  <a:pt x="903979" y="206406"/>
                  <a:pt x="1018677" y="140829"/>
                  <a:pt x="1109966" y="140829"/>
                </a:cubicBezTo>
                <a:lnTo>
                  <a:pt x="1346529" y="140829"/>
                </a:lnTo>
                <a:lnTo>
                  <a:pt x="1445153" y="140829"/>
                </a:lnTo>
                <a:lnTo>
                  <a:pt x="1681716" y="140829"/>
                </a:lnTo>
                <a:lnTo>
                  <a:pt x="1717696" y="140829"/>
                </a:lnTo>
                <a:lnTo>
                  <a:pt x="1934073" y="140829"/>
                </a:lnTo>
                <a:lnTo>
                  <a:pt x="1954258" y="140829"/>
                </a:lnTo>
                <a:lnTo>
                  <a:pt x="2100767" y="140829"/>
                </a:lnTo>
                <a:lnTo>
                  <a:pt x="2170635" y="140829"/>
                </a:lnTo>
                <a:lnTo>
                  <a:pt x="2224256" y="140829"/>
                </a:lnTo>
                <a:lnTo>
                  <a:pt x="2311023" y="140829"/>
                </a:lnTo>
                <a:lnTo>
                  <a:pt x="2337329" y="140829"/>
                </a:lnTo>
                <a:lnTo>
                  <a:pt x="2367548" y="140829"/>
                </a:lnTo>
                <a:lnTo>
                  <a:pt x="2400311" y="140829"/>
                </a:lnTo>
                <a:lnTo>
                  <a:pt x="2401788" y="140829"/>
                </a:lnTo>
                <a:lnTo>
                  <a:pt x="2418232" y="140829"/>
                </a:lnTo>
                <a:lnTo>
                  <a:pt x="2420792" y="140829"/>
                </a:lnTo>
                <a:lnTo>
                  <a:pt x="2429231" y="140829"/>
                </a:lnTo>
                <a:lnTo>
                  <a:pt x="2460819" y="140829"/>
                </a:lnTo>
                <a:lnTo>
                  <a:pt x="2527300" y="140829"/>
                </a:lnTo>
                <a:lnTo>
                  <a:pt x="2547586" y="140829"/>
                </a:lnTo>
                <a:cubicBezTo>
                  <a:pt x="2571108" y="140829"/>
                  <a:pt x="2589590" y="140829"/>
                  <a:pt x="2604111" y="140829"/>
                </a:cubicBezTo>
                <a:lnTo>
                  <a:pt x="2622169" y="140829"/>
                </a:lnTo>
                <a:lnTo>
                  <a:pt x="2627992" y="140829"/>
                </a:lnTo>
                <a:lnTo>
                  <a:pt x="2630609" y="140829"/>
                </a:lnTo>
                <a:lnTo>
                  <a:pt x="2632528" y="140829"/>
                </a:lnTo>
                <a:lnTo>
                  <a:pt x="2633168" y="140829"/>
                </a:lnTo>
                <a:lnTo>
                  <a:pt x="2636873" y="140829"/>
                </a:lnTo>
                <a:lnTo>
                  <a:pt x="2638351" y="140829"/>
                </a:lnTo>
                <a:lnTo>
                  <a:pt x="2649612" y="140829"/>
                </a:lnTo>
                <a:lnTo>
                  <a:pt x="2651090" y="140829"/>
                </a:lnTo>
                <a:lnTo>
                  <a:pt x="2654795" y="140829"/>
                </a:lnTo>
                <a:lnTo>
                  <a:pt x="2655435" y="140829"/>
                </a:lnTo>
                <a:lnTo>
                  <a:pt x="2657354" y="140829"/>
                </a:lnTo>
                <a:lnTo>
                  <a:pt x="2659971" y="140829"/>
                </a:lnTo>
                <a:lnTo>
                  <a:pt x="2665794" y="140829"/>
                </a:lnTo>
                <a:lnTo>
                  <a:pt x="2683852" y="140829"/>
                </a:lnTo>
                <a:lnTo>
                  <a:pt x="2740377" y="140829"/>
                </a:lnTo>
                <a:lnTo>
                  <a:pt x="2760663" y="140829"/>
                </a:lnTo>
                <a:lnTo>
                  <a:pt x="2827144" y="140829"/>
                </a:lnTo>
                <a:lnTo>
                  <a:pt x="2858732" y="140829"/>
                </a:lnTo>
                <a:lnTo>
                  <a:pt x="2867171" y="140829"/>
                </a:lnTo>
                <a:lnTo>
                  <a:pt x="2869731" y="140829"/>
                </a:lnTo>
                <a:lnTo>
                  <a:pt x="2886175" y="140829"/>
                </a:lnTo>
                <a:lnTo>
                  <a:pt x="2887652" y="140829"/>
                </a:lnTo>
                <a:lnTo>
                  <a:pt x="2920415" y="140829"/>
                </a:lnTo>
                <a:lnTo>
                  <a:pt x="2950634" y="140829"/>
                </a:lnTo>
                <a:lnTo>
                  <a:pt x="2976940" y="140829"/>
                </a:lnTo>
                <a:lnTo>
                  <a:pt x="3063707" y="140829"/>
                </a:lnTo>
                <a:lnTo>
                  <a:pt x="3117328" y="140829"/>
                </a:lnTo>
                <a:lnTo>
                  <a:pt x="3187196" y="140829"/>
                </a:lnTo>
                <a:lnTo>
                  <a:pt x="3333705" y="140829"/>
                </a:lnTo>
                <a:lnTo>
                  <a:pt x="3353890" y="140829"/>
                </a:lnTo>
                <a:lnTo>
                  <a:pt x="3570267" y="140829"/>
                </a:lnTo>
                <a:lnTo>
                  <a:pt x="3606247" y="140829"/>
                </a:lnTo>
                <a:lnTo>
                  <a:pt x="3842810" y="140829"/>
                </a:lnTo>
                <a:lnTo>
                  <a:pt x="3941434" y="140829"/>
                </a:lnTo>
                <a:close/>
                <a:moveTo>
                  <a:pt x="4253424" y="0"/>
                </a:moveTo>
                <a:cubicBezTo>
                  <a:pt x="3173232" y="0"/>
                  <a:pt x="2903184" y="0"/>
                  <a:pt x="2835673" y="0"/>
                </a:cubicBezTo>
                <a:lnTo>
                  <a:pt x="2834049" y="0"/>
                </a:lnTo>
                <a:lnTo>
                  <a:pt x="2815982" y="0"/>
                </a:lnTo>
                <a:lnTo>
                  <a:pt x="2813169" y="0"/>
                </a:lnTo>
                <a:lnTo>
                  <a:pt x="2803897" y="0"/>
                </a:lnTo>
                <a:lnTo>
                  <a:pt x="2760663" y="0"/>
                </a:lnTo>
                <a:lnTo>
                  <a:pt x="2737588" y="0"/>
                </a:lnTo>
                <a:lnTo>
                  <a:pt x="2707436" y="0"/>
                </a:lnTo>
                <a:lnTo>
                  <a:pt x="2580527" y="0"/>
                </a:lnTo>
                <a:lnTo>
                  <a:pt x="2550375" y="0"/>
                </a:lnTo>
                <a:lnTo>
                  <a:pt x="2527300" y="0"/>
                </a:lnTo>
                <a:lnTo>
                  <a:pt x="2484066" y="0"/>
                </a:lnTo>
                <a:lnTo>
                  <a:pt x="2474794" y="0"/>
                </a:lnTo>
                <a:lnTo>
                  <a:pt x="2471981" y="0"/>
                </a:lnTo>
                <a:lnTo>
                  <a:pt x="2453914" y="0"/>
                </a:lnTo>
                <a:lnTo>
                  <a:pt x="2452290" y="0"/>
                </a:lnTo>
                <a:cubicBezTo>
                  <a:pt x="2384779" y="0"/>
                  <a:pt x="2114731" y="0"/>
                  <a:pt x="1034539" y="0"/>
                </a:cubicBezTo>
                <a:cubicBezTo>
                  <a:pt x="934236" y="0"/>
                  <a:pt x="808214" y="72052"/>
                  <a:pt x="756777" y="159543"/>
                </a:cubicBezTo>
                <a:cubicBezTo>
                  <a:pt x="756777" y="159543"/>
                  <a:pt x="756777" y="159543"/>
                  <a:pt x="36649" y="1407574"/>
                </a:cubicBezTo>
                <a:cubicBezTo>
                  <a:pt x="12216" y="1451320"/>
                  <a:pt x="0" y="1509218"/>
                  <a:pt x="0" y="1567117"/>
                </a:cubicBezTo>
                <a:cubicBezTo>
                  <a:pt x="0" y="1625016"/>
                  <a:pt x="12216" y="1682913"/>
                  <a:pt x="36649" y="1726659"/>
                </a:cubicBezTo>
                <a:cubicBezTo>
                  <a:pt x="36649" y="1726659"/>
                  <a:pt x="36649" y="1726659"/>
                  <a:pt x="756777" y="2974691"/>
                </a:cubicBezTo>
                <a:cubicBezTo>
                  <a:pt x="808214" y="3062182"/>
                  <a:pt x="934236" y="3134233"/>
                  <a:pt x="1034539" y="3134233"/>
                </a:cubicBezTo>
                <a:lnTo>
                  <a:pt x="2453914" y="3134233"/>
                </a:lnTo>
                <a:lnTo>
                  <a:pt x="2474794" y="3134233"/>
                </a:lnTo>
                <a:lnTo>
                  <a:pt x="2484066" y="3134233"/>
                </a:lnTo>
                <a:lnTo>
                  <a:pt x="2527300" y="3134233"/>
                </a:lnTo>
                <a:lnTo>
                  <a:pt x="2760663" y="3134233"/>
                </a:lnTo>
                <a:lnTo>
                  <a:pt x="2803897" y="3134233"/>
                </a:lnTo>
                <a:lnTo>
                  <a:pt x="2813169" y="3134233"/>
                </a:lnTo>
                <a:lnTo>
                  <a:pt x="2834049" y="3134233"/>
                </a:lnTo>
                <a:lnTo>
                  <a:pt x="4253424" y="3134233"/>
                </a:lnTo>
                <a:cubicBezTo>
                  <a:pt x="4353727" y="3134233"/>
                  <a:pt x="4479749" y="3062182"/>
                  <a:pt x="4531186" y="2974691"/>
                </a:cubicBezTo>
                <a:cubicBezTo>
                  <a:pt x="5251314" y="1726659"/>
                  <a:pt x="5251314" y="1726659"/>
                  <a:pt x="5251314" y="1726659"/>
                </a:cubicBezTo>
                <a:cubicBezTo>
                  <a:pt x="5275747" y="1682913"/>
                  <a:pt x="5287963" y="1625016"/>
                  <a:pt x="5287963" y="1567117"/>
                </a:cubicBezTo>
                <a:cubicBezTo>
                  <a:pt x="5287963" y="1509218"/>
                  <a:pt x="5275747" y="1451320"/>
                  <a:pt x="5251314" y="1407574"/>
                </a:cubicBezTo>
                <a:cubicBezTo>
                  <a:pt x="4531186" y="159543"/>
                  <a:pt x="4531186" y="159543"/>
                  <a:pt x="4531186" y="159543"/>
                </a:cubicBezTo>
                <a:cubicBezTo>
                  <a:pt x="4479749" y="72052"/>
                  <a:pt x="4353727" y="0"/>
                  <a:pt x="4253424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bg1"/>
            </a:solidFill>
          </a:ln>
          <a:effectLst/>
        </p:spPr>
        <p:txBody>
          <a:bodyPr vert="horz" wrap="square" lIns="96435" tIns="48217" rIns="96435" bIns="48217" numCol="1" anchor="t" anchorCtr="0" compatLnSpc="1">
            <a:noAutofit/>
          </a:bodyPr>
          <a:lstStyle/>
          <a:p>
            <a:endParaRPr lang="zh-CN" altLang="en-US" sz="100">
              <a:solidFill>
                <a:prstClr val="black"/>
              </a:solidFill>
            </a:endParaRPr>
          </a:p>
        </p:txBody>
      </p:sp>
      <p:sp>
        <p:nvSpPr>
          <p:cNvPr id="7" name="TextBox 29"/>
          <p:cNvSpPr txBox="1"/>
          <p:nvPr/>
        </p:nvSpPr>
        <p:spPr>
          <a:xfrm>
            <a:off x="1770007" y="4750208"/>
            <a:ext cx="3715107" cy="961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zh-CN" altLang="en-US" sz="1265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1.频繁操作 DOM 性能低下.</a:t>
            </a:r>
            <a:endParaRPr lang="zh-CN" altLang="en-US" sz="1265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2500"/>
              </a:lnSpc>
            </a:pPr>
            <a:r>
              <a:rPr lang="zh-CN" altLang="en-US" sz="1265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2.中间步骤过多，易产生 bug；</a:t>
            </a:r>
            <a:r>
              <a:rPr lang="en-US" altLang="zh-CN" sz="1265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dom</a:t>
            </a:r>
            <a:r>
              <a:rPr lang="zh-CN" altLang="en-US" sz="1265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层级不能更改，不易维护，开发效率较低</a:t>
            </a:r>
            <a:endParaRPr lang="zh-CN" altLang="en-US" sz="1265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29"/>
          <p:cNvSpPr txBox="1"/>
          <p:nvPr/>
        </p:nvSpPr>
        <p:spPr>
          <a:xfrm>
            <a:off x="7351871" y="4750675"/>
            <a:ext cx="3748590" cy="961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zh-CN" altLang="en-US" sz="1265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不管是 vue 的数据劫持、Angular 的脏检测还是 React 的组件级 reRender都是帮助我们解决 ui 与状态同步问题的利器。</a:t>
            </a:r>
            <a:endParaRPr lang="zh-CN" altLang="en-US" sz="1265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Freeform 5"/>
          <p:cNvSpPr/>
          <p:nvPr/>
        </p:nvSpPr>
        <p:spPr bwMode="auto">
          <a:xfrm>
            <a:off x="3029023" y="2691555"/>
            <a:ext cx="1197072" cy="107929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7" rIns="96435" bIns="4821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530"/>
          </a:p>
        </p:txBody>
      </p:sp>
      <p:sp>
        <p:nvSpPr>
          <p:cNvPr id="10" name="Freeform 5"/>
          <p:cNvSpPr/>
          <p:nvPr/>
        </p:nvSpPr>
        <p:spPr bwMode="auto">
          <a:xfrm>
            <a:off x="8627630" y="2691555"/>
            <a:ext cx="1197072" cy="107929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7" rIns="96435" bIns="4821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53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652130" y="4008212"/>
            <a:ext cx="193738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  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jQuery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627927" y="4008212"/>
            <a:ext cx="121920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使用框架</a:t>
            </a:r>
            <a:endParaRPr lang="zh-CN" altLang="en-US" sz="2400" b="1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296050" y="3005568"/>
            <a:ext cx="663018" cy="386248"/>
            <a:chOff x="4147672" y="4587962"/>
            <a:chExt cx="3896657" cy="2270039"/>
          </a:xfrm>
          <a:solidFill>
            <a:schemeClr val="bg1"/>
          </a:solidFill>
        </p:grpSpPr>
        <p:sp>
          <p:nvSpPr>
            <p:cNvPr id="15" name="Freeform 55"/>
            <p:cNvSpPr/>
            <p:nvPr/>
          </p:nvSpPr>
          <p:spPr bwMode="auto">
            <a:xfrm>
              <a:off x="5159790" y="4587962"/>
              <a:ext cx="1951942" cy="2270039"/>
            </a:xfrm>
            <a:custGeom>
              <a:avLst/>
              <a:gdLst>
                <a:gd name="T0" fmla="*/ 0 w 190"/>
                <a:gd name="T1" fmla="*/ 221 h 221"/>
                <a:gd name="T2" fmla="*/ 190 w 190"/>
                <a:gd name="T3" fmla="*/ 221 h 221"/>
                <a:gd name="T4" fmla="*/ 129 w 190"/>
                <a:gd name="T5" fmla="*/ 100 h 221"/>
                <a:gd name="T6" fmla="*/ 151 w 190"/>
                <a:gd name="T7" fmla="*/ 56 h 221"/>
                <a:gd name="T8" fmla="*/ 95 w 190"/>
                <a:gd name="T9" fmla="*/ 0 h 221"/>
                <a:gd name="T10" fmla="*/ 38 w 190"/>
                <a:gd name="T11" fmla="*/ 57 h 221"/>
                <a:gd name="T12" fmla="*/ 61 w 190"/>
                <a:gd name="T13" fmla="*/ 100 h 221"/>
                <a:gd name="T14" fmla="*/ 0 w 190"/>
                <a:gd name="T15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221">
                  <a:moveTo>
                    <a:pt x="0" y="221"/>
                  </a:moveTo>
                  <a:cubicBezTo>
                    <a:pt x="190" y="221"/>
                    <a:pt x="190" y="221"/>
                    <a:pt x="190" y="221"/>
                  </a:cubicBezTo>
                  <a:cubicBezTo>
                    <a:pt x="190" y="172"/>
                    <a:pt x="165" y="119"/>
                    <a:pt x="129" y="100"/>
                  </a:cubicBezTo>
                  <a:cubicBezTo>
                    <a:pt x="143" y="90"/>
                    <a:pt x="151" y="75"/>
                    <a:pt x="151" y="56"/>
                  </a:cubicBezTo>
                  <a:cubicBezTo>
                    <a:pt x="151" y="25"/>
                    <a:pt x="126" y="0"/>
                    <a:pt x="95" y="0"/>
                  </a:cubicBezTo>
                  <a:cubicBezTo>
                    <a:pt x="64" y="0"/>
                    <a:pt x="38" y="26"/>
                    <a:pt x="38" y="57"/>
                  </a:cubicBezTo>
                  <a:cubicBezTo>
                    <a:pt x="38" y="75"/>
                    <a:pt x="47" y="90"/>
                    <a:pt x="61" y="100"/>
                  </a:cubicBezTo>
                  <a:cubicBezTo>
                    <a:pt x="25" y="119"/>
                    <a:pt x="0" y="172"/>
                    <a:pt x="0" y="2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35" tIns="48217" rIns="96435" bIns="48217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6" name="Freeform 56"/>
            <p:cNvSpPr/>
            <p:nvPr/>
          </p:nvSpPr>
          <p:spPr bwMode="auto">
            <a:xfrm>
              <a:off x="6945458" y="5216919"/>
              <a:ext cx="1098871" cy="1641082"/>
            </a:xfrm>
            <a:custGeom>
              <a:avLst/>
              <a:gdLst>
                <a:gd name="T0" fmla="*/ 64 w 107"/>
                <a:gd name="T1" fmla="*/ 72 h 160"/>
                <a:gd name="T2" fmla="*/ 80 w 107"/>
                <a:gd name="T3" fmla="*/ 40 h 160"/>
                <a:gd name="T4" fmla="*/ 40 w 107"/>
                <a:gd name="T5" fmla="*/ 0 h 160"/>
                <a:gd name="T6" fmla="*/ 0 w 107"/>
                <a:gd name="T7" fmla="*/ 40 h 160"/>
                <a:gd name="T8" fmla="*/ 16 w 107"/>
                <a:gd name="T9" fmla="*/ 71 h 160"/>
                <a:gd name="T10" fmla="*/ 7 w 107"/>
                <a:gd name="T11" fmla="*/ 79 h 160"/>
                <a:gd name="T12" fmla="*/ 28 w 107"/>
                <a:gd name="T13" fmla="*/ 160 h 160"/>
                <a:gd name="T14" fmla="*/ 107 w 107"/>
                <a:gd name="T15" fmla="*/ 160 h 160"/>
                <a:gd name="T16" fmla="*/ 64 w 107"/>
                <a:gd name="T17" fmla="*/ 7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60">
                  <a:moveTo>
                    <a:pt x="64" y="72"/>
                  </a:moveTo>
                  <a:cubicBezTo>
                    <a:pt x="74" y="65"/>
                    <a:pt x="80" y="53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3"/>
                    <a:pt x="6" y="63"/>
                    <a:pt x="16" y="71"/>
                  </a:cubicBezTo>
                  <a:cubicBezTo>
                    <a:pt x="13" y="72"/>
                    <a:pt x="10" y="76"/>
                    <a:pt x="7" y="79"/>
                  </a:cubicBezTo>
                  <a:cubicBezTo>
                    <a:pt x="20" y="102"/>
                    <a:pt x="28" y="136"/>
                    <a:pt x="28" y="160"/>
                  </a:cubicBezTo>
                  <a:cubicBezTo>
                    <a:pt x="107" y="160"/>
                    <a:pt x="107" y="160"/>
                    <a:pt x="107" y="160"/>
                  </a:cubicBezTo>
                  <a:cubicBezTo>
                    <a:pt x="107" y="121"/>
                    <a:pt x="89" y="86"/>
                    <a:pt x="64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35" tIns="48217" rIns="96435" bIns="48217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7" name="Freeform 57"/>
            <p:cNvSpPr/>
            <p:nvPr/>
          </p:nvSpPr>
          <p:spPr bwMode="auto">
            <a:xfrm>
              <a:off x="4147672" y="5216919"/>
              <a:ext cx="1098871" cy="1641082"/>
            </a:xfrm>
            <a:custGeom>
              <a:avLst/>
              <a:gdLst>
                <a:gd name="T0" fmla="*/ 91 w 107"/>
                <a:gd name="T1" fmla="*/ 71 h 160"/>
                <a:gd name="T2" fmla="*/ 107 w 107"/>
                <a:gd name="T3" fmla="*/ 39 h 160"/>
                <a:gd name="T4" fmla="*/ 67 w 107"/>
                <a:gd name="T5" fmla="*/ 0 h 160"/>
                <a:gd name="T6" fmla="*/ 27 w 107"/>
                <a:gd name="T7" fmla="*/ 40 h 160"/>
                <a:gd name="T8" fmla="*/ 43 w 107"/>
                <a:gd name="T9" fmla="*/ 72 h 160"/>
                <a:gd name="T10" fmla="*/ 0 w 107"/>
                <a:gd name="T11" fmla="*/ 160 h 160"/>
                <a:gd name="T12" fmla="*/ 86 w 107"/>
                <a:gd name="T13" fmla="*/ 160 h 160"/>
                <a:gd name="T14" fmla="*/ 105 w 107"/>
                <a:gd name="T15" fmla="*/ 82 h 160"/>
                <a:gd name="T16" fmla="*/ 91 w 107"/>
                <a:gd name="T17" fmla="*/ 7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60">
                  <a:moveTo>
                    <a:pt x="91" y="71"/>
                  </a:moveTo>
                  <a:cubicBezTo>
                    <a:pt x="101" y="63"/>
                    <a:pt x="107" y="52"/>
                    <a:pt x="107" y="39"/>
                  </a:cubicBezTo>
                  <a:cubicBezTo>
                    <a:pt x="107" y="17"/>
                    <a:pt x="89" y="0"/>
                    <a:pt x="67" y="0"/>
                  </a:cubicBezTo>
                  <a:cubicBezTo>
                    <a:pt x="45" y="0"/>
                    <a:pt x="27" y="18"/>
                    <a:pt x="27" y="40"/>
                  </a:cubicBezTo>
                  <a:cubicBezTo>
                    <a:pt x="27" y="53"/>
                    <a:pt x="33" y="65"/>
                    <a:pt x="43" y="72"/>
                  </a:cubicBezTo>
                  <a:cubicBezTo>
                    <a:pt x="18" y="86"/>
                    <a:pt x="0" y="121"/>
                    <a:pt x="0" y="160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36"/>
                    <a:pt x="93" y="105"/>
                    <a:pt x="105" y="82"/>
                  </a:cubicBezTo>
                  <a:cubicBezTo>
                    <a:pt x="101" y="78"/>
                    <a:pt x="96" y="73"/>
                    <a:pt x="91" y="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6435" tIns="48217" rIns="96435" bIns="48217" numCol="1" anchor="t" anchorCtr="0" compatLnSpc="1"/>
            <a:lstStyle/>
            <a:p>
              <a:endParaRPr lang="zh-CN" altLang="en-US" sz="100"/>
            </a:p>
          </p:txBody>
        </p:sp>
      </p:grpSp>
      <p:sp>
        <p:nvSpPr>
          <p:cNvPr id="18" name="KSO_Shape"/>
          <p:cNvSpPr/>
          <p:nvPr/>
        </p:nvSpPr>
        <p:spPr bwMode="auto">
          <a:xfrm>
            <a:off x="8897221" y="2926546"/>
            <a:ext cx="657889" cy="65131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277754" y="456542"/>
            <a:ext cx="605353" cy="455650"/>
          </a:xfrm>
          <a:prstGeom prst="homePlate">
            <a:avLst>
              <a:gd name="adj" fmla="val 382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38877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6" name="标题 20"/>
          <p:cNvSpPr txBox="1"/>
          <p:nvPr/>
        </p:nvSpPr>
        <p:spPr>
          <a:xfrm>
            <a:off x="1036955" y="428625"/>
            <a:ext cx="5168265" cy="5492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1.1</a:t>
            </a: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为什么要用框架</a:t>
            </a:r>
            <a:endParaRPr lang="zh-CN" altLang="en-US" sz="3200" spc="3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9" name="Freeform 12"/>
          <p:cNvSpPr/>
          <p:nvPr/>
        </p:nvSpPr>
        <p:spPr bwMode="auto">
          <a:xfrm>
            <a:off x="1162739" y="1493356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2F5EB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Freeform 12"/>
          <p:cNvSpPr/>
          <p:nvPr/>
        </p:nvSpPr>
        <p:spPr bwMode="auto">
          <a:xfrm flipH="1" flipV="1">
            <a:off x="7536948" y="1826225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2F5EB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913255" y="1708785"/>
            <a:ext cx="532320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前端框架的根本意义是：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解决UI与状态同步问题</a:t>
            </a:r>
            <a:endParaRPr lang="zh-CN" altLang="en-US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9" name="Freeform 12"/>
          <p:cNvSpPr/>
          <p:nvPr/>
        </p:nvSpPr>
        <p:spPr bwMode="auto">
          <a:xfrm>
            <a:off x="1162739" y="1493356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Freeform 12"/>
          <p:cNvSpPr/>
          <p:nvPr/>
        </p:nvSpPr>
        <p:spPr bwMode="auto">
          <a:xfrm flipH="1" flipV="1">
            <a:off x="7536948" y="1826225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fallOve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5684346" y="5114756"/>
            <a:ext cx="698151" cy="2159750"/>
          </a:xfrm>
          <a:custGeom>
            <a:avLst/>
            <a:gdLst>
              <a:gd name="T0" fmla="*/ 663 w 663"/>
              <a:gd name="T1" fmla="*/ 2046 h 2046"/>
              <a:gd name="T2" fmla="*/ 393 w 663"/>
              <a:gd name="T3" fmla="*/ 2046 h 2046"/>
              <a:gd name="T4" fmla="*/ 29 w 663"/>
              <a:gd name="T5" fmla="*/ 1090 h 2046"/>
              <a:gd name="T6" fmla="*/ 285 w 663"/>
              <a:gd name="T7" fmla="*/ 0 h 2046"/>
              <a:gd name="T8" fmla="*/ 393 w 663"/>
              <a:gd name="T9" fmla="*/ 103 h 2046"/>
              <a:gd name="T10" fmla="*/ 203 w 663"/>
              <a:gd name="T11" fmla="*/ 1041 h 2046"/>
              <a:gd name="T12" fmla="*/ 663 w 663"/>
              <a:gd name="T13" fmla="*/ 2046 h 2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3" h="2046">
                <a:moveTo>
                  <a:pt x="663" y="2046"/>
                </a:moveTo>
                <a:lnTo>
                  <a:pt x="393" y="2046"/>
                </a:lnTo>
                <a:cubicBezTo>
                  <a:pt x="393" y="2046"/>
                  <a:pt x="59" y="1727"/>
                  <a:pt x="29" y="1090"/>
                </a:cubicBezTo>
                <a:cubicBezTo>
                  <a:pt x="0" y="453"/>
                  <a:pt x="211" y="144"/>
                  <a:pt x="285" y="0"/>
                </a:cubicBezTo>
                <a:lnTo>
                  <a:pt x="393" y="103"/>
                </a:lnTo>
                <a:cubicBezTo>
                  <a:pt x="393" y="103"/>
                  <a:pt x="169" y="505"/>
                  <a:pt x="203" y="1041"/>
                </a:cubicBezTo>
                <a:cubicBezTo>
                  <a:pt x="241" y="1630"/>
                  <a:pt x="663" y="2046"/>
                  <a:pt x="663" y="20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6435" tIns="48217" rIns="96435" bIns="48217" numCol="1" anchor="t" anchorCtr="0" compatLnSpc="1"/>
          <a:lstStyle/>
          <a:p>
            <a:endParaRPr lang="zh-CN" altLang="en-US" sz="100"/>
          </a:p>
        </p:txBody>
      </p:sp>
      <p:sp>
        <p:nvSpPr>
          <p:cNvPr id="6" name="Freeform 6"/>
          <p:cNvSpPr/>
          <p:nvPr/>
        </p:nvSpPr>
        <p:spPr bwMode="auto">
          <a:xfrm>
            <a:off x="5836700" y="4401537"/>
            <a:ext cx="2308755" cy="1737845"/>
          </a:xfrm>
          <a:custGeom>
            <a:avLst/>
            <a:gdLst>
              <a:gd name="T0" fmla="*/ 0 w 2194"/>
              <a:gd name="T1" fmla="*/ 1025 h 1646"/>
              <a:gd name="T2" fmla="*/ 258 w 2194"/>
              <a:gd name="T3" fmla="*/ 507 h 1646"/>
              <a:gd name="T4" fmla="*/ 1557 w 2194"/>
              <a:gd name="T5" fmla="*/ 213 h 1646"/>
              <a:gd name="T6" fmla="*/ 2017 w 2194"/>
              <a:gd name="T7" fmla="*/ 1300 h 1646"/>
              <a:gd name="T8" fmla="*/ 1160 w 2194"/>
              <a:gd name="T9" fmla="*/ 1396 h 1646"/>
              <a:gd name="T10" fmla="*/ 623 w 2194"/>
              <a:gd name="T11" fmla="*/ 747 h 1646"/>
              <a:gd name="T12" fmla="*/ 149 w 2194"/>
              <a:gd name="T13" fmla="*/ 911 h 1646"/>
              <a:gd name="T14" fmla="*/ 0 w 2194"/>
              <a:gd name="T15" fmla="*/ 1025 h 1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94" h="1646">
                <a:moveTo>
                  <a:pt x="0" y="1025"/>
                </a:moveTo>
                <a:cubicBezTo>
                  <a:pt x="0" y="1025"/>
                  <a:pt x="88" y="694"/>
                  <a:pt x="258" y="507"/>
                </a:cubicBezTo>
                <a:cubicBezTo>
                  <a:pt x="553" y="184"/>
                  <a:pt x="1047" y="0"/>
                  <a:pt x="1557" y="213"/>
                </a:cubicBezTo>
                <a:cubicBezTo>
                  <a:pt x="2117" y="446"/>
                  <a:pt x="2194" y="964"/>
                  <a:pt x="2017" y="1300"/>
                </a:cubicBezTo>
                <a:cubicBezTo>
                  <a:pt x="1836" y="1646"/>
                  <a:pt x="1366" y="1590"/>
                  <a:pt x="1160" y="1396"/>
                </a:cubicBezTo>
                <a:cubicBezTo>
                  <a:pt x="962" y="1211"/>
                  <a:pt x="959" y="809"/>
                  <a:pt x="623" y="747"/>
                </a:cubicBezTo>
                <a:cubicBezTo>
                  <a:pt x="397" y="706"/>
                  <a:pt x="249" y="779"/>
                  <a:pt x="149" y="911"/>
                </a:cubicBezTo>
                <a:cubicBezTo>
                  <a:pt x="105" y="969"/>
                  <a:pt x="51" y="976"/>
                  <a:pt x="0" y="102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6435" tIns="48217" rIns="96435" bIns="48217" numCol="1" anchor="t" anchorCtr="0" compatLnSpc="1"/>
          <a:lstStyle/>
          <a:p>
            <a:endParaRPr lang="zh-CN" altLang="en-US" sz="100"/>
          </a:p>
        </p:txBody>
      </p:sp>
      <p:sp>
        <p:nvSpPr>
          <p:cNvPr id="7" name="Freeform 7"/>
          <p:cNvSpPr/>
          <p:nvPr/>
        </p:nvSpPr>
        <p:spPr bwMode="auto">
          <a:xfrm>
            <a:off x="3887903" y="3551031"/>
            <a:ext cx="2179840" cy="1662504"/>
          </a:xfrm>
          <a:custGeom>
            <a:avLst/>
            <a:gdLst>
              <a:gd name="T0" fmla="*/ 1930 w 2071"/>
              <a:gd name="T1" fmla="*/ 1574 h 1574"/>
              <a:gd name="T2" fmla="*/ 1706 w 2071"/>
              <a:gd name="T3" fmla="*/ 526 h 1574"/>
              <a:gd name="T4" fmla="*/ 642 w 2071"/>
              <a:gd name="T5" fmla="*/ 85 h 1574"/>
              <a:gd name="T6" fmla="*/ 39 w 2071"/>
              <a:gd name="T7" fmla="*/ 872 h 1574"/>
              <a:gd name="T8" fmla="*/ 775 w 2071"/>
              <a:gd name="T9" fmla="*/ 1316 h 1574"/>
              <a:gd name="T10" fmla="*/ 1930 w 2071"/>
              <a:gd name="T11" fmla="*/ 1574 h 1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1" h="1574">
                <a:moveTo>
                  <a:pt x="1930" y="1574"/>
                </a:moveTo>
                <a:cubicBezTo>
                  <a:pt x="2071" y="1182"/>
                  <a:pt x="1910" y="753"/>
                  <a:pt x="1706" y="526"/>
                </a:cubicBezTo>
                <a:cubicBezTo>
                  <a:pt x="1502" y="300"/>
                  <a:pt x="1138" y="0"/>
                  <a:pt x="642" y="85"/>
                </a:cubicBezTo>
                <a:cubicBezTo>
                  <a:pt x="147" y="170"/>
                  <a:pt x="0" y="557"/>
                  <a:pt x="39" y="872"/>
                </a:cubicBezTo>
                <a:cubicBezTo>
                  <a:pt x="78" y="1186"/>
                  <a:pt x="474" y="1431"/>
                  <a:pt x="775" y="1316"/>
                </a:cubicBezTo>
                <a:cubicBezTo>
                  <a:pt x="1177" y="1163"/>
                  <a:pt x="1889" y="1050"/>
                  <a:pt x="1930" y="15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6435" tIns="48217" rIns="96435" bIns="48217" numCol="1" anchor="t" anchorCtr="0" compatLnSpc="1"/>
          <a:lstStyle/>
          <a:p>
            <a:endParaRPr lang="zh-CN" altLang="en-US" sz="100"/>
          </a:p>
        </p:txBody>
      </p:sp>
      <p:sp>
        <p:nvSpPr>
          <p:cNvPr id="8" name="Freeform 8"/>
          <p:cNvSpPr/>
          <p:nvPr/>
        </p:nvSpPr>
        <p:spPr bwMode="auto">
          <a:xfrm>
            <a:off x="5821632" y="3222883"/>
            <a:ext cx="1761284" cy="1679247"/>
          </a:xfrm>
          <a:custGeom>
            <a:avLst/>
            <a:gdLst>
              <a:gd name="T0" fmla="*/ 211 w 1674"/>
              <a:gd name="T1" fmla="*/ 1591 h 1591"/>
              <a:gd name="T2" fmla="*/ 974 w 1674"/>
              <a:gd name="T3" fmla="*/ 1171 h 1591"/>
              <a:gd name="T4" fmla="*/ 1674 w 1674"/>
              <a:gd name="T5" fmla="*/ 723 h 1591"/>
              <a:gd name="T6" fmla="*/ 1083 w 1674"/>
              <a:gd name="T7" fmla="*/ 92 h 1591"/>
              <a:gd name="T8" fmla="*/ 154 w 1674"/>
              <a:gd name="T9" fmla="*/ 449 h 1591"/>
              <a:gd name="T10" fmla="*/ 211 w 1674"/>
              <a:gd name="T11" fmla="*/ 1591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4" h="1591">
                <a:moveTo>
                  <a:pt x="211" y="1591"/>
                </a:moveTo>
                <a:cubicBezTo>
                  <a:pt x="339" y="1402"/>
                  <a:pt x="569" y="1236"/>
                  <a:pt x="974" y="1171"/>
                </a:cubicBezTo>
                <a:cubicBezTo>
                  <a:pt x="1379" y="1106"/>
                  <a:pt x="1674" y="999"/>
                  <a:pt x="1674" y="723"/>
                </a:cubicBezTo>
                <a:cubicBezTo>
                  <a:pt x="1674" y="447"/>
                  <a:pt x="1462" y="185"/>
                  <a:pt x="1083" y="92"/>
                </a:cubicBezTo>
                <a:cubicBezTo>
                  <a:pt x="704" y="0"/>
                  <a:pt x="308" y="58"/>
                  <a:pt x="154" y="449"/>
                </a:cubicBezTo>
                <a:cubicBezTo>
                  <a:pt x="0" y="841"/>
                  <a:pt x="251" y="1213"/>
                  <a:pt x="211" y="1591"/>
                </a:cubicBezTo>
                <a:close/>
              </a:path>
            </a:pathLst>
          </a:custGeom>
          <a:solidFill>
            <a:srgbClr val="007E97"/>
          </a:solidFill>
          <a:ln>
            <a:noFill/>
          </a:ln>
        </p:spPr>
        <p:txBody>
          <a:bodyPr vert="horz" wrap="square" lIns="96435" tIns="48217" rIns="96435" bIns="48217" numCol="1" anchor="t" anchorCtr="0" compatLnSpc="1"/>
          <a:lstStyle/>
          <a:p>
            <a:endParaRPr lang="zh-CN" altLang="en-US" sz="100"/>
          </a:p>
        </p:txBody>
      </p:sp>
      <p:sp>
        <p:nvSpPr>
          <p:cNvPr id="9" name="TextBox 106"/>
          <p:cNvSpPr txBox="1"/>
          <p:nvPr/>
        </p:nvSpPr>
        <p:spPr>
          <a:xfrm>
            <a:off x="6382497" y="2278066"/>
            <a:ext cx="3861421" cy="845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265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JQuery 时代的代码大部分情况下是面条代码,耦合严重,现代框架不管是 MVC、MVP还是MVVM 模式都能帮助我们进行分层，代码解耦更易于读写。</a:t>
            </a:r>
            <a:endParaRPr lang="zh-CN" altLang="en-US" sz="1265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106"/>
          <p:cNvSpPr txBox="1"/>
          <p:nvPr/>
        </p:nvSpPr>
        <p:spPr>
          <a:xfrm>
            <a:off x="8642039" y="4971139"/>
            <a:ext cx="2904425" cy="845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1265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现在主流前端框架都自带生态,不管是数据流管理架构还是 UI 库都有成熟的解决方案</a:t>
            </a:r>
            <a:r>
              <a:rPr lang="zh-CN" sz="1265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sz="1265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106"/>
          <p:cNvSpPr txBox="1"/>
          <p:nvPr/>
        </p:nvSpPr>
        <p:spPr>
          <a:xfrm>
            <a:off x="1398905" y="4193540"/>
            <a:ext cx="2489200" cy="11283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265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其中以 React 的组件化最为彻底,甚至可以到函数级别的原子组件,高度的组件化可以是我们的工程易于维护、易于组合拓展。</a:t>
            </a:r>
            <a:endParaRPr lang="zh-CN" altLang="en-US" sz="1265" dirty="0" smtClean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Freeform 987"/>
          <p:cNvSpPr>
            <a:spLocks noEditPoints="1"/>
          </p:cNvSpPr>
          <p:nvPr/>
        </p:nvSpPr>
        <p:spPr bwMode="auto">
          <a:xfrm>
            <a:off x="7428630" y="5251864"/>
            <a:ext cx="308572" cy="496353"/>
          </a:xfrm>
          <a:custGeom>
            <a:avLst/>
            <a:gdLst>
              <a:gd name="T0" fmla="*/ 133 w 205"/>
              <a:gd name="T1" fmla="*/ 170 h 331"/>
              <a:gd name="T2" fmla="*/ 148 w 205"/>
              <a:gd name="T3" fmla="*/ 126 h 331"/>
              <a:gd name="T4" fmla="*/ 148 w 205"/>
              <a:gd name="T5" fmla="*/ 110 h 331"/>
              <a:gd name="T6" fmla="*/ 48 w 205"/>
              <a:gd name="T7" fmla="*/ 118 h 331"/>
              <a:gd name="T8" fmla="*/ 71 w 205"/>
              <a:gd name="T9" fmla="*/ 126 h 331"/>
              <a:gd name="T10" fmla="*/ 39 w 205"/>
              <a:gd name="T11" fmla="*/ 224 h 331"/>
              <a:gd name="T12" fmla="*/ 44 w 205"/>
              <a:gd name="T13" fmla="*/ 331 h 331"/>
              <a:gd name="T14" fmla="*/ 205 w 205"/>
              <a:gd name="T15" fmla="*/ 298 h 331"/>
              <a:gd name="T16" fmla="*/ 161 w 205"/>
              <a:gd name="T17" fmla="*/ 315 h 331"/>
              <a:gd name="T18" fmla="*/ 16 w 205"/>
              <a:gd name="T19" fmla="*/ 298 h 331"/>
              <a:gd name="T20" fmla="*/ 87 w 205"/>
              <a:gd name="T21" fmla="*/ 170 h 331"/>
              <a:gd name="T22" fmla="*/ 117 w 205"/>
              <a:gd name="T23" fmla="*/ 126 h 331"/>
              <a:gd name="T24" fmla="*/ 153 w 205"/>
              <a:gd name="T25" fmla="*/ 234 h 331"/>
              <a:gd name="T26" fmla="*/ 161 w 205"/>
              <a:gd name="T27" fmla="*/ 315 h 331"/>
              <a:gd name="T28" fmla="*/ 121 w 205"/>
              <a:gd name="T29" fmla="*/ 262 h 331"/>
              <a:gd name="T30" fmla="*/ 101 w 205"/>
              <a:gd name="T31" fmla="*/ 258 h 331"/>
              <a:gd name="T32" fmla="*/ 63 w 205"/>
              <a:gd name="T33" fmla="*/ 263 h 331"/>
              <a:gd name="T34" fmla="*/ 48 w 205"/>
              <a:gd name="T35" fmla="*/ 259 h 331"/>
              <a:gd name="T36" fmla="*/ 24 w 205"/>
              <a:gd name="T37" fmla="*/ 298 h 331"/>
              <a:gd name="T38" fmla="*/ 161 w 205"/>
              <a:gd name="T39" fmla="*/ 307 h 331"/>
              <a:gd name="T40" fmla="*/ 167 w 205"/>
              <a:gd name="T41" fmla="*/ 266 h 331"/>
              <a:gd name="T42" fmla="*/ 165 w 205"/>
              <a:gd name="T43" fmla="*/ 264 h 331"/>
              <a:gd name="T44" fmla="*/ 144 w 205"/>
              <a:gd name="T45" fmla="*/ 248 h 331"/>
              <a:gd name="T46" fmla="*/ 124 w 205"/>
              <a:gd name="T47" fmla="*/ 23 h 331"/>
              <a:gd name="T48" fmla="*/ 124 w 205"/>
              <a:gd name="T49" fmla="*/ 0 h 331"/>
              <a:gd name="T50" fmla="*/ 124 w 205"/>
              <a:gd name="T51" fmla="*/ 23 h 331"/>
              <a:gd name="T52" fmla="*/ 91 w 205"/>
              <a:gd name="T53" fmla="*/ 49 h 331"/>
              <a:gd name="T54" fmla="*/ 74 w 205"/>
              <a:gd name="T55" fmla="*/ 32 h 331"/>
              <a:gd name="T56" fmla="*/ 58 w 205"/>
              <a:gd name="T57" fmla="*/ 49 h 331"/>
              <a:gd name="T58" fmla="*/ 68 w 205"/>
              <a:gd name="T59" fmla="*/ 43 h 331"/>
              <a:gd name="T60" fmla="*/ 80 w 205"/>
              <a:gd name="T61" fmla="*/ 43 h 331"/>
              <a:gd name="T62" fmla="*/ 74 w 205"/>
              <a:gd name="T63" fmla="*/ 57 h 331"/>
              <a:gd name="T64" fmla="*/ 68 w 205"/>
              <a:gd name="T65" fmla="*/ 43 h 331"/>
              <a:gd name="T66" fmla="*/ 92 w 205"/>
              <a:gd name="T67" fmla="*/ 102 h 331"/>
              <a:gd name="T68" fmla="*/ 98 w 205"/>
              <a:gd name="T69" fmla="*/ 82 h 331"/>
              <a:gd name="T70" fmla="*/ 129 w 205"/>
              <a:gd name="T71" fmla="*/ 82 h 331"/>
              <a:gd name="T72" fmla="*/ 134 w 205"/>
              <a:gd name="T73" fmla="*/ 102 h 331"/>
              <a:gd name="T74" fmla="*/ 143 w 205"/>
              <a:gd name="T75" fmla="*/ 97 h 331"/>
              <a:gd name="T76" fmla="*/ 113 w 205"/>
              <a:gd name="T77" fmla="*/ 68 h 331"/>
              <a:gd name="T78" fmla="*/ 84 w 205"/>
              <a:gd name="T79" fmla="*/ 97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05" h="331">
                <a:moveTo>
                  <a:pt x="165" y="224"/>
                </a:moveTo>
                <a:cubicBezTo>
                  <a:pt x="150" y="204"/>
                  <a:pt x="133" y="184"/>
                  <a:pt x="133" y="170"/>
                </a:cubicBezTo>
                <a:cubicBezTo>
                  <a:pt x="133" y="126"/>
                  <a:pt x="133" y="126"/>
                  <a:pt x="133" y="126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53" y="126"/>
                  <a:pt x="156" y="122"/>
                  <a:pt x="156" y="118"/>
                </a:cubicBezTo>
                <a:cubicBezTo>
                  <a:pt x="156" y="113"/>
                  <a:pt x="153" y="110"/>
                  <a:pt x="148" y="110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52" y="110"/>
                  <a:pt x="48" y="113"/>
                  <a:pt x="48" y="118"/>
                </a:cubicBezTo>
                <a:cubicBezTo>
                  <a:pt x="48" y="122"/>
                  <a:pt x="52" y="126"/>
                  <a:pt x="56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1" y="170"/>
                  <a:pt x="71" y="170"/>
                  <a:pt x="71" y="170"/>
                </a:cubicBezTo>
                <a:cubicBezTo>
                  <a:pt x="71" y="184"/>
                  <a:pt x="55" y="204"/>
                  <a:pt x="39" y="224"/>
                </a:cubicBezTo>
                <a:cubicBezTo>
                  <a:pt x="20" y="249"/>
                  <a:pt x="0" y="274"/>
                  <a:pt x="0" y="298"/>
                </a:cubicBezTo>
                <a:cubicBezTo>
                  <a:pt x="0" y="318"/>
                  <a:pt x="16" y="331"/>
                  <a:pt x="44" y="331"/>
                </a:cubicBezTo>
                <a:cubicBezTo>
                  <a:pt x="161" y="331"/>
                  <a:pt x="161" y="331"/>
                  <a:pt x="161" y="331"/>
                </a:cubicBezTo>
                <a:cubicBezTo>
                  <a:pt x="188" y="331"/>
                  <a:pt x="205" y="318"/>
                  <a:pt x="205" y="298"/>
                </a:cubicBezTo>
                <a:cubicBezTo>
                  <a:pt x="205" y="274"/>
                  <a:pt x="185" y="249"/>
                  <a:pt x="165" y="224"/>
                </a:cubicBezTo>
                <a:close/>
                <a:moveTo>
                  <a:pt x="161" y="315"/>
                </a:moveTo>
                <a:cubicBezTo>
                  <a:pt x="44" y="315"/>
                  <a:pt x="44" y="315"/>
                  <a:pt x="44" y="315"/>
                </a:cubicBezTo>
                <a:cubicBezTo>
                  <a:pt x="33" y="315"/>
                  <a:pt x="16" y="313"/>
                  <a:pt x="16" y="298"/>
                </a:cubicBezTo>
                <a:cubicBezTo>
                  <a:pt x="16" y="280"/>
                  <a:pt x="34" y="257"/>
                  <a:pt x="52" y="234"/>
                </a:cubicBezTo>
                <a:cubicBezTo>
                  <a:pt x="70" y="211"/>
                  <a:pt x="87" y="189"/>
                  <a:pt x="87" y="170"/>
                </a:cubicBezTo>
                <a:cubicBezTo>
                  <a:pt x="87" y="126"/>
                  <a:pt x="87" y="126"/>
                  <a:pt x="87" y="126"/>
                </a:cubicBezTo>
                <a:cubicBezTo>
                  <a:pt x="117" y="126"/>
                  <a:pt x="117" y="126"/>
                  <a:pt x="117" y="126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89"/>
                  <a:pt x="135" y="211"/>
                  <a:pt x="153" y="234"/>
                </a:cubicBezTo>
                <a:cubicBezTo>
                  <a:pt x="171" y="257"/>
                  <a:pt x="189" y="280"/>
                  <a:pt x="189" y="298"/>
                </a:cubicBezTo>
                <a:cubicBezTo>
                  <a:pt x="189" y="313"/>
                  <a:pt x="171" y="315"/>
                  <a:pt x="161" y="315"/>
                </a:cubicBezTo>
                <a:close/>
                <a:moveTo>
                  <a:pt x="122" y="263"/>
                </a:moveTo>
                <a:cubicBezTo>
                  <a:pt x="122" y="263"/>
                  <a:pt x="121" y="263"/>
                  <a:pt x="121" y="262"/>
                </a:cubicBezTo>
                <a:cubicBezTo>
                  <a:pt x="118" y="258"/>
                  <a:pt x="114" y="256"/>
                  <a:pt x="109" y="256"/>
                </a:cubicBezTo>
                <a:cubicBezTo>
                  <a:pt x="106" y="256"/>
                  <a:pt x="103" y="257"/>
                  <a:pt x="101" y="258"/>
                </a:cubicBezTo>
                <a:cubicBezTo>
                  <a:pt x="99" y="250"/>
                  <a:pt x="91" y="244"/>
                  <a:pt x="82" y="244"/>
                </a:cubicBezTo>
                <a:cubicBezTo>
                  <a:pt x="72" y="244"/>
                  <a:pt x="63" y="252"/>
                  <a:pt x="63" y="263"/>
                </a:cubicBezTo>
                <a:cubicBezTo>
                  <a:pt x="63" y="264"/>
                  <a:pt x="63" y="264"/>
                  <a:pt x="63" y="265"/>
                </a:cubicBezTo>
                <a:cubicBezTo>
                  <a:pt x="59" y="261"/>
                  <a:pt x="54" y="259"/>
                  <a:pt x="48" y="259"/>
                </a:cubicBezTo>
                <a:cubicBezTo>
                  <a:pt x="46" y="259"/>
                  <a:pt x="44" y="260"/>
                  <a:pt x="42" y="260"/>
                </a:cubicBezTo>
                <a:cubicBezTo>
                  <a:pt x="32" y="274"/>
                  <a:pt x="24" y="288"/>
                  <a:pt x="24" y="298"/>
                </a:cubicBezTo>
                <a:cubicBezTo>
                  <a:pt x="24" y="306"/>
                  <a:pt x="34" y="307"/>
                  <a:pt x="44" y="307"/>
                </a:cubicBezTo>
                <a:cubicBezTo>
                  <a:pt x="161" y="307"/>
                  <a:pt x="161" y="307"/>
                  <a:pt x="161" y="307"/>
                </a:cubicBezTo>
                <a:cubicBezTo>
                  <a:pt x="170" y="307"/>
                  <a:pt x="181" y="306"/>
                  <a:pt x="181" y="298"/>
                </a:cubicBezTo>
                <a:cubicBezTo>
                  <a:pt x="181" y="289"/>
                  <a:pt x="175" y="278"/>
                  <a:pt x="167" y="266"/>
                </a:cubicBezTo>
                <a:cubicBezTo>
                  <a:pt x="167" y="266"/>
                  <a:pt x="166" y="266"/>
                  <a:pt x="166" y="266"/>
                </a:cubicBezTo>
                <a:cubicBezTo>
                  <a:pt x="166" y="265"/>
                  <a:pt x="166" y="265"/>
                  <a:pt x="165" y="264"/>
                </a:cubicBezTo>
                <a:cubicBezTo>
                  <a:pt x="163" y="260"/>
                  <a:pt x="160" y="256"/>
                  <a:pt x="156" y="252"/>
                </a:cubicBezTo>
                <a:cubicBezTo>
                  <a:pt x="153" y="249"/>
                  <a:pt x="148" y="248"/>
                  <a:pt x="144" y="248"/>
                </a:cubicBezTo>
                <a:cubicBezTo>
                  <a:pt x="134" y="248"/>
                  <a:pt x="125" y="254"/>
                  <a:pt x="122" y="263"/>
                </a:cubicBezTo>
                <a:close/>
                <a:moveTo>
                  <a:pt x="124" y="23"/>
                </a:moveTo>
                <a:cubicBezTo>
                  <a:pt x="130" y="23"/>
                  <a:pt x="135" y="18"/>
                  <a:pt x="135" y="11"/>
                </a:cubicBezTo>
                <a:cubicBezTo>
                  <a:pt x="135" y="5"/>
                  <a:pt x="130" y="0"/>
                  <a:pt x="124" y="0"/>
                </a:cubicBezTo>
                <a:cubicBezTo>
                  <a:pt x="118" y="0"/>
                  <a:pt x="112" y="5"/>
                  <a:pt x="112" y="11"/>
                </a:cubicBezTo>
                <a:cubicBezTo>
                  <a:pt x="112" y="18"/>
                  <a:pt x="118" y="23"/>
                  <a:pt x="124" y="23"/>
                </a:cubicBezTo>
                <a:close/>
                <a:moveTo>
                  <a:pt x="74" y="65"/>
                </a:moveTo>
                <a:cubicBezTo>
                  <a:pt x="83" y="65"/>
                  <a:pt x="91" y="58"/>
                  <a:pt x="91" y="49"/>
                </a:cubicBezTo>
                <a:cubicBezTo>
                  <a:pt x="91" y="45"/>
                  <a:pt x="89" y="40"/>
                  <a:pt x="86" y="37"/>
                </a:cubicBezTo>
                <a:cubicBezTo>
                  <a:pt x="83" y="34"/>
                  <a:pt x="79" y="32"/>
                  <a:pt x="74" y="32"/>
                </a:cubicBezTo>
                <a:cubicBezTo>
                  <a:pt x="70" y="32"/>
                  <a:pt x="66" y="34"/>
                  <a:pt x="62" y="37"/>
                </a:cubicBezTo>
                <a:cubicBezTo>
                  <a:pt x="59" y="40"/>
                  <a:pt x="58" y="45"/>
                  <a:pt x="58" y="49"/>
                </a:cubicBezTo>
                <a:cubicBezTo>
                  <a:pt x="58" y="58"/>
                  <a:pt x="65" y="65"/>
                  <a:pt x="74" y="65"/>
                </a:cubicBezTo>
                <a:close/>
                <a:moveTo>
                  <a:pt x="68" y="43"/>
                </a:moveTo>
                <a:cubicBezTo>
                  <a:pt x="70" y="41"/>
                  <a:pt x="72" y="40"/>
                  <a:pt x="74" y="40"/>
                </a:cubicBezTo>
                <a:cubicBezTo>
                  <a:pt x="76" y="40"/>
                  <a:pt x="79" y="41"/>
                  <a:pt x="80" y="43"/>
                </a:cubicBezTo>
                <a:cubicBezTo>
                  <a:pt x="82" y="45"/>
                  <a:pt x="83" y="47"/>
                  <a:pt x="83" y="49"/>
                </a:cubicBezTo>
                <a:cubicBezTo>
                  <a:pt x="83" y="54"/>
                  <a:pt x="79" y="57"/>
                  <a:pt x="74" y="57"/>
                </a:cubicBezTo>
                <a:cubicBezTo>
                  <a:pt x="69" y="57"/>
                  <a:pt x="66" y="54"/>
                  <a:pt x="66" y="49"/>
                </a:cubicBezTo>
                <a:cubicBezTo>
                  <a:pt x="66" y="47"/>
                  <a:pt x="66" y="45"/>
                  <a:pt x="68" y="43"/>
                </a:cubicBezTo>
                <a:close/>
                <a:moveTo>
                  <a:pt x="84" y="102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0"/>
                  <a:pt x="92" y="99"/>
                  <a:pt x="92" y="97"/>
                </a:cubicBezTo>
                <a:cubicBezTo>
                  <a:pt x="92" y="92"/>
                  <a:pt x="94" y="86"/>
                  <a:pt x="98" y="82"/>
                </a:cubicBezTo>
                <a:cubicBezTo>
                  <a:pt x="102" y="78"/>
                  <a:pt x="108" y="76"/>
                  <a:pt x="113" y="76"/>
                </a:cubicBezTo>
                <a:cubicBezTo>
                  <a:pt x="119" y="76"/>
                  <a:pt x="124" y="78"/>
                  <a:pt x="129" y="82"/>
                </a:cubicBezTo>
                <a:cubicBezTo>
                  <a:pt x="133" y="86"/>
                  <a:pt x="135" y="92"/>
                  <a:pt x="135" y="97"/>
                </a:cubicBezTo>
                <a:cubicBezTo>
                  <a:pt x="135" y="99"/>
                  <a:pt x="135" y="100"/>
                  <a:pt x="134" y="102"/>
                </a:cubicBezTo>
                <a:cubicBezTo>
                  <a:pt x="142" y="102"/>
                  <a:pt x="142" y="102"/>
                  <a:pt x="142" y="102"/>
                </a:cubicBezTo>
                <a:cubicBezTo>
                  <a:pt x="143" y="100"/>
                  <a:pt x="143" y="99"/>
                  <a:pt x="143" y="97"/>
                </a:cubicBezTo>
                <a:cubicBezTo>
                  <a:pt x="143" y="89"/>
                  <a:pt x="140" y="82"/>
                  <a:pt x="134" y="76"/>
                </a:cubicBezTo>
                <a:cubicBezTo>
                  <a:pt x="129" y="71"/>
                  <a:pt x="121" y="68"/>
                  <a:pt x="113" y="68"/>
                </a:cubicBezTo>
                <a:cubicBezTo>
                  <a:pt x="105" y="68"/>
                  <a:pt x="98" y="71"/>
                  <a:pt x="92" y="76"/>
                </a:cubicBezTo>
                <a:cubicBezTo>
                  <a:pt x="87" y="82"/>
                  <a:pt x="84" y="89"/>
                  <a:pt x="84" y="97"/>
                </a:cubicBezTo>
                <a:cubicBezTo>
                  <a:pt x="84" y="99"/>
                  <a:pt x="84" y="100"/>
                  <a:pt x="84" y="1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6435" tIns="48217" rIns="96435" bIns="48217" numCol="1" anchor="t" anchorCtr="0" compatLnSpc="1"/>
          <a:lstStyle/>
          <a:p>
            <a:endParaRPr lang="zh-CN" altLang="en-US" sz="100">
              <a:solidFill>
                <a:prstClr val="black"/>
              </a:solidFill>
            </a:endParaRPr>
          </a:p>
        </p:txBody>
      </p:sp>
      <p:grpSp>
        <p:nvGrpSpPr>
          <p:cNvPr id="16" name="Group 17"/>
          <p:cNvGrpSpPr>
            <a:grpSpLocks noChangeAspect="1"/>
          </p:cNvGrpSpPr>
          <p:nvPr/>
        </p:nvGrpSpPr>
        <p:grpSpPr bwMode="auto">
          <a:xfrm>
            <a:off x="6682811" y="3603799"/>
            <a:ext cx="343890" cy="369146"/>
            <a:chOff x="231" y="1205"/>
            <a:chExt cx="640" cy="687"/>
          </a:xfrm>
          <a:solidFill>
            <a:schemeClr val="bg1"/>
          </a:solidFill>
          <a:effectLst/>
        </p:grpSpPr>
        <p:sp>
          <p:nvSpPr>
            <p:cNvPr id="17" name="Freeform 18"/>
            <p:cNvSpPr/>
            <p:nvPr/>
          </p:nvSpPr>
          <p:spPr bwMode="auto">
            <a:xfrm>
              <a:off x="231" y="1205"/>
              <a:ext cx="499" cy="687"/>
            </a:xfrm>
            <a:custGeom>
              <a:avLst/>
              <a:gdLst>
                <a:gd name="T0" fmla="*/ 442 w 499"/>
                <a:gd name="T1" fmla="*/ 629 h 687"/>
                <a:gd name="T2" fmla="*/ 57 w 499"/>
                <a:gd name="T3" fmla="*/ 629 h 687"/>
                <a:gd name="T4" fmla="*/ 57 w 499"/>
                <a:gd name="T5" fmla="*/ 200 h 687"/>
                <a:gd name="T6" fmla="*/ 200 w 499"/>
                <a:gd name="T7" fmla="*/ 200 h 687"/>
                <a:gd name="T8" fmla="*/ 200 w 499"/>
                <a:gd name="T9" fmla="*/ 57 h 687"/>
                <a:gd name="T10" fmla="*/ 442 w 499"/>
                <a:gd name="T11" fmla="*/ 57 h 687"/>
                <a:gd name="T12" fmla="*/ 442 w 499"/>
                <a:gd name="T13" fmla="*/ 116 h 687"/>
                <a:gd name="T14" fmla="*/ 494 w 499"/>
                <a:gd name="T15" fmla="*/ 64 h 687"/>
                <a:gd name="T16" fmla="*/ 499 w 499"/>
                <a:gd name="T17" fmla="*/ 59 h 687"/>
                <a:gd name="T18" fmla="*/ 499 w 499"/>
                <a:gd name="T19" fmla="*/ 0 h 687"/>
                <a:gd name="T20" fmla="*/ 143 w 499"/>
                <a:gd name="T21" fmla="*/ 0 h 687"/>
                <a:gd name="T22" fmla="*/ 143 w 499"/>
                <a:gd name="T23" fmla="*/ 0 h 687"/>
                <a:gd name="T24" fmla="*/ 0 w 499"/>
                <a:gd name="T25" fmla="*/ 143 h 687"/>
                <a:gd name="T26" fmla="*/ 0 w 499"/>
                <a:gd name="T27" fmla="*/ 687 h 687"/>
                <a:gd name="T28" fmla="*/ 499 w 499"/>
                <a:gd name="T29" fmla="*/ 687 h 687"/>
                <a:gd name="T30" fmla="*/ 499 w 499"/>
                <a:gd name="T31" fmla="*/ 429 h 687"/>
                <a:gd name="T32" fmla="*/ 442 w 499"/>
                <a:gd name="T33" fmla="*/ 486 h 687"/>
                <a:gd name="T34" fmla="*/ 442 w 499"/>
                <a:gd name="T35" fmla="*/ 629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9" h="687">
                  <a:moveTo>
                    <a:pt x="442" y="629"/>
                  </a:moveTo>
                  <a:lnTo>
                    <a:pt x="57" y="629"/>
                  </a:lnTo>
                  <a:lnTo>
                    <a:pt x="57" y="200"/>
                  </a:lnTo>
                  <a:lnTo>
                    <a:pt x="200" y="200"/>
                  </a:lnTo>
                  <a:lnTo>
                    <a:pt x="200" y="57"/>
                  </a:lnTo>
                  <a:lnTo>
                    <a:pt x="442" y="57"/>
                  </a:lnTo>
                  <a:lnTo>
                    <a:pt x="442" y="116"/>
                  </a:lnTo>
                  <a:lnTo>
                    <a:pt x="494" y="64"/>
                  </a:lnTo>
                  <a:lnTo>
                    <a:pt x="499" y="59"/>
                  </a:lnTo>
                  <a:lnTo>
                    <a:pt x="499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0" y="143"/>
                  </a:lnTo>
                  <a:lnTo>
                    <a:pt x="0" y="687"/>
                  </a:lnTo>
                  <a:lnTo>
                    <a:pt x="499" y="687"/>
                  </a:lnTo>
                  <a:lnTo>
                    <a:pt x="499" y="429"/>
                  </a:lnTo>
                  <a:lnTo>
                    <a:pt x="442" y="486"/>
                  </a:lnTo>
                  <a:lnTo>
                    <a:pt x="442" y="6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7" rIns="96435" bIns="48217" numCol="1" anchor="t" anchorCtr="0" compatLnSpc="1"/>
            <a:lstStyle/>
            <a:p>
              <a:endParaRPr lang="zh-CN" altLang="en-US" sz="100">
                <a:solidFill>
                  <a:prstClr val="black"/>
                </a:solidFill>
              </a:endParaRPr>
            </a:p>
          </p:txBody>
        </p:sp>
        <p:sp>
          <p:nvSpPr>
            <p:cNvPr id="18" name="Freeform 19"/>
            <p:cNvSpPr>
              <a:spLocks noEditPoints="1"/>
            </p:cNvSpPr>
            <p:nvPr/>
          </p:nvSpPr>
          <p:spPr bwMode="auto">
            <a:xfrm>
              <a:off x="436" y="1310"/>
              <a:ext cx="435" cy="431"/>
            </a:xfrm>
            <a:custGeom>
              <a:avLst/>
              <a:gdLst>
                <a:gd name="T0" fmla="*/ 50 w 435"/>
                <a:gd name="T1" fmla="*/ 279 h 431"/>
                <a:gd name="T2" fmla="*/ 50 w 435"/>
                <a:gd name="T3" fmla="*/ 279 h 431"/>
                <a:gd name="T4" fmla="*/ 50 w 435"/>
                <a:gd name="T5" fmla="*/ 279 h 431"/>
                <a:gd name="T6" fmla="*/ 50 w 435"/>
                <a:gd name="T7" fmla="*/ 279 h 431"/>
                <a:gd name="T8" fmla="*/ 0 w 435"/>
                <a:gd name="T9" fmla="*/ 431 h 431"/>
                <a:gd name="T10" fmla="*/ 155 w 435"/>
                <a:gd name="T11" fmla="*/ 381 h 431"/>
                <a:gd name="T12" fmla="*/ 155 w 435"/>
                <a:gd name="T13" fmla="*/ 381 h 431"/>
                <a:gd name="T14" fmla="*/ 155 w 435"/>
                <a:gd name="T15" fmla="*/ 381 h 431"/>
                <a:gd name="T16" fmla="*/ 155 w 435"/>
                <a:gd name="T17" fmla="*/ 381 h 431"/>
                <a:gd name="T18" fmla="*/ 435 w 435"/>
                <a:gd name="T19" fmla="*/ 102 h 431"/>
                <a:gd name="T20" fmla="*/ 330 w 435"/>
                <a:gd name="T21" fmla="*/ 0 h 431"/>
                <a:gd name="T22" fmla="*/ 50 w 435"/>
                <a:gd name="T23" fmla="*/ 279 h 431"/>
                <a:gd name="T24" fmla="*/ 50 w 435"/>
                <a:gd name="T25" fmla="*/ 279 h 431"/>
                <a:gd name="T26" fmla="*/ 141 w 435"/>
                <a:gd name="T27" fmla="*/ 360 h 431"/>
                <a:gd name="T28" fmla="*/ 38 w 435"/>
                <a:gd name="T29" fmla="*/ 396 h 431"/>
                <a:gd name="T30" fmla="*/ 72 w 435"/>
                <a:gd name="T31" fmla="*/ 291 h 431"/>
                <a:gd name="T32" fmla="*/ 141 w 435"/>
                <a:gd name="T33" fmla="*/ 36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5" h="431">
                  <a:moveTo>
                    <a:pt x="50" y="279"/>
                  </a:moveTo>
                  <a:lnTo>
                    <a:pt x="50" y="279"/>
                  </a:lnTo>
                  <a:lnTo>
                    <a:pt x="50" y="279"/>
                  </a:lnTo>
                  <a:lnTo>
                    <a:pt x="50" y="279"/>
                  </a:lnTo>
                  <a:lnTo>
                    <a:pt x="0" y="43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155" y="381"/>
                  </a:lnTo>
                  <a:lnTo>
                    <a:pt x="435" y="102"/>
                  </a:lnTo>
                  <a:lnTo>
                    <a:pt x="330" y="0"/>
                  </a:lnTo>
                  <a:lnTo>
                    <a:pt x="50" y="279"/>
                  </a:lnTo>
                  <a:lnTo>
                    <a:pt x="50" y="279"/>
                  </a:lnTo>
                  <a:close/>
                  <a:moveTo>
                    <a:pt x="141" y="360"/>
                  </a:moveTo>
                  <a:lnTo>
                    <a:pt x="38" y="396"/>
                  </a:lnTo>
                  <a:lnTo>
                    <a:pt x="72" y="291"/>
                  </a:lnTo>
                  <a:lnTo>
                    <a:pt x="141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7" rIns="96435" bIns="48217" numCol="1" anchor="t" anchorCtr="0" compatLnSpc="1"/>
            <a:lstStyle/>
            <a:p>
              <a:endParaRPr lang="zh-CN" altLang="en-US" sz="100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273641" y="4073111"/>
            <a:ext cx="381365" cy="430384"/>
            <a:chOff x="10815638" y="1174750"/>
            <a:chExt cx="728663" cy="822325"/>
          </a:xfrm>
          <a:solidFill>
            <a:schemeClr val="bg1"/>
          </a:solidFill>
        </p:grpSpPr>
        <p:sp>
          <p:nvSpPr>
            <p:cNvPr id="20" name="Freeform 33"/>
            <p:cNvSpPr>
              <a:spLocks noEditPoints="1"/>
            </p:cNvSpPr>
            <p:nvPr/>
          </p:nvSpPr>
          <p:spPr bwMode="auto">
            <a:xfrm>
              <a:off x="10815638" y="1174750"/>
              <a:ext cx="728663" cy="822325"/>
            </a:xfrm>
            <a:custGeom>
              <a:avLst/>
              <a:gdLst>
                <a:gd name="T0" fmla="*/ 103 w 194"/>
                <a:gd name="T1" fmla="*/ 26 h 219"/>
                <a:gd name="T2" fmla="*/ 103 w 194"/>
                <a:gd name="T3" fmla="*/ 18 h 219"/>
                <a:gd name="T4" fmla="*/ 120 w 194"/>
                <a:gd name="T5" fmla="*/ 18 h 219"/>
                <a:gd name="T6" fmla="*/ 120 w 194"/>
                <a:gd name="T7" fmla="*/ 0 h 219"/>
                <a:gd name="T8" fmla="*/ 74 w 194"/>
                <a:gd name="T9" fmla="*/ 0 h 219"/>
                <a:gd name="T10" fmla="*/ 74 w 194"/>
                <a:gd name="T11" fmla="*/ 18 h 219"/>
                <a:gd name="T12" fmla="*/ 91 w 194"/>
                <a:gd name="T13" fmla="*/ 18 h 219"/>
                <a:gd name="T14" fmla="*/ 91 w 194"/>
                <a:gd name="T15" fmla="*/ 26 h 219"/>
                <a:gd name="T16" fmla="*/ 0 w 194"/>
                <a:gd name="T17" fmla="*/ 122 h 219"/>
                <a:gd name="T18" fmla="*/ 97 w 194"/>
                <a:gd name="T19" fmla="*/ 219 h 219"/>
                <a:gd name="T20" fmla="*/ 194 w 194"/>
                <a:gd name="T21" fmla="*/ 122 h 219"/>
                <a:gd name="T22" fmla="*/ 103 w 194"/>
                <a:gd name="T23" fmla="*/ 26 h 219"/>
                <a:gd name="T24" fmla="*/ 158 w 194"/>
                <a:gd name="T25" fmla="*/ 180 h 219"/>
                <a:gd name="T26" fmla="*/ 145 w 194"/>
                <a:gd name="T27" fmla="*/ 167 h 219"/>
                <a:gd name="T28" fmla="*/ 142 w 194"/>
                <a:gd name="T29" fmla="*/ 171 h 219"/>
                <a:gd name="T30" fmla="*/ 154 w 194"/>
                <a:gd name="T31" fmla="*/ 183 h 219"/>
                <a:gd name="T32" fmla="*/ 100 w 194"/>
                <a:gd name="T33" fmla="*/ 206 h 219"/>
                <a:gd name="T34" fmla="*/ 100 w 194"/>
                <a:gd name="T35" fmla="*/ 188 h 219"/>
                <a:gd name="T36" fmla="*/ 95 w 194"/>
                <a:gd name="T37" fmla="*/ 188 h 219"/>
                <a:gd name="T38" fmla="*/ 95 w 194"/>
                <a:gd name="T39" fmla="*/ 206 h 219"/>
                <a:gd name="T40" fmla="*/ 40 w 194"/>
                <a:gd name="T41" fmla="*/ 183 h 219"/>
                <a:gd name="T42" fmla="*/ 52 w 194"/>
                <a:gd name="T43" fmla="*/ 171 h 219"/>
                <a:gd name="T44" fmla="*/ 49 w 194"/>
                <a:gd name="T45" fmla="*/ 167 h 219"/>
                <a:gd name="T46" fmla="*/ 36 w 194"/>
                <a:gd name="T47" fmla="*/ 180 h 219"/>
                <a:gd name="T48" fmla="*/ 14 w 194"/>
                <a:gd name="T49" fmla="*/ 125 h 219"/>
                <a:gd name="T50" fmla="*/ 31 w 194"/>
                <a:gd name="T51" fmla="*/ 125 h 219"/>
                <a:gd name="T52" fmla="*/ 31 w 194"/>
                <a:gd name="T53" fmla="*/ 120 h 219"/>
                <a:gd name="T54" fmla="*/ 14 w 194"/>
                <a:gd name="T55" fmla="*/ 120 h 219"/>
                <a:gd name="T56" fmla="*/ 36 w 194"/>
                <a:gd name="T57" fmla="*/ 65 h 219"/>
                <a:gd name="T58" fmla="*/ 49 w 194"/>
                <a:gd name="T59" fmla="*/ 78 h 219"/>
                <a:gd name="T60" fmla="*/ 52 w 194"/>
                <a:gd name="T61" fmla="*/ 74 h 219"/>
                <a:gd name="T62" fmla="*/ 40 w 194"/>
                <a:gd name="T63" fmla="*/ 62 h 219"/>
                <a:gd name="T64" fmla="*/ 95 w 194"/>
                <a:gd name="T65" fmla="*/ 39 h 219"/>
                <a:gd name="T66" fmla="*/ 95 w 194"/>
                <a:gd name="T67" fmla="*/ 56 h 219"/>
                <a:gd name="T68" fmla="*/ 100 w 194"/>
                <a:gd name="T69" fmla="*/ 56 h 219"/>
                <a:gd name="T70" fmla="*/ 100 w 194"/>
                <a:gd name="T71" fmla="*/ 39 h 219"/>
                <a:gd name="T72" fmla="*/ 154 w 194"/>
                <a:gd name="T73" fmla="*/ 62 h 219"/>
                <a:gd name="T74" fmla="*/ 142 w 194"/>
                <a:gd name="T75" fmla="*/ 74 h 219"/>
                <a:gd name="T76" fmla="*/ 145 w 194"/>
                <a:gd name="T77" fmla="*/ 78 h 219"/>
                <a:gd name="T78" fmla="*/ 158 w 194"/>
                <a:gd name="T79" fmla="*/ 65 h 219"/>
                <a:gd name="T80" fmla="*/ 180 w 194"/>
                <a:gd name="T81" fmla="*/ 120 h 219"/>
                <a:gd name="T82" fmla="*/ 163 w 194"/>
                <a:gd name="T83" fmla="*/ 120 h 219"/>
                <a:gd name="T84" fmla="*/ 163 w 194"/>
                <a:gd name="T85" fmla="*/ 125 h 219"/>
                <a:gd name="T86" fmla="*/ 180 w 194"/>
                <a:gd name="T87" fmla="*/ 125 h 219"/>
                <a:gd name="T88" fmla="*/ 158 w 194"/>
                <a:gd name="T89" fmla="*/ 18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219">
                  <a:moveTo>
                    <a:pt x="103" y="26"/>
                  </a:moveTo>
                  <a:cubicBezTo>
                    <a:pt x="103" y="18"/>
                    <a:pt x="103" y="18"/>
                    <a:pt x="103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41" y="29"/>
                    <a:pt x="0" y="71"/>
                    <a:pt x="0" y="122"/>
                  </a:cubicBezTo>
                  <a:cubicBezTo>
                    <a:pt x="0" y="176"/>
                    <a:pt x="44" y="219"/>
                    <a:pt x="97" y="219"/>
                  </a:cubicBezTo>
                  <a:cubicBezTo>
                    <a:pt x="150" y="219"/>
                    <a:pt x="194" y="176"/>
                    <a:pt x="194" y="122"/>
                  </a:cubicBezTo>
                  <a:cubicBezTo>
                    <a:pt x="194" y="71"/>
                    <a:pt x="154" y="29"/>
                    <a:pt x="103" y="26"/>
                  </a:cubicBezTo>
                  <a:close/>
                  <a:moveTo>
                    <a:pt x="158" y="180"/>
                  </a:moveTo>
                  <a:cubicBezTo>
                    <a:pt x="145" y="167"/>
                    <a:pt x="145" y="167"/>
                    <a:pt x="145" y="167"/>
                  </a:cubicBezTo>
                  <a:cubicBezTo>
                    <a:pt x="142" y="171"/>
                    <a:pt x="142" y="171"/>
                    <a:pt x="142" y="171"/>
                  </a:cubicBezTo>
                  <a:cubicBezTo>
                    <a:pt x="154" y="183"/>
                    <a:pt x="154" y="183"/>
                    <a:pt x="154" y="183"/>
                  </a:cubicBezTo>
                  <a:cubicBezTo>
                    <a:pt x="140" y="197"/>
                    <a:pt x="121" y="205"/>
                    <a:pt x="100" y="206"/>
                  </a:cubicBezTo>
                  <a:cubicBezTo>
                    <a:pt x="100" y="188"/>
                    <a:pt x="100" y="188"/>
                    <a:pt x="100" y="188"/>
                  </a:cubicBezTo>
                  <a:cubicBezTo>
                    <a:pt x="95" y="188"/>
                    <a:pt x="95" y="188"/>
                    <a:pt x="95" y="188"/>
                  </a:cubicBezTo>
                  <a:cubicBezTo>
                    <a:pt x="95" y="206"/>
                    <a:pt x="95" y="206"/>
                    <a:pt x="95" y="206"/>
                  </a:cubicBezTo>
                  <a:cubicBezTo>
                    <a:pt x="73" y="205"/>
                    <a:pt x="54" y="197"/>
                    <a:pt x="40" y="183"/>
                  </a:cubicBezTo>
                  <a:cubicBezTo>
                    <a:pt x="52" y="171"/>
                    <a:pt x="52" y="171"/>
                    <a:pt x="52" y="171"/>
                  </a:cubicBezTo>
                  <a:cubicBezTo>
                    <a:pt x="49" y="167"/>
                    <a:pt x="49" y="167"/>
                    <a:pt x="49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23" y="165"/>
                    <a:pt x="14" y="146"/>
                    <a:pt x="14" y="125"/>
                  </a:cubicBezTo>
                  <a:cubicBezTo>
                    <a:pt x="31" y="125"/>
                    <a:pt x="31" y="125"/>
                    <a:pt x="31" y="125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4" y="99"/>
                    <a:pt x="23" y="80"/>
                    <a:pt x="36" y="65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52" y="74"/>
                    <a:pt x="52" y="74"/>
                    <a:pt x="52" y="74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54" y="48"/>
                    <a:pt x="73" y="40"/>
                    <a:pt x="95" y="39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100" y="56"/>
                    <a:pt x="100" y="56"/>
                    <a:pt x="100" y="56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21" y="40"/>
                    <a:pt x="140" y="48"/>
                    <a:pt x="154" y="62"/>
                  </a:cubicBezTo>
                  <a:cubicBezTo>
                    <a:pt x="142" y="74"/>
                    <a:pt x="142" y="74"/>
                    <a:pt x="142" y="74"/>
                  </a:cubicBezTo>
                  <a:cubicBezTo>
                    <a:pt x="145" y="78"/>
                    <a:pt x="145" y="78"/>
                    <a:pt x="145" y="78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71" y="80"/>
                    <a:pt x="180" y="99"/>
                    <a:pt x="180" y="120"/>
                  </a:cubicBezTo>
                  <a:cubicBezTo>
                    <a:pt x="163" y="120"/>
                    <a:pt x="163" y="120"/>
                    <a:pt x="163" y="120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80" y="125"/>
                    <a:pt x="180" y="125"/>
                    <a:pt x="180" y="125"/>
                  </a:cubicBezTo>
                  <a:cubicBezTo>
                    <a:pt x="180" y="146"/>
                    <a:pt x="171" y="165"/>
                    <a:pt x="158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7" rIns="96435" bIns="48217" numCol="1" anchor="t" anchorCtr="0" compatLnSpc="1"/>
            <a:lstStyle/>
            <a:p>
              <a:endParaRPr lang="zh-CN" altLang="en-US" sz="100">
                <a:solidFill>
                  <a:prstClr val="black"/>
                </a:solidFill>
              </a:endParaRPr>
            </a:p>
          </p:txBody>
        </p:sp>
        <p:sp>
          <p:nvSpPr>
            <p:cNvPr id="21" name="Freeform 34"/>
            <p:cNvSpPr/>
            <p:nvPr/>
          </p:nvSpPr>
          <p:spPr bwMode="auto">
            <a:xfrm>
              <a:off x="11153775" y="1404937"/>
              <a:ext cx="160338" cy="273050"/>
            </a:xfrm>
            <a:custGeom>
              <a:avLst/>
              <a:gdLst>
                <a:gd name="T0" fmla="*/ 101 w 101"/>
                <a:gd name="T1" fmla="*/ 66 h 172"/>
                <a:gd name="T2" fmla="*/ 94 w 101"/>
                <a:gd name="T3" fmla="*/ 59 h 172"/>
                <a:gd name="T4" fmla="*/ 21 w 101"/>
                <a:gd name="T5" fmla="*/ 132 h 172"/>
                <a:gd name="T6" fmla="*/ 21 w 101"/>
                <a:gd name="T7" fmla="*/ 0 h 172"/>
                <a:gd name="T8" fmla="*/ 11 w 101"/>
                <a:gd name="T9" fmla="*/ 0 h 172"/>
                <a:gd name="T10" fmla="*/ 11 w 101"/>
                <a:gd name="T11" fmla="*/ 141 h 172"/>
                <a:gd name="T12" fmla="*/ 0 w 101"/>
                <a:gd name="T13" fmla="*/ 153 h 172"/>
                <a:gd name="T14" fmla="*/ 7 w 101"/>
                <a:gd name="T15" fmla="*/ 163 h 172"/>
                <a:gd name="T16" fmla="*/ 11 w 101"/>
                <a:gd name="T17" fmla="*/ 158 h 172"/>
                <a:gd name="T18" fmla="*/ 11 w 101"/>
                <a:gd name="T19" fmla="*/ 172 h 172"/>
                <a:gd name="T20" fmla="*/ 21 w 101"/>
                <a:gd name="T21" fmla="*/ 172 h 172"/>
                <a:gd name="T22" fmla="*/ 21 w 101"/>
                <a:gd name="T23" fmla="*/ 146 h 172"/>
                <a:gd name="T24" fmla="*/ 101 w 101"/>
                <a:gd name="T25" fmla="*/ 6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172">
                  <a:moveTo>
                    <a:pt x="101" y="66"/>
                  </a:moveTo>
                  <a:lnTo>
                    <a:pt x="94" y="59"/>
                  </a:lnTo>
                  <a:lnTo>
                    <a:pt x="21" y="132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11" y="141"/>
                  </a:lnTo>
                  <a:lnTo>
                    <a:pt x="0" y="153"/>
                  </a:lnTo>
                  <a:lnTo>
                    <a:pt x="7" y="163"/>
                  </a:lnTo>
                  <a:lnTo>
                    <a:pt x="11" y="158"/>
                  </a:lnTo>
                  <a:lnTo>
                    <a:pt x="11" y="172"/>
                  </a:lnTo>
                  <a:lnTo>
                    <a:pt x="21" y="172"/>
                  </a:lnTo>
                  <a:lnTo>
                    <a:pt x="21" y="146"/>
                  </a:lnTo>
                  <a:lnTo>
                    <a:pt x="101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7" rIns="96435" bIns="48217" numCol="1" anchor="t" anchorCtr="0" compatLnSpc="1"/>
            <a:lstStyle/>
            <a:p>
              <a:endParaRPr lang="zh-CN" altLang="en-US" sz="100">
                <a:solidFill>
                  <a:prstClr val="black"/>
                </a:solidFill>
              </a:endParaRPr>
            </a:p>
          </p:txBody>
        </p:sp>
      </p:grp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392680" y="3296285"/>
            <a:ext cx="77216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000" b="1" dirty="0" smtClean="0">
                <a:solidFill>
                  <a:srgbClr val="007E97"/>
                </a:solidFill>
                <a:latin typeface="Agency FB" pitchFamily="34" charset="0"/>
                <a:ea typeface="微软雅黑" panose="020B0503020204020204" charset="-122"/>
              </a:rPr>
              <a:t>组件化</a:t>
            </a:r>
            <a:endParaRPr lang="zh-CN" altLang="en-US" sz="2000" b="1" dirty="0" smtClean="0">
              <a:solidFill>
                <a:srgbClr val="007E97"/>
              </a:solidFill>
              <a:latin typeface="Agency FB" pitchFamily="34" charset="0"/>
              <a:ea typeface="微软雅黑" panose="020B0503020204020204" charset="-122"/>
            </a:endParaRPr>
          </a:p>
        </p:txBody>
      </p:sp>
      <p:sp>
        <p:nvSpPr>
          <p:cNvPr id="29" name="TextBox 14"/>
          <p:cNvSpPr txBox="1"/>
          <p:nvPr/>
        </p:nvSpPr>
        <p:spPr>
          <a:xfrm>
            <a:off x="1424453" y="3188698"/>
            <a:ext cx="717070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2"/>
                </a:solidFill>
                <a:latin typeface="Impact" panose="020B0806030902050204" pitchFamily="34" charset="0"/>
              </a:defRPr>
            </a:lvl1pPr>
          </a:lstStyle>
          <a:p>
            <a:pPr algn="ctr"/>
            <a:r>
              <a:rPr lang="en-US" altLang="zh-CN" sz="2800" dirty="0" smtClean="0">
                <a:solidFill>
                  <a:srgbClr val="007E97"/>
                </a:solidFill>
                <a:latin typeface="Agency FB" pitchFamily="34" charset="0"/>
                <a:ea typeface="微软雅黑" panose="020B0503020204020204" charset="-122"/>
              </a:rPr>
              <a:t>01</a:t>
            </a:r>
            <a:endParaRPr lang="en-US" altLang="zh-CN" sz="2800" dirty="0" smtClean="0">
              <a:solidFill>
                <a:srgbClr val="007E97"/>
              </a:solidFill>
              <a:latin typeface="Agency FB" pitchFamily="34" charset="0"/>
              <a:ea typeface="微软雅黑" panose="020B050302020402020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878833" y="3068349"/>
            <a:ext cx="632857" cy="632857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6811010" y="1796415"/>
            <a:ext cx="133477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000" b="1" dirty="0" smtClean="0">
                <a:solidFill>
                  <a:srgbClr val="007E97"/>
                </a:solidFill>
                <a:latin typeface="Agency FB" pitchFamily="34" charset="0"/>
                <a:ea typeface="微软雅黑" panose="020B0503020204020204" charset="-122"/>
              </a:rPr>
              <a:t>天然分层</a:t>
            </a:r>
            <a:endParaRPr lang="zh-CN" altLang="en-US" sz="2000" b="1" dirty="0" smtClean="0">
              <a:solidFill>
                <a:srgbClr val="007E97"/>
              </a:solidFill>
              <a:latin typeface="Agency FB" pitchFamily="34" charset="0"/>
              <a:ea typeface="微软雅黑" panose="020B0503020204020204" charset="-122"/>
            </a:endParaRPr>
          </a:p>
        </p:txBody>
      </p:sp>
      <p:sp>
        <p:nvSpPr>
          <p:cNvPr id="32" name="TextBox 14"/>
          <p:cNvSpPr txBox="1"/>
          <p:nvPr/>
        </p:nvSpPr>
        <p:spPr>
          <a:xfrm>
            <a:off x="5842783" y="1688828"/>
            <a:ext cx="717070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2"/>
                </a:solidFill>
                <a:latin typeface="Impact" panose="020B0806030902050204" pitchFamily="34" charset="0"/>
              </a:defRPr>
            </a:lvl1pPr>
          </a:lstStyle>
          <a:p>
            <a:pPr algn="ctr"/>
            <a:r>
              <a:rPr lang="en-US" altLang="zh-CN" sz="2800" dirty="0" smtClean="0">
                <a:solidFill>
                  <a:srgbClr val="007E97"/>
                </a:solidFill>
                <a:latin typeface="Agency FB" pitchFamily="34" charset="0"/>
                <a:ea typeface="微软雅黑" panose="020B0503020204020204" charset="-122"/>
              </a:rPr>
              <a:t>02</a:t>
            </a:r>
            <a:endParaRPr lang="en-US" altLang="zh-CN" sz="2800" dirty="0" smtClean="0">
              <a:solidFill>
                <a:srgbClr val="007E97"/>
              </a:solidFill>
              <a:latin typeface="Agency FB" pitchFamily="34" charset="0"/>
              <a:ea typeface="微软雅黑" panose="020B050302020402020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6297163" y="1568479"/>
            <a:ext cx="632857" cy="632857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9368790" y="4401820"/>
            <a:ext cx="77216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000" b="1" dirty="0" smtClean="0">
                <a:solidFill>
                  <a:srgbClr val="007E97"/>
                </a:solidFill>
                <a:latin typeface="Agency FB" pitchFamily="34" charset="0"/>
                <a:ea typeface="微软雅黑" panose="020B0503020204020204" charset="-122"/>
              </a:rPr>
              <a:t>生态</a:t>
            </a:r>
            <a:endParaRPr lang="zh-CN" altLang="en-US" sz="2000" b="1" dirty="0" smtClean="0">
              <a:solidFill>
                <a:srgbClr val="007E97"/>
              </a:solidFill>
              <a:latin typeface="Agency FB" pitchFamily="34" charset="0"/>
              <a:ea typeface="微软雅黑" panose="020B0503020204020204" charset="-122"/>
            </a:endParaRPr>
          </a:p>
        </p:txBody>
      </p:sp>
      <p:sp>
        <p:nvSpPr>
          <p:cNvPr id="35" name="TextBox 14"/>
          <p:cNvSpPr txBox="1"/>
          <p:nvPr/>
        </p:nvSpPr>
        <p:spPr>
          <a:xfrm>
            <a:off x="8400563" y="4294233"/>
            <a:ext cx="717070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2"/>
                </a:solidFill>
                <a:latin typeface="Impact" panose="020B0806030902050204" pitchFamily="34" charset="0"/>
              </a:defRPr>
            </a:lvl1pPr>
          </a:lstStyle>
          <a:p>
            <a:pPr algn="ctr"/>
            <a:r>
              <a:rPr lang="en-US" altLang="zh-CN" sz="2800" dirty="0" smtClean="0">
                <a:solidFill>
                  <a:srgbClr val="007E97"/>
                </a:solidFill>
                <a:latin typeface="Agency FB" pitchFamily="34" charset="0"/>
                <a:ea typeface="微软雅黑" panose="020B0503020204020204" charset="-122"/>
              </a:rPr>
              <a:t>03</a:t>
            </a:r>
            <a:endParaRPr lang="en-US" altLang="zh-CN" sz="2800" dirty="0" smtClean="0">
              <a:solidFill>
                <a:srgbClr val="007E97"/>
              </a:solidFill>
              <a:latin typeface="Agency FB" pitchFamily="34" charset="0"/>
              <a:ea typeface="微软雅黑" panose="020B050302020402020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8854943" y="4173884"/>
            <a:ext cx="632857" cy="632857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五边形 36"/>
          <p:cNvSpPr/>
          <p:nvPr/>
        </p:nvSpPr>
        <p:spPr>
          <a:xfrm>
            <a:off x="277754" y="456542"/>
            <a:ext cx="605353" cy="455650"/>
          </a:xfrm>
          <a:prstGeom prst="homePlate">
            <a:avLst>
              <a:gd name="adj" fmla="val 382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8877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0" name="标题 20"/>
          <p:cNvSpPr txBox="1"/>
          <p:nvPr/>
        </p:nvSpPr>
        <p:spPr>
          <a:xfrm>
            <a:off x="1036955" y="428625"/>
            <a:ext cx="5168265" cy="5492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1.2</a:t>
            </a: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框架解决了什么问题</a:t>
            </a:r>
            <a:endParaRPr lang="zh-CN" alt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fallOve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742852" name="图片 1073742851" descr="20160801162058167"/>
          <p:cNvPicPr>
            <a:picLocks noChangeAspect="1"/>
          </p:cNvPicPr>
          <p:nvPr/>
        </p:nvPicPr>
        <p:blipFill>
          <a:blip r:embed="rId1"/>
          <a:srcRect t="19623"/>
          <a:stretch>
            <a:fillRect/>
          </a:stretch>
        </p:blipFill>
        <p:spPr>
          <a:xfrm>
            <a:off x="272415" y="2103755"/>
            <a:ext cx="5612765" cy="3432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" name="Rectangle 5"/>
          <p:cNvSpPr/>
          <p:nvPr/>
        </p:nvSpPr>
        <p:spPr>
          <a:xfrm>
            <a:off x="3859530" y="-7620"/>
            <a:ext cx="9029700" cy="7247255"/>
          </a:xfrm>
          <a:custGeom>
            <a:avLst/>
            <a:gdLst>
              <a:gd name="connsiteX0" fmla="*/ 0 w 6607126"/>
              <a:gd name="connsiteY0" fmla="*/ 0 h 6858000"/>
              <a:gd name="connsiteX1" fmla="*/ 6607126 w 6607126"/>
              <a:gd name="connsiteY1" fmla="*/ 0 h 6858000"/>
              <a:gd name="connsiteX2" fmla="*/ 6607126 w 6607126"/>
              <a:gd name="connsiteY2" fmla="*/ 6858000 h 6858000"/>
              <a:gd name="connsiteX3" fmla="*/ 0 w 6607126"/>
              <a:gd name="connsiteY3" fmla="*/ 6858000 h 6858000"/>
              <a:gd name="connsiteX4" fmla="*/ 0 w 6607126"/>
              <a:gd name="connsiteY4" fmla="*/ 0 h 6858000"/>
              <a:gd name="connsiteX0-1" fmla="*/ 3629464 w 6607126"/>
              <a:gd name="connsiteY0-2" fmla="*/ 0 h 6872068"/>
              <a:gd name="connsiteX1-3" fmla="*/ 6607126 w 6607126"/>
              <a:gd name="connsiteY1-4" fmla="*/ 14068 h 6872068"/>
              <a:gd name="connsiteX2-5" fmla="*/ 6607126 w 6607126"/>
              <a:gd name="connsiteY2-6" fmla="*/ 6872068 h 6872068"/>
              <a:gd name="connsiteX3-7" fmla="*/ 0 w 6607126"/>
              <a:gd name="connsiteY3-8" fmla="*/ 6872068 h 6872068"/>
              <a:gd name="connsiteX4-9" fmla="*/ 3629464 w 6607126"/>
              <a:gd name="connsiteY4-10" fmla="*/ 0 h 68720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07126" h="6872068">
                <a:moveTo>
                  <a:pt x="3629464" y="0"/>
                </a:moveTo>
                <a:lnTo>
                  <a:pt x="6607126" y="14068"/>
                </a:lnTo>
                <a:lnTo>
                  <a:pt x="6607126" y="6872068"/>
                </a:lnTo>
                <a:lnTo>
                  <a:pt x="0" y="6872068"/>
                </a:lnTo>
                <a:lnTo>
                  <a:pt x="36294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7" name="五边形 36"/>
          <p:cNvSpPr/>
          <p:nvPr/>
        </p:nvSpPr>
        <p:spPr>
          <a:xfrm>
            <a:off x="277754" y="456542"/>
            <a:ext cx="605353" cy="455650"/>
          </a:xfrm>
          <a:prstGeom prst="homePlate">
            <a:avLst>
              <a:gd name="adj" fmla="val 382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8877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0" name="标题 20"/>
          <p:cNvSpPr txBox="1"/>
          <p:nvPr/>
        </p:nvSpPr>
        <p:spPr>
          <a:xfrm>
            <a:off x="1036955" y="428625"/>
            <a:ext cx="5168265" cy="5492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1.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3MVVM</a:t>
            </a: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的概念</a:t>
            </a:r>
            <a:endParaRPr lang="zh-CN" alt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8901390" y="3545"/>
            <a:ext cx="360040" cy="360040"/>
          </a:xfrm>
          <a:prstGeom prst="ellipse">
            <a:avLst/>
          </a:prstGeom>
          <a:solidFill>
            <a:srgbClr val="7F7F7F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7395845" y="2634615"/>
            <a:ext cx="4057650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7"/>
          <p:cNvSpPr>
            <a:spLocks noChangeArrowheads="1"/>
          </p:cNvSpPr>
          <p:nvPr/>
        </p:nvSpPr>
        <p:spPr bwMode="auto">
          <a:xfrm>
            <a:off x="6840004" y="1454692"/>
            <a:ext cx="7710008" cy="215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99" name="直接连接符 98"/>
          <p:cNvCxnSpPr/>
          <p:nvPr/>
        </p:nvCxnSpPr>
        <p:spPr>
          <a:xfrm>
            <a:off x="7765415" y="4163695"/>
            <a:ext cx="3594735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7"/>
          <p:cNvSpPr>
            <a:spLocks noChangeArrowheads="1"/>
          </p:cNvSpPr>
          <p:nvPr/>
        </p:nvSpPr>
        <p:spPr bwMode="auto">
          <a:xfrm>
            <a:off x="8021955" y="3665855"/>
            <a:ext cx="3540125" cy="24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66700" indent="-266700"/>
            <a:r>
              <a:rPr lang="zh-CN" sz="16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V-View : 布局文件(</a:t>
            </a:r>
            <a:r>
              <a:rPr lang="en-US" altLang="zh-CN" sz="16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HT</a:t>
            </a:r>
            <a:r>
              <a:rPr lang="zh-CN" sz="16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ML)</a:t>
            </a:r>
            <a:endParaRPr lang="zh-CN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>
            <a:off x="6534785" y="5681980"/>
            <a:ext cx="4666615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7"/>
          <p:cNvSpPr>
            <a:spLocks noChangeArrowheads="1"/>
          </p:cNvSpPr>
          <p:nvPr/>
        </p:nvSpPr>
        <p:spPr bwMode="auto">
          <a:xfrm>
            <a:off x="6768465" y="5147945"/>
            <a:ext cx="427101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66700" indent="-266700" algn="l"/>
            <a:r>
              <a:rPr lang="zh-CN" sz="16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VM-ViewModel : DataBinding所在之处，对外暴露出共属性，View和Model的绑定器</a:t>
            </a:r>
            <a:endParaRPr lang="zh-CN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7663815" y="2180590"/>
            <a:ext cx="275971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66700" indent="-266700"/>
            <a:r>
              <a:rPr lang="zh-CN" sz="160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M-Model : 实体模型(biz/bean)</a:t>
            </a:r>
            <a:endParaRPr lang="zh-CN" altLang="en-US" sz="160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grpSp>
        <p:nvGrpSpPr>
          <p:cNvPr id="129" name="组合 128"/>
          <p:cNvGrpSpPr/>
          <p:nvPr/>
        </p:nvGrpSpPr>
        <p:grpSpPr>
          <a:xfrm rot="0">
            <a:off x="6495415" y="1912620"/>
            <a:ext cx="927735" cy="873125"/>
            <a:chOff x="6554788" y="2480356"/>
            <a:chExt cx="1149350" cy="1081088"/>
          </a:xfrm>
        </p:grpSpPr>
        <p:sp>
          <p:nvSpPr>
            <p:cNvPr id="130" name="Freeform 12"/>
            <p:cNvSpPr/>
            <p:nvPr/>
          </p:nvSpPr>
          <p:spPr bwMode="auto">
            <a:xfrm>
              <a:off x="6554788" y="2524806"/>
              <a:ext cx="1149350" cy="1036638"/>
            </a:xfrm>
            <a:custGeom>
              <a:avLst/>
              <a:gdLst>
                <a:gd name="T0" fmla="*/ 824 w 1448"/>
                <a:gd name="T1" fmla="*/ 5 h 1308"/>
                <a:gd name="T2" fmla="*/ 992 w 1448"/>
                <a:gd name="T3" fmla="*/ 38 h 1308"/>
                <a:gd name="T4" fmla="*/ 1142 w 1448"/>
                <a:gd name="T5" fmla="*/ 100 h 1308"/>
                <a:gd name="T6" fmla="*/ 1268 w 1448"/>
                <a:gd name="T7" fmla="*/ 187 h 1308"/>
                <a:gd name="T8" fmla="*/ 1365 w 1448"/>
                <a:gd name="T9" fmla="*/ 296 h 1308"/>
                <a:gd name="T10" fmla="*/ 1426 w 1448"/>
                <a:gd name="T11" fmla="*/ 420 h 1308"/>
                <a:gd name="T12" fmla="*/ 1448 w 1448"/>
                <a:gd name="T13" fmla="*/ 558 h 1308"/>
                <a:gd name="T14" fmla="*/ 1426 w 1448"/>
                <a:gd name="T15" fmla="*/ 696 h 1308"/>
                <a:gd name="T16" fmla="*/ 1365 w 1448"/>
                <a:gd name="T17" fmla="*/ 822 h 1308"/>
                <a:gd name="T18" fmla="*/ 1268 w 1448"/>
                <a:gd name="T19" fmla="*/ 929 h 1308"/>
                <a:gd name="T20" fmla="*/ 1142 w 1448"/>
                <a:gd name="T21" fmla="*/ 1017 h 1308"/>
                <a:gd name="T22" fmla="*/ 992 w 1448"/>
                <a:gd name="T23" fmla="*/ 1078 h 1308"/>
                <a:gd name="T24" fmla="*/ 824 w 1448"/>
                <a:gd name="T25" fmla="*/ 1112 h 1308"/>
                <a:gd name="T26" fmla="*/ 655 w 1448"/>
                <a:gd name="T27" fmla="*/ 1112 h 1308"/>
                <a:gd name="T28" fmla="*/ 504 w 1448"/>
                <a:gd name="T29" fmla="*/ 1087 h 1308"/>
                <a:gd name="T30" fmla="*/ 567 w 1448"/>
                <a:gd name="T31" fmla="*/ 1172 h 1308"/>
                <a:gd name="T32" fmla="*/ 650 w 1448"/>
                <a:gd name="T33" fmla="*/ 1245 h 1308"/>
                <a:gd name="T34" fmla="*/ 754 w 1448"/>
                <a:gd name="T35" fmla="*/ 1305 h 1308"/>
                <a:gd name="T36" fmla="*/ 620 w 1448"/>
                <a:gd name="T37" fmla="*/ 1299 h 1308"/>
                <a:gd name="T38" fmla="*/ 482 w 1448"/>
                <a:gd name="T39" fmla="*/ 1259 h 1308"/>
                <a:gd name="T40" fmla="*/ 347 w 1448"/>
                <a:gd name="T41" fmla="*/ 1184 h 1308"/>
                <a:gd name="T42" fmla="*/ 225 w 1448"/>
                <a:gd name="T43" fmla="*/ 1082 h 1308"/>
                <a:gd name="T44" fmla="*/ 123 w 1448"/>
                <a:gd name="T45" fmla="*/ 956 h 1308"/>
                <a:gd name="T46" fmla="*/ 48 w 1448"/>
                <a:gd name="T47" fmla="*/ 811 h 1308"/>
                <a:gd name="T48" fmla="*/ 5 w 1448"/>
                <a:gd name="T49" fmla="*/ 653 h 1308"/>
                <a:gd name="T50" fmla="*/ 5 w 1448"/>
                <a:gd name="T51" fmla="*/ 505 h 1308"/>
                <a:gd name="T52" fmla="*/ 39 w 1448"/>
                <a:gd name="T53" fmla="*/ 381 h 1308"/>
                <a:gd name="T54" fmla="*/ 104 w 1448"/>
                <a:gd name="T55" fmla="*/ 272 h 1308"/>
                <a:gd name="T56" fmla="*/ 194 w 1448"/>
                <a:gd name="T57" fmla="*/ 179 h 1308"/>
                <a:gd name="T58" fmla="*/ 308 w 1448"/>
                <a:gd name="T59" fmla="*/ 104 h 1308"/>
                <a:gd name="T60" fmla="*/ 438 w 1448"/>
                <a:gd name="T61" fmla="*/ 48 h 1308"/>
                <a:gd name="T62" fmla="*/ 582 w 1448"/>
                <a:gd name="T63" fmla="*/ 12 h 1308"/>
                <a:gd name="T64" fmla="*/ 734 w 1448"/>
                <a:gd name="T65" fmla="*/ 0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48" h="1308">
                  <a:moveTo>
                    <a:pt x="734" y="0"/>
                  </a:moveTo>
                  <a:lnTo>
                    <a:pt x="824" y="5"/>
                  </a:lnTo>
                  <a:lnTo>
                    <a:pt x="911" y="17"/>
                  </a:lnTo>
                  <a:lnTo>
                    <a:pt x="992" y="38"/>
                  </a:lnTo>
                  <a:lnTo>
                    <a:pt x="1071" y="65"/>
                  </a:lnTo>
                  <a:lnTo>
                    <a:pt x="1142" y="100"/>
                  </a:lnTo>
                  <a:lnTo>
                    <a:pt x="1208" y="141"/>
                  </a:lnTo>
                  <a:lnTo>
                    <a:pt x="1268" y="187"/>
                  </a:lnTo>
                  <a:lnTo>
                    <a:pt x="1321" y="240"/>
                  </a:lnTo>
                  <a:lnTo>
                    <a:pt x="1365" y="296"/>
                  </a:lnTo>
                  <a:lnTo>
                    <a:pt x="1401" y="357"/>
                  </a:lnTo>
                  <a:lnTo>
                    <a:pt x="1426" y="420"/>
                  </a:lnTo>
                  <a:lnTo>
                    <a:pt x="1443" y="488"/>
                  </a:lnTo>
                  <a:lnTo>
                    <a:pt x="1448" y="558"/>
                  </a:lnTo>
                  <a:lnTo>
                    <a:pt x="1443" y="628"/>
                  </a:lnTo>
                  <a:lnTo>
                    <a:pt x="1426" y="696"/>
                  </a:lnTo>
                  <a:lnTo>
                    <a:pt x="1401" y="760"/>
                  </a:lnTo>
                  <a:lnTo>
                    <a:pt x="1365" y="822"/>
                  </a:lnTo>
                  <a:lnTo>
                    <a:pt x="1321" y="878"/>
                  </a:lnTo>
                  <a:lnTo>
                    <a:pt x="1268" y="929"/>
                  </a:lnTo>
                  <a:lnTo>
                    <a:pt x="1208" y="976"/>
                  </a:lnTo>
                  <a:lnTo>
                    <a:pt x="1142" y="1017"/>
                  </a:lnTo>
                  <a:lnTo>
                    <a:pt x="1071" y="1051"/>
                  </a:lnTo>
                  <a:lnTo>
                    <a:pt x="992" y="1078"/>
                  </a:lnTo>
                  <a:lnTo>
                    <a:pt x="911" y="1099"/>
                  </a:lnTo>
                  <a:lnTo>
                    <a:pt x="824" y="1112"/>
                  </a:lnTo>
                  <a:lnTo>
                    <a:pt x="734" y="1116"/>
                  </a:lnTo>
                  <a:lnTo>
                    <a:pt x="655" y="1112"/>
                  </a:lnTo>
                  <a:lnTo>
                    <a:pt x="579" y="1102"/>
                  </a:lnTo>
                  <a:lnTo>
                    <a:pt x="504" y="1087"/>
                  </a:lnTo>
                  <a:lnTo>
                    <a:pt x="533" y="1129"/>
                  </a:lnTo>
                  <a:lnTo>
                    <a:pt x="567" y="1172"/>
                  </a:lnTo>
                  <a:lnTo>
                    <a:pt x="606" y="1209"/>
                  </a:lnTo>
                  <a:lnTo>
                    <a:pt x="650" y="1245"/>
                  </a:lnTo>
                  <a:lnTo>
                    <a:pt x="700" y="1277"/>
                  </a:lnTo>
                  <a:lnTo>
                    <a:pt x="754" y="1305"/>
                  </a:lnTo>
                  <a:lnTo>
                    <a:pt x="688" y="1308"/>
                  </a:lnTo>
                  <a:lnTo>
                    <a:pt x="620" y="1299"/>
                  </a:lnTo>
                  <a:lnTo>
                    <a:pt x="550" y="1284"/>
                  </a:lnTo>
                  <a:lnTo>
                    <a:pt x="482" y="1259"/>
                  </a:lnTo>
                  <a:lnTo>
                    <a:pt x="414" y="1225"/>
                  </a:lnTo>
                  <a:lnTo>
                    <a:pt x="347" y="1184"/>
                  </a:lnTo>
                  <a:lnTo>
                    <a:pt x="284" y="1136"/>
                  </a:lnTo>
                  <a:lnTo>
                    <a:pt x="225" y="1082"/>
                  </a:lnTo>
                  <a:lnTo>
                    <a:pt x="172" y="1021"/>
                  </a:lnTo>
                  <a:lnTo>
                    <a:pt x="123" y="956"/>
                  </a:lnTo>
                  <a:lnTo>
                    <a:pt x="82" y="886"/>
                  </a:lnTo>
                  <a:lnTo>
                    <a:pt x="48" y="811"/>
                  </a:lnTo>
                  <a:lnTo>
                    <a:pt x="22" y="735"/>
                  </a:lnTo>
                  <a:lnTo>
                    <a:pt x="5" y="653"/>
                  </a:lnTo>
                  <a:lnTo>
                    <a:pt x="0" y="572"/>
                  </a:lnTo>
                  <a:lnTo>
                    <a:pt x="5" y="505"/>
                  </a:lnTo>
                  <a:lnTo>
                    <a:pt x="17" y="441"/>
                  </a:lnTo>
                  <a:lnTo>
                    <a:pt x="39" y="381"/>
                  </a:lnTo>
                  <a:lnTo>
                    <a:pt x="68" y="325"/>
                  </a:lnTo>
                  <a:lnTo>
                    <a:pt x="104" y="272"/>
                  </a:lnTo>
                  <a:lnTo>
                    <a:pt x="147" y="223"/>
                  </a:lnTo>
                  <a:lnTo>
                    <a:pt x="194" y="179"/>
                  </a:lnTo>
                  <a:lnTo>
                    <a:pt x="249" y="138"/>
                  </a:lnTo>
                  <a:lnTo>
                    <a:pt x="308" y="104"/>
                  </a:lnTo>
                  <a:lnTo>
                    <a:pt x="371" y="73"/>
                  </a:lnTo>
                  <a:lnTo>
                    <a:pt x="438" y="48"/>
                  </a:lnTo>
                  <a:lnTo>
                    <a:pt x="509" y="27"/>
                  </a:lnTo>
                  <a:lnTo>
                    <a:pt x="582" y="12"/>
                  </a:lnTo>
                  <a:lnTo>
                    <a:pt x="657" y="4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1" name="Freeform 13"/>
            <p:cNvSpPr/>
            <p:nvPr/>
          </p:nvSpPr>
          <p:spPr bwMode="auto">
            <a:xfrm>
              <a:off x="6554788" y="2480356"/>
              <a:ext cx="1149350" cy="1081088"/>
            </a:xfrm>
            <a:custGeom>
              <a:avLst/>
              <a:gdLst>
                <a:gd name="T0" fmla="*/ 824 w 1448"/>
                <a:gd name="T1" fmla="*/ 5 h 1364"/>
                <a:gd name="T2" fmla="*/ 992 w 1448"/>
                <a:gd name="T3" fmla="*/ 37 h 1364"/>
                <a:gd name="T4" fmla="*/ 1142 w 1448"/>
                <a:gd name="T5" fmla="*/ 100 h 1364"/>
                <a:gd name="T6" fmla="*/ 1268 w 1448"/>
                <a:gd name="T7" fmla="*/ 187 h 1364"/>
                <a:gd name="T8" fmla="*/ 1365 w 1448"/>
                <a:gd name="T9" fmla="*/ 296 h 1364"/>
                <a:gd name="T10" fmla="*/ 1426 w 1448"/>
                <a:gd name="T11" fmla="*/ 422 h 1364"/>
                <a:gd name="T12" fmla="*/ 1448 w 1448"/>
                <a:gd name="T13" fmla="*/ 558 h 1364"/>
                <a:gd name="T14" fmla="*/ 1426 w 1448"/>
                <a:gd name="T15" fmla="*/ 696 h 1364"/>
                <a:gd name="T16" fmla="*/ 1365 w 1448"/>
                <a:gd name="T17" fmla="*/ 821 h 1364"/>
                <a:gd name="T18" fmla="*/ 1268 w 1448"/>
                <a:gd name="T19" fmla="*/ 929 h 1364"/>
                <a:gd name="T20" fmla="*/ 1142 w 1448"/>
                <a:gd name="T21" fmla="*/ 1017 h 1364"/>
                <a:gd name="T22" fmla="*/ 992 w 1448"/>
                <a:gd name="T23" fmla="*/ 1078 h 1364"/>
                <a:gd name="T24" fmla="*/ 824 w 1448"/>
                <a:gd name="T25" fmla="*/ 1112 h 1364"/>
                <a:gd name="T26" fmla="*/ 655 w 1448"/>
                <a:gd name="T27" fmla="*/ 1112 h 1364"/>
                <a:gd name="T28" fmla="*/ 504 w 1448"/>
                <a:gd name="T29" fmla="*/ 1087 h 1364"/>
                <a:gd name="T30" fmla="*/ 550 w 1448"/>
                <a:gd name="T31" fmla="*/ 1160 h 1364"/>
                <a:gd name="T32" fmla="*/ 606 w 1448"/>
                <a:gd name="T33" fmla="*/ 1238 h 1364"/>
                <a:gd name="T34" fmla="*/ 674 w 1448"/>
                <a:gd name="T35" fmla="*/ 1309 h 1364"/>
                <a:gd name="T36" fmla="*/ 754 w 1448"/>
                <a:gd name="T37" fmla="*/ 1361 h 1364"/>
                <a:gd name="T38" fmla="*/ 628 w 1448"/>
                <a:gd name="T39" fmla="*/ 1359 h 1364"/>
                <a:gd name="T40" fmla="*/ 499 w 1448"/>
                <a:gd name="T41" fmla="*/ 1323 h 1364"/>
                <a:gd name="T42" fmla="*/ 371 w 1448"/>
                <a:gd name="T43" fmla="*/ 1257 h 1364"/>
                <a:gd name="T44" fmla="*/ 254 w 1448"/>
                <a:gd name="T45" fmla="*/ 1163 h 1364"/>
                <a:gd name="T46" fmla="*/ 152 w 1448"/>
                <a:gd name="T47" fmla="*/ 1046 h 1364"/>
                <a:gd name="T48" fmla="*/ 72 w 1448"/>
                <a:gd name="T49" fmla="*/ 905 h 1364"/>
                <a:gd name="T50" fmla="*/ 19 w 1448"/>
                <a:gd name="T51" fmla="*/ 747 h 1364"/>
                <a:gd name="T52" fmla="*/ 0 w 1448"/>
                <a:gd name="T53" fmla="*/ 571 h 1364"/>
                <a:gd name="T54" fmla="*/ 19 w 1448"/>
                <a:gd name="T55" fmla="*/ 442 h 1364"/>
                <a:gd name="T56" fmla="*/ 68 w 1448"/>
                <a:gd name="T57" fmla="*/ 325 h 1364"/>
                <a:gd name="T58" fmla="*/ 147 w 1448"/>
                <a:gd name="T59" fmla="*/ 223 h 1364"/>
                <a:gd name="T60" fmla="*/ 249 w 1448"/>
                <a:gd name="T61" fmla="*/ 139 h 1364"/>
                <a:gd name="T62" fmla="*/ 371 w 1448"/>
                <a:gd name="T63" fmla="*/ 73 h 1364"/>
                <a:gd name="T64" fmla="*/ 509 w 1448"/>
                <a:gd name="T65" fmla="*/ 27 h 1364"/>
                <a:gd name="T66" fmla="*/ 657 w 1448"/>
                <a:gd name="T67" fmla="*/ 3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48" h="1364">
                  <a:moveTo>
                    <a:pt x="734" y="0"/>
                  </a:moveTo>
                  <a:lnTo>
                    <a:pt x="824" y="5"/>
                  </a:lnTo>
                  <a:lnTo>
                    <a:pt x="911" y="17"/>
                  </a:lnTo>
                  <a:lnTo>
                    <a:pt x="992" y="37"/>
                  </a:lnTo>
                  <a:lnTo>
                    <a:pt x="1071" y="66"/>
                  </a:lnTo>
                  <a:lnTo>
                    <a:pt x="1142" y="100"/>
                  </a:lnTo>
                  <a:lnTo>
                    <a:pt x="1208" y="141"/>
                  </a:lnTo>
                  <a:lnTo>
                    <a:pt x="1268" y="187"/>
                  </a:lnTo>
                  <a:lnTo>
                    <a:pt x="1321" y="240"/>
                  </a:lnTo>
                  <a:lnTo>
                    <a:pt x="1365" y="296"/>
                  </a:lnTo>
                  <a:lnTo>
                    <a:pt x="1401" y="357"/>
                  </a:lnTo>
                  <a:lnTo>
                    <a:pt x="1426" y="422"/>
                  </a:lnTo>
                  <a:lnTo>
                    <a:pt x="1443" y="488"/>
                  </a:lnTo>
                  <a:lnTo>
                    <a:pt x="1448" y="558"/>
                  </a:lnTo>
                  <a:lnTo>
                    <a:pt x="1443" y="629"/>
                  </a:lnTo>
                  <a:lnTo>
                    <a:pt x="1426" y="696"/>
                  </a:lnTo>
                  <a:lnTo>
                    <a:pt x="1401" y="760"/>
                  </a:lnTo>
                  <a:lnTo>
                    <a:pt x="1365" y="821"/>
                  </a:lnTo>
                  <a:lnTo>
                    <a:pt x="1321" y="878"/>
                  </a:lnTo>
                  <a:lnTo>
                    <a:pt x="1268" y="929"/>
                  </a:lnTo>
                  <a:lnTo>
                    <a:pt x="1208" y="976"/>
                  </a:lnTo>
                  <a:lnTo>
                    <a:pt x="1142" y="1017"/>
                  </a:lnTo>
                  <a:lnTo>
                    <a:pt x="1071" y="1051"/>
                  </a:lnTo>
                  <a:lnTo>
                    <a:pt x="992" y="1078"/>
                  </a:lnTo>
                  <a:lnTo>
                    <a:pt x="911" y="1099"/>
                  </a:lnTo>
                  <a:lnTo>
                    <a:pt x="824" y="1112"/>
                  </a:lnTo>
                  <a:lnTo>
                    <a:pt x="734" y="1117"/>
                  </a:lnTo>
                  <a:lnTo>
                    <a:pt x="655" y="1112"/>
                  </a:lnTo>
                  <a:lnTo>
                    <a:pt x="579" y="1102"/>
                  </a:lnTo>
                  <a:lnTo>
                    <a:pt x="504" y="1087"/>
                  </a:lnTo>
                  <a:lnTo>
                    <a:pt x="526" y="1122"/>
                  </a:lnTo>
                  <a:lnTo>
                    <a:pt x="550" y="1160"/>
                  </a:lnTo>
                  <a:lnTo>
                    <a:pt x="575" y="1199"/>
                  </a:lnTo>
                  <a:lnTo>
                    <a:pt x="606" y="1238"/>
                  </a:lnTo>
                  <a:lnTo>
                    <a:pt x="638" y="1275"/>
                  </a:lnTo>
                  <a:lnTo>
                    <a:pt x="674" y="1309"/>
                  </a:lnTo>
                  <a:lnTo>
                    <a:pt x="713" y="1338"/>
                  </a:lnTo>
                  <a:lnTo>
                    <a:pt x="754" y="1361"/>
                  </a:lnTo>
                  <a:lnTo>
                    <a:pt x="691" y="1364"/>
                  </a:lnTo>
                  <a:lnTo>
                    <a:pt x="628" y="1359"/>
                  </a:lnTo>
                  <a:lnTo>
                    <a:pt x="564" y="1345"/>
                  </a:lnTo>
                  <a:lnTo>
                    <a:pt x="499" y="1323"/>
                  </a:lnTo>
                  <a:lnTo>
                    <a:pt x="434" y="1294"/>
                  </a:lnTo>
                  <a:lnTo>
                    <a:pt x="371" y="1257"/>
                  </a:lnTo>
                  <a:lnTo>
                    <a:pt x="312" y="1213"/>
                  </a:lnTo>
                  <a:lnTo>
                    <a:pt x="254" y="1163"/>
                  </a:lnTo>
                  <a:lnTo>
                    <a:pt x="201" y="1107"/>
                  </a:lnTo>
                  <a:lnTo>
                    <a:pt x="152" y="1046"/>
                  </a:lnTo>
                  <a:lnTo>
                    <a:pt x="107" y="978"/>
                  </a:lnTo>
                  <a:lnTo>
                    <a:pt x="72" y="905"/>
                  </a:lnTo>
                  <a:lnTo>
                    <a:pt x="41" y="828"/>
                  </a:lnTo>
                  <a:lnTo>
                    <a:pt x="19" y="747"/>
                  </a:lnTo>
                  <a:lnTo>
                    <a:pt x="5" y="662"/>
                  </a:lnTo>
                  <a:lnTo>
                    <a:pt x="0" y="571"/>
                  </a:lnTo>
                  <a:lnTo>
                    <a:pt x="5" y="505"/>
                  </a:lnTo>
                  <a:lnTo>
                    <a:pt x="19" y="442"/>
                  </a:lnTo>
                  <a:lnTo>
                    <a:pt x="39" y="381"/>
                  </a:lnTo>
                  <a:lnTo>
                    <a:pt x="68" y="325"/>
                  </a:lnTo>
                  <a:lnTo>
                    <a:pt x="104" y="272"/>
                  </a:lnTo>
                  <a:lnTo>
                    <a:pt x="147" y="223"/>
                  </a:lnTo>
                  <a:lnTo>
                    <a:pt x="196" y="179"/>
                  </a:lnTo>
                  <a:lnTo>
                    <a:pt x="249" y="139"/>
                  </a:lnTo>
                  <a:lnTo>
                    <a:pt x="308" y="104"/>
                  </a:lnTo>
                  <a:lnTo>
                    <a:pt x="371" y="73"/>
                  </a:lnTo>
                  <a:lnTo>
                    <a:pt x="438" y="48"/>
                  </a:lnTo>
                  <a:lnTo>
                    <a:pt x="509" y="27"/>
                  </a:lnTo>
                  <a:lnTo>
                    <a:pt x="582" y="12"/>
                  </a:lnTo>
                  <a:lnTo>
                    <a:pt x="657" y="3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 rot="0">
            <a:off x="5606415" y="4808855"/>
            <a:ext cx="927735" cy="873125"/>
            <a:chOff x="6554788" y="2480356"/>
            <a:chExt cx="1149350" cy="1081088"/>
          </a:xfrm>
        </p:grpSpPr>
        <p:sp>
          <p:nvSpPr>
            <p:cNvPr id="135" name="Freeform 12"/>
            <p:cNvSpPr/>
            <p:nvPr/>
          </p:nvSpPr>
          <p:spPr bwMode="auto">
            <a:xfrm>
              <a:off x="6554788" y="2524806"/>
              <a:ext cx="1149350" cy="1036638"/>
            </a:xfrm>
            <a:custGeom>
              <a:avLst/>
              <a:gdLst>
                <a:gd name="T0" fmla="*/ 824 w 1448"/>
                <a:gd name="T1" fmla="*/ 5 h 1308"/>
                <a:gd name="T2" fmla="*/ 992 w 1448"/>
                <a:gd name="T3" fmla="*/ 38 h 1308"/>
                <a:gd name="T4" fmla="*/ 1142 w 1448"/>
                <a:gd name="T5" fmla="*/ 100 h 1308"/>
                <a:gd name="T6" fmla="*/ 1268 w 1448"/>
                <a:gd name="T7" fmla="*/ 187 h 1308"/>
                <a:gd name="T8" fmla="*/ 1365 w 1448"/>
                <a:gd name="T9" fmla="*/ 296 h 1308"/>
                <a:gd name="T10" fmla="*/ 1426 w 1448"/>
                <a:gd name="T11" fmla="*/ 420 h 1308"/>
                <a:gd name="T12" fmla="*/ 1448 w 1448"/>
                <a:gd name="T13" fmla="*/ 558 h 1308"/>
                <a:gd name="T14" fmla="*/ 1426 w 1448"/>
                <a:gd name="T15" fmla="*/ 696 h 1308"/>
                <a:gd name="T16" fmla="*/ 1365 w 1448"/>
                <a:gd name="T17" fmla="*/ 822 h 1308"/>
                <a:gd name="T18" fmla="*/ 1268 w 1448"/>
                <a:gd name="T19" fmla="*/ 929 h 1308"/>
                <a:gd name="T20" fmla="*/ 1142 w 1448"/>
                <a:gd name="T21" fmla="*/ 1017 h 1308"/>
                <a:gd name="T22" fmla="*/ 992 w 1448"/>
                <a:gd name="T23" fmla="*/ 1078 h 1308"/>
                <a:gd name="T24" fmla="*/ 824 w 1448"/>
                <a:gd name="T25" fmla="*/ 1112 h 1308"/>
                <a:gd name="T26" fmla="*/ 655 w 1448"/>
                <a:gd name="T27" fmla="*/ 1112 h 1308"/>
                <a:gd name="T28" fmla="*/ 504 w 1448"/>
                <a:gd name="T29" fmla="*/ 1087 h 1308"/>
                <a:gd name="T30" fmla="*/ 567 w 1448"/>
                <a:gd name="T31" fmla="*/ 1172 h 1308"/>
                <a:gd name="T32" fmla="*/ 650 w 1448"/>
                <a:gd name="T33" fmla="*/ 1245 h 1308"/>
                <a:gd name="T34" fmla="*/ 754 w 1448"/>
                <a:gd name="T35" fmla="*/ 1305 h 1308"/>
                <a:gd name="T36" fmla="*/ 620 w 1448"/>
                <a:gd name="T37" fmla="*/ 1299 h 1308"/>
                <a:gd name="T38" fmla="*/ 482 w 1448"/>
                <a:gd name="T39" fmla="*/ 1259 h 1308"/>
                <a:gd name="T40" fmla="*/ 347 w 1448"/>
                <a:gd name="T41" fmla="*/ 1184 h 1308"/>
                <a:gd name="T42" fmla="*/ 225 w 1448"/>
                <a:gd name="T43" fmla="*/ 1082 h 1308"/>
                <a:gd name="T44" fmla="*/ 123 w 1448"/>
                <a:gd name="T45" fmla="*/ 956 h 1308"/>
                <a:gd name="T46" fmla="*/ 48 w 1448"/>
                <a:gd name="T47" fmla="*/ 811 h 1308"/>
                <a:gd name="T48" fmla="*/ 5 w 1448"/>
                <a:gd name="T49" fmla="*/ 653 h 1308"/>
                <a:gd name="T50" fmla="*/ 5 w 1448"/>
                <a:gd name="T51" fmla="*/ 505 h 1308"/>
                <a:gd name="T52" fmla="*/ 39 w 1448"/>
                <a:gd name="T53" fmla="*/ 381 h 1308"/>
                <a:gd name="T54" fmla="*/ 104 w 1448"/>
                <a:gd name="T55" fmla="*/ 272 h 1308"/>
                <a:gd name="T56" fmla="*/ 194 w 1448"/>
                <a:gd name="T57" fmla="*/ 179 h 1308"/>
                <a:gd name="T58" fmla="*/ 308 w 1448"/>
                <a:gd name="T59" fmla="*/ 104 h 1308"/>
                <a:gd name="T60" fmla="*/ 438 w 1448"/>
                <a:gd name="T61" fmla="*/ 48 h 1308"/>
                <a:gd name="T62" fmla="*/ 582 w 1448"/>
                <a:gd name="T63" fmla="*/ 12 h 1308"/>
                <a:gd name="T64" fmla="*/ 734 w 1448"/>
                <a:gd name="T65" fmla="*/ 0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48" h="1308">
                  <a:moveTo>
                    <a:pt x="734" y="0"/>
                  </a:moveTo>
                  <a:lnTo>
                    <a:pt x="824" y="5"/>
                  </a:lnTo>
                  <a:lnTo>
                    <a:pt x="911" y="17"/>
                  </a:lnTo>
                  <a:lnTo>
                    <a:pt x="992" y="38"/>
                  </a:lnTo>
                  <a:lnTo>
                    <a:pt x="1071" y="65"/>
                  </a:lnTo>
                  <a:lnTo>
                    <a:pt x="1142" y="100"/>
                  </a:lnTo>
                  <a:lnTo>
                    <a:pt x="1208" y="141"/>
                  </a:lnTo>
                  <a:lnTo>
                    <a:pt x="1268" y="187"/>
                  </a:lnTo>
                  <a:lnTo>
                    <a:pt x="1321" y="240"/>
                  </a:lnTo>
                  <a:lnTo>
                    <a:pt x="1365" y="296"/>
                  </a:lnTo>
                  <a:lnTo>
                    <a:pt x="1401" y="357"/>
                  </a:lnTo>
                  <a:lnTo>
                    <a:pt x="1426" y="420"/>
                  </a:lnTo>
                  <a:lnTo>
                    <a:pt x="1443" y="488"/>
                  </a:lnTo>
                  <a:lnTo>
                    <a:pt x="1448" y="558"/>
                  </a:lnTo>
                  <a:lnTo>
                    <a:pt x="1443" y="628"/>
                  </a:lnTo>
                  <a:lnTo>
                    <a:pt x="1426" y="696"/>
                  </a:lnTo>
                  <a:lnTo>
                    <a:pt x="1401" y="760"/>
                  </a:lnTo>
                  <a:lnTo>
                    <a:pt x="1365" y="822"/>
                  </a:lnTo>
                  <a:lnTo>
                    <a:pt x="1321" y="878"/>
                  </a:lnTo>
                  <a:lnTo>
                    <a:pt x="1268" y="929"/>
                  </a:lnTo>
                  <a:lnTo>
                    <a:pt x="1208" y="976"/>
                  </a:lnTo>
                  <a:lnTo>
                    <a:pt x="1142" y="1017"/>
                  </a:lnTo>
                  <a:lnTo>
                    <a:pt x="1071" y="1051"/>
                  </a:lnTo>
                  <a:lnTo>
                    <a:pt x="992" y="1078"/>
                  </a:lnTo>
                  <a:lnTo>
                    <a:pt x="911" y="1099"/>
                  </a:lnTo>
                  <a:lnTo>
                    <a:pt x="824" y="1112"/>
                  </a:lnTo>
                  <a:lnTo>
                    <a:pt x="734" y="1116"/>
                  </a:lnTo>
                  <a:lnTo>
                    <a:pt x="655" y="1112"/>
                  </a:lnTo>
                  <a:lnTo>
                    <a:pt x="579" y="1102"/>
                  </a:lnTo>
                  <a:lnTo>
                    <a:pt x="504" y="1087"/>
                  </a:lnTo>
                  <a:lnTo>
                    <a:pt x="533" y="1129"/>
                  </a:lnTo>
                  <a:lnTo>
                    <a:pt x="567" y="1172"/>
                  </a:lnTo>
                  <a:lnTo>
                    <a:pt x="606" y="1209"/>
                  </a:lnTo>
                  <a:lnTo>
                    <a:pt x="650" y="1245"/>
                  </a:lnTo>
                  <a:lnTo>
                    <a:pt x="700" y="1277"/>
                  </a:lnTo>
                  <a:lnTo>
                    <a:pt x="754" y="1305"/>
                  </a:lnTo>
                  <a:lnTo>
                    <a:pt x="688" y="1308"/>
                  </a:lnTo>
                  <a:lnTo>
                    <a:pt x="620" y="1299"/>
                  </a:lnTo>
                  <a:lnTo>
                    <a:pt x="550" y="1284"/>
                  </a:lnTo>
                  <a:lnTo>
                    <a:pt x="482" y="1259"/>
                  </a:lnTo>
                  <a:lnTo>
                    <a:pt x="414" y="1225"/>
                  </a:lnTo>
                  <a:lnTo>
                    <a:pt x="347" y="1184"/>
                  </a:lnTo>
                  <a:lnTo>
                    <a:pt x="284" y="1136"/>
                  </a:lnTo>
                  <a:lnTo>
                    <a:pt x="225" y="1082"/>
                  </a:lnTo>
                  <a:lnTo>
                    <a:pt x="172" y="1021"/>
                  </a:lnTo>
                  <a:lnTo>
                    <a:pt x="123" y="956"/>
                  </a:lnTo>
                  <a:lnTo>
                    <a:pt x="82" y="886"/>
                  </a:lnTo>
                  <a:lnTo>
                    <a:pt x="48" y="811"/>
                  </a:lnTo>
                  <a:lnTo>
                    <a:pt x="22" y="735"/>
                  </a:lnTo>
                  <a:lnTo>
                    <a:pt x="5" y="653"/>
                  </a:lnTo>
                  <a:lnTo>
                    <a:pt x="0" y="572"/>
                  </a:lnTo>
                  <a:lnTo>
                    <a:pt x="5" y="505"/>
                  </a:lnTo>
                  <a:lnTo>
                    <a:pt x="17" y="441"/>
                  </a:lnTo>
                  <a:lnTo>
                    <a:pt x="39" y="381"/>
                  </a:lnTo>
                  <a:lnTo>
                    <a:pt x="68" y="325"/>
                  </a:lnTo>
                  <a:lnTo>
                    <a:pt x="104" y="272"/>
                  </a:lnTo>
                  <a:lnTo>
                    <a:pt x="147" y="223"/>
                  </a:lnTo>
                  <a:lnTo>
                    <a:pt x="194" y="179"/>
                  </a:lnTo>
                  <a:lnTo>
                    <a:pt x="249" y="138"/>
                  </a:lnTo>
                  <a:lnTo>
                    <a:pt x="308" y="104"/>
                  </a:lnTo>
                  <a:lnTo>
                    <a:pt x="371" y="73"/>
                  </a:lnTo>
                  <a:lnTo>
                    <a:pt x="438" y="48"/>
                  </a:lnTo>
                  <a:lnTo>
                    <a:pt x="509" y="27"/>
                  </a:lnTo>
                  <a:lnTo>
                    <a:pt x="582" y="12"/>
                  </a:lnTo>
                  <a:lnTo>
                    <a:pt x="657" y="4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6" name="Freeform 13"/>
            <p:cNvSpPr/>
            <p:nvPr/>
          </p:nvSpPr>
          <p:spPr bwMode="auto">
            <a:xfrm>
              <a:off x="6554788" y="2480356"/>
              <a:ext cx="1149350" cy="1081088"/>
            </a:xfrm>
            <a:custGeom>
              <a:avLst/>
              <a:gdLst>
                <a:gd name="T0" fmla="*/ 824 w 1448"/>
                <a:gd name="T1" fmla="*/ 5 h 1364"/>
                <a:gd name="T2" fmla="*/ 992 w 1448"/>
                <a:gd name="T3" fmla="*/ 37 h 1364"/>
                <a:gd name="T4" fmla="*/ 1142 w 1448"/>
                <a:gd name="T5" fmla="*/ 100 h 1364"/>
                <a:gd name="T6" fmla="*/ 1268 w 1448"/>
                <a:gd name="T7" fmla="*/ 187 h 1364"/>
                <a:gd name="T8" fmla="*/ 1365 w 1448"/>
                <a:gd name="T9" fmla="*/ 296 h 1364"/>
                <a:gd name="T10" fmla="*/ 1426 w 1448"/>
                <a:gd name="T11" fmla="*/ 422 h 1364"/>
                <a:gd name="T12" fmla="*/ 1448 w 1448"/>
                <a:gd name="T13" fmla="*/ 558 h 1364"/>
                <a:gd name="T14" fmla="*/ 1426 w 1448"/>
                <a:gd name="T15" fmla="*/ 696 h 1364"/>
                <a:gd name="T16" fmla="*/ 1365 w 1448"/>
                <a:gd name="T17" fmla="*/ 821 h 1364"/>
                <a:gd name="T18" fmla="*/ 1268 w 1448"/>
                <a:gd name="T19" fmla="*/ 929 h 1364"/>
                <a:gd name="T20" fmla="*/ 1142 w 1448"/>
                <a:gd name="T21" fmla="*/ 1017 h 1364"/>
                <a:gd name="T22" fmla="*/ 992 w 1448"/>
                <a:gd name="T23" fmla="*/ 1078 h 1364"/>
                <a:gd name="T24" fmla="*/ 824 w 1448"/>
                <a:gd name="T25" fmla="*/ 1112 h 1364"/>
                <a:gd name="T26" fmla="*/ 655 w 1448"/>
                <a:gd name="T27" fmla="*/ 1112 h 1364"/>
                <a:gd name="T28" fmla="*/ 504 w 1448"/>
                <a:gd name="T29" fmla="*/ 1087 h 1364"/>
                <a:gd name="T30" fmla="*/ 550 w 1448"/>
                <a:gd name="T31" fmla="*/ 1160 h 1364"/>
                <a:gd name="T32" fmla="*/ 606 w 1448"/>
                <a:gd name="T33" fmla="*/ 1238 h 1364"/>
                <a:gd name="T34" fmla="*/ 674 w 1448"/>
                <a:gd name="T35" fmla="*/ 1309 h 1364"/>
                <a:gd name="T36" fmla="*/ 754 w 1448"/>
                <a:gd name="T37" fmla="*/ 1361 h 1364"/>
                <a:gd name="T38" fmla="*/ 628 w 1448"/>
                <a:gd name="T39" fmla="*/ 1359 h 1364"/>
                <a:gd name="T40" fmla="*/ 499 w 1448"/>
                <a:gd name="T41" fmla="*/ 1323 h 1364"/>
                <a:gd name="T42" fmla="*/ 371 w 1448"/>
                <a:gd name="T43" fmla="*/ 1257 h 1364"/>
                <a:gd name="T44" fmla="*/ 254 w 1448"/>
                <a:gd name="T45" fmla="*/ 1163 h 1364"/>
                <a:gd name="T46" fmla="*/ 152 w 1448"/>
                <a:gd name="T47" fmla="*/ 1046 h 1364"/>
                <a:gd name="T48" fmla="*/ 72 w 1448"/>
                <a:gd name="T49" fmla="*/ 905 h 1364"/>
                <a:gd name="T50" fmla="*/ 19 w 1448"/>
                <a:gd name="T51" fmla="*/ 747 h 1364"/>
                <a:gd name="T52" fmla="*/ 0 w 1448"/>
                <a:gd name="T53" fmla="*/ 571 h 1364"/>
                <a:gd name="T54" fmla="*/ 19 w 1448"/>
                <a:gd name="T55" fmla="*/ 442 h 1364"/>
                <a:gd name="T56" fmla="*/ 68 w 1448"/>
                <a:gd name="T57" fmla="*/ 325 h 1364"/>
                <a:gd name="T58" fmla="*/ 147 w 1448"/>
                <a:gd name="T59" fmla="*/ 223 h 1364"/>
                <a:gd name="T60" fmla="*/ 249 w 1448"/>
                <a:gd name="T61" fmla="*/ 139 h 1364"/>
                <a:gd name="T62" fmla="*/ 371 w 1448"/>
                <a:gd name="T63" fmla="*/ 73 h 1364"/>
                <a:gd name="T64" fmla="*/ 509 w 1448"/>
                <a:gd name="T65" fmla="*/ 27 h 1364"/>
                <a:gd name="T66" fmla="*/ 657 w 1448"/>
                <a:gd name="T67" fmla="*/ 3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48" h="1364">
                  <a:moveTo>
                    <a:pt x="734" y="0"/>
                  </a:moveTo>
                  <a:lnTo>
                    <a:pt x="824" y="5"/>
                  </a:lnTo>
                  <a:lnTo>
                    <a:pt x="911" y="17"/>
                  </a:lnTo>
                  <a:lnTo>
                    <a:pt x="992" y="37"/>
                  </a:lnTo>
                  <a:lnTo>
                    <a:pt x="1071" y="66"/>
                  </a:lnTo>
                  <a:lnTo>
                    <a:pt x="1142" y="100"/>
                  </a:lnTo>
                  <a:lnTo>
                    <a:pt x="1208" y="141"/>
                  </a:lnTo>
                  <a:lnTo>
                    <a:pt x="1268" y="187"/>
                  </a:lnTo>
                  <a:lnTo>
                    <a:pt x="1321" y="240"/>
                  </a:lnTo>
                  <a:lnTo>
                    <a:pt x="1365" y="296"/>
                  </a:lnTo>
                  <a:lnTo>
                    <a:pt x="1401" y="357"/>
                  </a:lnTo>
                  <a:lnTo>
                    <a:pt x="1426" y="422"/>
                  </a:lnTo>
                  <a:lnTo>
                    <a:pt x="1443" y="488"/>
                  </a:lnTo>
                  <a:lnTo>
                    <a:pt x="1448" y="558"/>
                  </a:lnTo>
                  <a:lnTo>
                    <a:pt x="1443" y="629"/>
                  </a:lnTo>
                  <a:lnTo>
                    <a:pt x="1426" y="696"/>
                  </a:lnTo>
                  <a:lnTo>
                    <a:pt x="1401" y="760"/>
                  </a:lnTo>
                  <a:lnTo>
                    <a:pt x="1365" y="821"/>
                  </a:lnTo>
                  <a:lnTo>
                    <a:pt x="1321" y="878"/>
                  </a:lnTo>
                  <a:lnTo>
                    <a:pt x="1268" y="929"/>
                  </a:lnTo>
                  <a:lnTo>
                    <a:pt x="1208" y="976"/>
                  </a:lnTo>
                  <a:lnTo>
                    <a:pt x="1142" y="1017"/>
                  </a:lnTo>
                  <a:lnTo>
                    <a:pt x="1071" y="1051"/>
                  </a:lnTo>
                  <a:lnTo>
                    <a:pt x="992" y="1078"/>
                  </a:lnTo>
                  <a:lnTo>
                    <a:pt x="911" y="1099"/>
                  </a:lnTo>
                  <a:lnTo>
                    <a:pt x="824" y="1112"/>
                  </a:lnTo>
                  <a:lnTo>
                    <a:pt x="734" y="1117"/>
                  </a:lnTo>
                  <a:lnTo>
                    <a:pt x="655" y="1112"/>
                  </a:lnTo>
                  <a:lnTo>
                    <a:pt x="579" y="1102"/>
                  </a:lnTo>
                  <a:lnTo>
                    <a:pt x="504" y="1087"/>
                  </a:lnTo>
                  <a:lnTo>
                    <a:pt x="526" y="1122"/>
                  </a:lnTo>
                  <a:lnTo>
                    <a:pt x="550" y="1160"/>
                  </a:lnTo>
                  <a:lnTo>
                    <a:pt x="575" y="1199"/>
                  </a:lnTo>
                  <a:lnTo>
                    <a:pt x="606" y="1238"/>
                  </a:lnTo>
                  <a:lnTo>
                    <a:pt x="638" y="1275"/>
                  </a:lnTo>
                  <a:lnTo>
                    <a:pt x="674" y="1309"/>
                  </a:lnTo>
                  <a:lnTo>
                    <a:pt x="713" y="1338"/>
                  </a:lnTo>
                  <a:lnTo>
                    <a:pt x="754" y="1361"/>
                  </a:lnTo>
                  <a:lnTo>
                    <a:pt x="691" y="1364"/>
                  </a:lnTo>
                  <a:lnTo>
                    <a:pt x="628" y="1359"/>
                  </a:lnTo>
                  <a:lnTo>
                    <a:pt x="564" y="1345"/>
                  </a:lnTo>
                  <a:lnTo>
                    <a:pt x="499" y="1323"/>
                  </a:lnTo>
                  <a:lnTo>
                    <a:pt x="434" y="1294"/>
                  </a:lnTo>
                  <a:lnTo>
                    <a:pt x="371" y="1257"/>
                  </a:lnTo>
                  <a:lnTo>
                    <a:pt x="312" y="1213"/>
                  </a:lnTo>
                  <a:lnTo>
                    <a:pt x="254" y="1163"/>
                  </a:lnTo>
                  <a:lnTo>
                    <a:pt x="201" y="1107"/>
                  </a:lnTo>
                  <a:lnTo>
                    <a:pt x="152" y="1046"/>
                  </a:lnTo>
                  <a:lnTo>
                    <a:pt x="107" y="978"/>
                  </a:lnTo>
                  <a:lnTo>
                    <a:pt x="72" y="905"/>
                  </a:lnTo>
                  <a:lnTo>
                    <a:pt x="41" y="828"/>
                  </a:lnTo>
                  <a:lnTo>
                    <a:pt x="19" y="747"/>
                  </a:lnTo>
                  <a:lnTo>
                    <a:pt x="5" y="662"/>
                  </a:lnTo>
                  <a:lnTo>
                    <a:pt x="0" y="571"/>
                  </a:lnTo>
                  <a:lnTo>
                    <a:pt x="5" y="505"/>
                  </a:lnTo>
                  <a:lnTo>
                    <a:pt x="19" y="442"/>
                  </a:lnTo>
                  <a:lnTo>
                    <a:pt x="39" y="381"/>
                  </a:lnTo>
                  <a:lnTo>
                    <a:pt x="68" y="325"/>
                  </a:lnTo>
                  <a:lnTo>
                    <a:pt x="104" y="272"/>
                  </a:lnTo>
                  <a:lnTo>
                    <a:pt x="147" y="223"/>
                  </a:lnTo>
                  <a:lnTo>
                    <a:pt x="196" y="179"/>
                  </a:lnTo>
                  <a:lnTo>
                    <a:pt x="249" y="139"/>
                  </a:lnTo>
                  <a:lnTo>
                    <a:pt x="308" y="104"/>
                  </a:lnTo>
                  <a:lnTo>
                    <a:pt x="371" y="73"/>
                  </a:lnTo>
                  <a:lnTo>
                    <a:pt x="438" y="48"/>
                  </a:lnTo>
                  <a:lnTo>
                    <a:pt x="509" y="27"/>
                  </a:lnTo>
                  <a:lnTo>
                    <a:pt x="582" y="12"/>
                  </a:lnTo>
                  <a:lnTo>
                    <a:pt x="657" y="3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 rot="0">
            <a:off x="6909435" y="3482340"/>
            <a:ext cx="927735" cy="873125"/>
            <a:chOff x="6554788" y="2480356"/>
            <a:chExt cx="1149350" cy="1081088"/>
          </a:xfrm>
        </p:grpSpPr>
        <p:sp>
          <p:nvSpPr>
            <p:cNvPr id="145" name="Freeform 12"/>
            <p:cNvSpPr/>
            <p:nvPr/>
          </p:nvSpPr>
          <p:spPr bwMode="auto">
            <a:xfrm>
              <a:off x="6554788" y="2524806"/>
              <a:ext cx="1149350" cy="1036638"/>
            </a:xfrm>
            <a:custGeom>
              <a:avLst/>
              <a:gdLst>
                <a:gd name="T0" fmla="*/ 824 w 1448"/>
                <a:gd name="T1" fmla="*/ 5 h 1308"/>
                <a:gd name="T2" fmla="*/ 992 w 1448"/>
                <a:gd name="T3" fmla="*/ 38 h 1308"/>
                <a:gd name="T4" fmla="*/ 1142 w 1448"/>
                <a:gd name="T5" fmla="*/ 100 h 1308"/>
                <a:gd name="T6" fmla="*/ 1268 w 1448"/>
                <a:gd name="T7" fmla="*/ 187 h 1308"/>
                <a:gd name="T8" fmla="*/ 1365 w 1448"/>
                <a:gd name="T9" fmla="*/ 296 h 1308"/>
                <a:gd name="T10" fmla="*/ 1426 w 1448"/>
                <a:gd name="T11" fmla="*/ 420 h 1308"/>
                <a:gd name="T12" fmla="*/ 1448 w 1448"/>
                <a:gd name="T13" fmla="*/ 558 h 1308"/>
                <a:gd name="T14" fmla="*/ 1426 w 1448"/>
                <a:gd name="T15" fmla="*/ 696 h 1308"/>
                <a:gd name="T16" fmla="*/ 1365 w 1448"/>
                <a:gd name="T17" fmla="*/ 822 h 1308"/>
                <a:gd name="T18" fmla="*/ 1268 w 1448"/>
                <a:gd name="T19" fmla="*/ 929 h 1308"/>
                <a:gd name="T20" fmla="*/ 1142 w 1448"/>
                <a:gd name="T21" fmla="*/ 1017 h 1308"/>
                <a:gd name="T22" fmla="*/ 992 w 1448"/>
                <a:gd name="T23" fmla="*/ 1078 h 1308"/>
                <a:gd name="T24" fmla="*/ 824 w 1448"/>
                <a:gd name="T25" fmla="*/ 1112 h 1308"/>
                <a:gd name="T26" fmla="*/ 655 w 1448"/>
                <a:gd name="T27" fmla="*/ 1112 h 1308"/>
                <a:gd name="T28" fmla="*/ 504 w 1448"/>
                <a:gd name="T29" fmla="*/ 1087 h 1308"/>
                <a:gd name="T30" fmla="*/ 567 w 1448"/>
                <a:gd name="T31" fmla="*/ 1172 h 1308"/>
                <a:gd name="T32" fmla="*/ 650 w 1448"/>
                <a:gd name="T33" fmla="*/ 1245 h 1308"/>
                <a:gd name="T34" fmla="*/ 754 w 1448"/>
                <a:gd name="T35" fmla="*/ 1305 h 1308"/>
                <a:gd name="T36" fmla="*/ 620 w 1448"/>
                <a:gd name="T37" fmla="*/ 1299 h 1308"/>
                <a:gd name="T38" fmla="*/ 482 w 1448"/>
                <a:gd name="T39" fmla="*/ 1259 h 1308"/>
                <a:gd name="T40" fmla="*/ 347 w 1448"/>
                <a:gd name="T41" fmla="*/ 1184 h 1308"/>
                <a:gd name="T42" fmla="*/ 225 w 1448"/>
                <a:gd name="T43" fmla="*/ 1082 h 1308"/>
                <a:gd name="T44" fmla="*/ 123 w 1448"/>
                <a:gd name="T45" fmla="*/ 956 h 1308"/>
                <a:gd name="T46" fmla="*/ 48 w 1448"/>
                <a:gd name="T47" fmla="*/ 811 h 1308"/>
                <a:gd name="T48" fmla="*/ 5 w 1448"/>
                <a:gd name="T49" fmla="*/ 653 h 1308"/>
                <a:gd name="T50" fmla="*/ 5 w 1448"/>
                <a:gd name="T51" fmla="*/ 505 h 1308"/>
                <a:gd name="T52" fmla="*/ 39 w 1448"/>
                <a:gd name="T53" fmla="*/ 381 h 1308"/>
                <a:gd name="T54" fmla="*/ 104 w 1448"/>
                <a:gd name="T55" fmla="*/ 272 h 1308"/>
                <a:gd name="T56" fmla="*/ 194 w 1448"/>
                <a:gd name="T57" fmla="*/ 179 h 1308"/>
                <a:gd name="T58" fmla="*/ 308 w 1448"/>
                <a:gd name="T59" fmla="*/ 104 h 1308"/>
                <a:gd name="T60" fmla="*/ 438 w 1448"/>
                <a:gd name="T61" fmla="*/ 48 h 1308"/>
                <a:gd name="T62" fmla="*/ 582 w 1448"/>
                <a:gd name="T63" fmla="*/ 12 h 1308"/>
                <a:gd name="T64" fmla="*/ 734 w 1448"/>
                <a:gd name="T65" fmla="*/ 0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48" h="1308">
                  <a:moveTo>
                    <a:pt x="734" y="0"/>
                  </a:moveTo>
                  <a:lnTo>
                    <a:pt x="824" y="5"/>
                  </a:lnTo>
                  <a:lnTo>
                    <a:pt x="911" y="17"/>
                  </a:lnTo>
                  <a:lnTo>
                    <a:pt x="992" y="38"/>
                  </a:lnTo>
                  <a:lnTo>
                    <a:pt x="1071" y="65"/>
                  </a:lnTo>
                  <a:lnTo>
                    <a:pt x="1142" y="100"/>
                  </a:lnTo>
                  <a:lnTo>
                    <a:pt x="1208" y="141"/>
                  </a:lnTo>
                  <a:lnTo>
                    <a:pt x="1268" y="187"/>
                  </a:lnTo>
                  <a:lnTo>
                    <a:pt x="1321" y="240"/>
                  </a:lnTo>
                  <a:lnTo>
                    <a:pt x="1365" y="296"/>
                  </a:lnTo>
                  <a:lnTo>
                    <a:pt x="1401" y="357"/>
                  </a:lnTo>
                  <a:lnTo>
                    <a:pt x="1426" y="420"/>
                  </a:lnTo>
                  <a:lnTo>
                    <a:pt x="1443" y="488"/>
                  </a:lnTo>
                  <a:lnTo>
                    <a:pt x="1448" y="558"/>
                  </a:lnTo>
                  <a:lnTo>
                    <a:pt x="1443" y="628"/>
                  </a:lnTo>
                  <a:lnTo>
                    <a:pt x="1426" y="696"/>
                  </a:lnTo>
                  <a:lnTo>
                    <a:pt x="1401" y="760"/>
                  </a:lnTo>
                  <a:lnTo>
                    <a:pt x="1365" y="822"/>
                  </a:lnTo>
                  <a:lnTo>
                    <a:pt x="1321" y="878"/>
                  </a:lnTo>
                  <a:lnTo>
                    <a:pt x="1268" y="929"/>
                  </a:lnTo>
                  <a:lnTo>
                    <a:pt x="1208" y="976"/>
                  </a:lnTo>
                  <a:lnTo>
                    <a:pt x="1142" y="1017"/>
                  </a:lnTo>
                  <a:lnTo>
                    <a:pt x="1071" y="1051"/>
                  </a:lnTo>
                  <a:lnTo>
                    <a:pt x="992" y="1078"/>
                  </a:lnTo>
                  <a:lnTo>
                    <a:pt x="911" y="1099"/>
                  </a:lnTo>
                  <a:lnTo>
                    <a:pt x="824" y="1112"/>
                  </a:lnTo>
                  <a:lnTo>
                    <a:pt x="734" y="1116"/>
                  </a:lnTo>
                  <a:lnTo>
                    <a:pt x="655" y="1112"/>
                  </a:lnTo>
                  <a:lnTo>
                    <a:pt x="579" y="1102"/>
                  </a:lnTo>
                  <a:lnTo>
                    <a:pt x="504" y="1087"/>
                  </a:lnTo>
                  <a:lnTo>
                    <a:pt x="533" y="1129"/>
                  </a:lnTo>
                  <a:lnTo>
                    <a:pt x="567" y="1172"/>
                  </a:lnTo>
                  <a:lnTo>
                    <a:pt x="606" y="1209"/>
                  </a:lnTo>
                  <a:lnTo>
                    <a:pt x="650" y="1245"/>
                  </a:lnTo>
                  <a:lnTo>
                    <a:pt x="700" y="1277"/>
                  </a:lnTo>
                  <a:lnTo>
                    <a:pt x="754" y="1305"/>
                  </a:lnTo>
                  <a:lnTo>
                    <a:pt x="688" y="1308"/>
                  </a:lnTo>
                  <a:lnTo>
                    <a:pt x="620" y="1299"/>
                  </a:lnTo>
                  <a:lnTo>
                    <a:pt x="550" y="1284"/>
                  </a:lnTo>
                  <a:lnTo>
                    <a:pt x="482" y="1259"/>
                  </a:lnTo>
                  <a:lnTo>
                    <a:pt x="414" y="1225"/>
                  </a:lnTo>
                  <a:lnTo>
                    <a:pt x="347" y="1184"/>
                  </a:lnTo>
                  <a:lnTo>
                    <a:pt x="284" y="1136"/>
                  </a:lnTo>
                  <a:lnTo>
                    <a:pt x="225" y="1082"/>
                  </a:lnTo>
                  <a:lnTo>
                    <a:pt x="172" y="1021"/>
                  </a:lnTo>
                  <a:lnTo>
                    <a:pt x="123" y="956"/>
                  </a:lnTo>
                  <a:lnTo>
                    <a:pt x="82" y="886"/>
                  </a:lnTo>
                  <a:lnTo>
                    <a:pt x="48" y="811"/>
                  </a:lnTo>
                  <a:lnTo>
                    <a:pt x="22" y="735"/>
                  </a:lnTo>
                  <a:lnTo>
                    <a:pt x="5" y="653"/>
                  </a:lnTo>
                  <a:lnTo>
                    <a:pt x="0" y="572"/>
                  </a:lnTo>
                  <a:lnTo>
                    <a:pt x="5" y="505"/>
                  </a:lnTo>
                  <a:lnTo>
                    <a:pt x="17" y="441"/>
                  </a:lnTo>
                  <a:lnTo>
                    <a:pt x="39" y="381"/>
                  </a:lnTo>
                  <a:lnTo>
                    <a:pt x="68" y="325"/>
                  </a:lnTo>
                  <a:lnTo>
                    <a:pt x="104" y="272"/>
                  </a:lnTo>
                  <a:lnTo>
                    <a:pt x="147" y="223"/>
                  </a:lnTo>
                  <a:lnTo>
                    <a:pt x="194" y="179"/>
                  </a:lnTo>
                  <a:lnTo>
                    <a:pt x="249" y="138"/>
                  </a:lnTo>
                  <a:lnTo>
                    <a:pt x="308" y="104"/>
                  </a:lnTo>
                  <a:lnTo>
                    <a:pt x="371" y="73"/>
                  </a:lnTo>
                  <a:lnTo>
                    <a:pt x="438" y="48"/>
                  </a:lnTo>
                  <a:lnTo>
                    <a:pt x="509" y="27"/>
                  </a:lnTo>
                  <a:lnTo>
                    <a:pt x="582" y="12"/>
                  </a:lnTo>
                  <a:lnTo>
                    <a:pt x="657" y="4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6" name="Freeform 13"/>
            <p:cNvSpPr/>
            <p:nvPr/>
          </p:nvSpPr>
          <p:spPr bwMode="auto">
            <a:xfrm>
              <a:off x="6554788" y="2480356"/>
              <a:ext cx="1149350" cy="1081088"/>
            </a:xfrm>
            <a:custGeom>
              <a:avLst/>
              <a:gdLst>
                <a:gd name="T0" fmla="*/ 824 w 1448"/>
                <a:gd name="T1" fmla="*/ 5 h 1364"/>
                <a:gd name="T2" fmla="*/ 992 w 1448"/>
                <a:gd name="T3" fmla="*/ 37 h 1364"/>
                <a:gd name="T4" fmla="*/ 1142 w 1448"/>
                <a:gd name="T5" fmla="*/ 100 h 1364"/>
                <a:gd name="T6" fmla="*/ 1268 w 1448"/>
                <a:gd name="T7" fmla="*/ 187 h 1364"/>
                <a:gd name="T8" fmla="*/ 1365 w 1448"/>
                <a:gd name="T9" fmla="*/ 296 h 1364"/>
                <a:gd name="T10" fmla="*/ 1426 w 1448"/>
                <a:gd name="T11" fmla="*/ 422 h 1364"/>
                <a:gd name="T12" fmla="*/ 1448 w 1448"/>
                <a:gd name="T13" fmla="*/ 558 h 1364"/>
                <a:gd name="T14" fmla="*/ 1426 w 1448"/>
                <a:gd name="T15" fmla="*/ 696 h 1364"/>
                <a:gd name="T16" fmla="*/ 1365 w 1448"/>
                <a:gd name="T17" fmla="*/ 821 h 1364"/>
                <a:gd name="T18" fmla="*/ 1268 w 1448"/>
                <a:gd name="T19" fmla="*/ 929 h 1364"/>
                <a:gd name="T20" fmla="*/ 1142 w 1448"/>
                <a:gd name="T21" fmla="*/ 1017 h 1364"/>
                <a:gd name="T22" fmla="*/ 992 w 1448"/>
                <a:gd name="T23" fmla="*/ 1078 h 1364"/>
                <a:gd name="T24" fmla="*/ 824 w 1448"/>
                <a:gd name="T25" fmla="*/ 1112 h 1364"/>
                <a:gd name="T26" fmla="*/ 655 w 1448"/>
                <a:gd name="T27" fmla="*/ 1112 h 1364"/>
                <a:gd name="T28" fmla="*/ 504 w 1448"/>
                <a:gd name="T29" fmla="*/ 1087 h 1364"/>
                <a:gd name="T30" fmla="*/ 550 w 1448"/>
                <a:gd name="T31" fmla="*/ 1160 h 1364"/>
                <a:gd name="T32" fmla="*/ 606 w 1448"/>
                <a:gd name="T33" fmla="*/ 1238 h 1364"/>
                <a:gd name="T34" fmla="*/ 674 w 1448"/>
                <a:gd name="T35" fmla="*/ 1309 h 1364"/>
                <a:gd name="T36" fmla="*/ 754 w 1448"/>
                <a:gd name="T37" fmla="*/ 1361 h 1364"/>
                <a:gd name="T38" fmla="*/ 628 w 1448"/>
                <a:gd name="T39" fmla="*/ 1359 h 1364"/>
                <a:gd name="T40" fmla="*/ 499 w 1448"/>
                <a:gd name="T41" fmla="*/ 1323 h 1364"/>
                <a:gd name="T42" fmla="*/ 371 w 1448"/>
                <a:gd name="T43" fmla="*/ 1257 h 1364"/>
                <a:gd name="T44" fmla="*/ 254 w 1448"/>
                <a:gd name="T45" fmla="*/ 1163 h 1364"/>
                <a:gd name="T46" fmla="*/ 152 w 1448"/>
                <a:gd name="T47" fmla="*/ 1046 h 1364"/>
                <a:gd name="T48" fmla="*/ 72 w 1448"/>
                <a:gd name="T49" fmla="*/ 905 h 1364"/>
                <a:gd name="T50" fmla="*/ 19 w 1448"/>
                <a:gd name="T51" fmla="*/ 747 h 1364"/>
                <a:gd name="T52" fmla="*/ 0 w 1448"/>
                <a:gd name="T53" fmla="*/ 571 h 1364"/>
                <a:gd name="T54" fmla="*/ 19 w 1448"/>
                <a:gd name="T55" fmla="*/ 442 h 1364"/>
                <a:gd name="T56" fmla="*/ 68 w 1448"/>
                <a:gd name="T57" fmla="*/ 325 h 1364"/>
                <a:gd name="T58" fmla="*/ 147 w 1448"/>
                <a:gd name="T59" fmla="*/ 223 h 1364"/>
                <a:gd name="T60" fmla="*/ 249 w 1448"/>
                <a:gd name="T61" fmla="*/ 139 h 1364"/>
                <a:gd name="T62" fmla="*/ 371 w 1448"/>
                <a:gd name="T63" fmla="*/ 73 h 1364"/>
                <a:gd name="T64" fmla="*/ 509 w 1448"/>
                <a:gd name="T65" fmla="*/ 27 h 1364"/>
                <a:gd name="T66" fmla="*/ 657 w 1448"/>
                <a:gd name="T67" fmla="*/ 3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48" h="1364">
                  <a:moveTo>
                    <a:pt x="734" y="0"/>
                  </a:moveTo>
                  <a:lnTo>
                    <a:pt x="824" y="5"/>
                  </a:lnTo>
                  <a:lnTo>
                    <a:pt x="911" y="17"/>
                  </a:lnTo>
                  <a:lnTo>
                    <a:pt x="992" y="37"/>
                  </a:lnTo>
                  <a:lnTo>
                    <a:pt x="1071" y="66"/>
                  </a:lnTo>
                  <a:lnTo>
                    <a:pt x="1142" y="100"/>
                  </a:lnTo>
                  <a:lnTo>
                    <a:pt x="1208" y="141"/>
                  </a:lnTo>
                  <a:lnTo>
                    <a:pt x="1268" y="187"/>
                  </a:lnTo>
                  <a:lnTo>
                    <a:pt x="1321" y="240"/>
                  </a:lnTo>
                  <a:lnTo>
                    <a:pt x="1365" y="296"/>
                  </a:lnTo>
                  <a:lnTo>
                    <a:pt x="1401" y="357"/>
                  </a:lnTo>
                  <a:lnTo>
                    <a:pt x="1426" y="422"/>
                  </a:lnTo>
                  <a:lnTo>
                    <a:pt x="1443" y="488"/>
                  </a:lnTo>
                  <a:lnTo>
                    <a:pt x="1448" y="558"/>
                  </a:lnTo>
                  <a:lnTo>
                    <a:pt x="1443" y="629"/>
                  </a:lnTo>
                  <a:lnTo>
                    <a:pt x="1426" y="696"/>
                  </a:lnTo>
                  <a:lnTo>
                    <a:pt x="1401" y="760"/>
                  </a:lnTo>
                  <a:lnTo>
                    <a:pt x="1365" y="821"/>
                  </a:lnTo>
                  <a:lnTo>
                    <a:pt x="1321" y="878"/>
                  </a:lnTo>
                  <a:lnTo>
                    <a:pt x="1268" y="929"/>
                  </a:lnTo>
                  <a:lnTo>
                    <a:pt x="1208" y="976"/>
                  </a:lnTo>
                  <a:lnTo>
                    <a:pt x="1142" y="1017"/>
                  </a:lnTo>
                  <a:lnTo>
                    <a:pt x="1071" y="1051"/>
                  </a:lnTo>
                  <a:lnTo>
                    <a:pt x="992" y="1078"/>
                  </a:lnTo>
                  <a:lnTo>
                    <a:pt x="911" y="1099"/>
                  </a:lnTo>
                  <a:lnTo>
                    <a:pt x="824" y="1112"/>
                  </a:lnTo>
                  <a:lnTo>
                    <a:pt x="734" y="1117"/>
                  </a:lnTo>
                  <a:lnTo>
                    <a:pt x="655" y="1112"/>
                  </a:lnTo>
                  <a:lnTo>
                    <a:pt x="579" y="1102"/>
                  </a:lnTo>
                  <a:lnTo>
                    <a:pt x="504" y="1087"/>
                  </a:lnTo>
                  <a:lnTo>
                    <a:pt x="526" y="1122"/>
                  </a:lnTo>
                  <a:lnTo>
                    <a:pt x="550" y="1160"/>
                  </a:lnTo>
                  <a:lnTo>
                    <a:pt x="575" y="1199"/>
                  </a:lnTo>
                  <a:lnTo>
                    <a:pt x="606" y="1238"/>
                  </a:lnTo>
                  <a:lnTo>
                    <a:pt x="638" y="1275"/>
                  </a:lnTo>
                  <a:lnTo>
                    <a:pt x="674" y="1309"/>
                  </a:lnTo>
                  <a:lnTo>
                    <a:pt x="713" y="1338"/>
                  </a:lnTo>
                  <a:lnTo>
                    <a:pt x="754" y="1361"/>
                  </a:lnTo>
                  <a:lnTo>
                    <a:pt x="691" y="1364"/>
                  </a:lnTo>
                  <a:lnTo>
                    <a:pt x="628" y="1359"/>
                  </a:lnTo>
                  <a:lnTo>
                    <a:pt x="564" y="1345"/>
                  </a:lnTo>
                  <a:lnTo>
                    <a:pt x="499" y="1323"/>
                  </a:lnTo>
                  <a:lnTo>
                    <a:pt x="434" y="1294"/>
                  </a:lnTo>
                  <a:lnTo>
                    <a:pt x="371" y="1257"/>
                  </a:lnTo>
                  <a:lnTo>
                    <a:pt x="312" y="1213"/>
                  </a:lnTo>
                  <a:lnTo>
                    <a:pt x="254" y="1163"/>
                  </a:lnTo>
                  <a:lnTo>
                    <a:pt x="201" y="1107"/>
                  </a:lnTo>
                  <a:lnTo>
                    <a:pt x="152" y="1046"/>
                  </a:lnTo>
                  <a:lnTo>
                    <a:pt x="107" y="978"/>
                  </a:lnTo>
                  <a:lnTo>
                    <a:pt x="72" y="905"/>
                  </a:lnTo>
                  <a:lnTo>
                    <a:pt x="41" y="828"/>
                  </a:lnTo>
                  <a:lnTo>
                    <a:pt x="19" y="747"/>
                  </a:lnTo>
                  <a:lnTo>
                    <a:pt x="5" y="662"/>
                  </a:lnTo>
                  <a:lnTo>
                    <a:pt x="0" y="571"/>
                  </a:lnTo>
                  <a:lnTo>
                    <a:pt x="5" y="505"/>
                  </a:lnTo>
                  <a:lnTo>
                    <a:pt x="19" y="442"/>
                  </a:lnTo>
                  <a:lnTo>
                    <a:pt x="39" y="381"/>
                  </a:lnTo>
                  <a:lnTo>
                    <a:pt x="68" y="325"/>
                  </a:lnTo>
                  <a:lnTo>
                    <a:pt x="104" y="272"/>
                  </a:lnTo>
                  <a:lnTo>
                    <a:pt x="147" y="223"/>
                  </a:lnTo>
                  <a:lnTo>
                    <a:pt x="196" y="179"/>
                  </a:lnTo>
                  <a:lnTo>
                    <a:pt x="249" y="139"/>
                  </a:lnTo>
                  <a:lnTo>
                    <a:pt x="308" y="104"/>
                  </a:lnTo>
                  <a:lnTo>
                    <a:pt x="371" y="73"/>
                  </a:lnTo>
                  <a:lnTo>
                    <a:pt x="438" y="48"/>
                  </a:lnTo>
                  <a:lnTo>
                    <a:pt x="509" y="27"/>
                  </a:lnTo>
                  <a:lnTo>
                    <a:pt x="582" y="12"/>
                  </a:lnTo>
                  <a:lnTo>
                    <a:pt x="657" y="3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48" name="文本框 147"/>
          <p:cNvSpPr txBox="1"/>
          <p:nvPr/>
        </p:nvSpPr>
        <p:spPr>
          <a:xfrm>
            <a:off x="6697980" y="1999615"/>
            <a:ext cx="5302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M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7156450" y="3580130"/>
            <a:ext cx="4133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V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5720080" y="4916805"/>
            <a:ext cx="7607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VM</a:t>
            </a:r>
            <a:endParaRPr lang="en-US" altLang="zh-CN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fallOve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882926-20171115175958671-19557108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3715" y="702310"/>
            <a:ext cx="7504430" cy="6506210"/>
          </a:xfrm>
          <a:prstGeom prst="rect">
            <a:avLst/>
          </a:prstGeom>
        </p:spPr>
      </p:pic>
      <p:sp>
        <p:nvSpPr>
          <p:cNvPr id="37" name="五边形 36"/>
          <p:cNvSpPr/>
          <p:nvPr/>
        </p:nvSpPr>
        <p:spPr>
          <a:xfrm>
            <a:off x="277754" y="456542"/>
            <a:ext cx="605353" cy="455650"/>
          </a:xfrm>
          <a:prstGeom prst="homePlate">
            <a:avLst>
              <a:gd name="adj" fmla="val 382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8877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0" name="标题 20"/>
          <p:cNvSpPr txBox="1"/>
          <p:nvPr/>
        </p:nvSpPr>
        <p:spPr>
          <a:xfrm>
            <a:off x="1036955" y="428625"/>
            <a:ext cx="5168265" cy="5492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1.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3MVVM</a:t>
            </a: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的概念</a:t>
            </a:r>
            <a:endParaRPr lang="zh-CN" alt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8901390" y="3545"/>
            <a:ext cx="360040" cy="360040"/>
          </a:xfrm>
          <a:prstGeom prst="ellipse">
            <a:avLst/>
          </a:prstGeom>
          <a:solidFill>
            <a:srgbClr val="7F7F7F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TextBox 7"/>
          <p:cNvSpPr>
            <a:spLocks noChangeArrowheads="1"/>
          </p:cNvSpPr>
          <p:nvPr/>
        </p:nvSpPr>
        <p:spPr bwMode="auto">
          <a:xfrm>
            <a:off x="6840004" y="1454692"/>
            <a:ext cx="7710008" cy="215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5" name="Isosceles Triangle 91"/>
          <p:cNvSpPr/>
          <p:nvPr/>
        </p:nvSpPr>
        <p:spPr>
          <a:xfrm rot="3600000" flipH="1">
            <a:off x="943020" y="2159587"/>
            <a:ext cx="488244" cy="42090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6" name="Donut 92"/>
          <p:cNvSpPr/>
          <p:nvPr/>
        </p:nvSpPr>
        <p:spPr>
          <a:xfrm flipH="1">
            <a:off x="78149" y="1437009"/>
            <a:ext cx="1444124" cy="1444124"/>
          </a:xfrm>
          <a:prstGeom prst="donut">
            <a:avLst>
              <a:gd name="adj" fmla="val 190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57" name="Group 93"/>
          <p:cNvGrpSpPr/>
          <p:nvPr/>
        </p:nvGrpSpPr>
        <p:grpSpPr>
          <a:xfrm flipH="1">
            <a:off x="882826" y="1824546"/>
            <a:ext cx="1983065" cy="446701"/>
            <a:chOff x="1621274" y="1463668"/>
            <a:chExt cx="1543403" cy="347664"/>
          </a:xfrm>
        </p:grpSpPr>
        <p:sp>
          <p:nvSpPr>
            <p:cNvPr id="58" name="Round Same Side Corner Rectangle 94"/>
            <p:cNvSpPr/>
            <p:nvPr/>
          </p:nvSpPr>
          <p:spPr>
            <a:xfrm rot="16200000">
              <a:off x="2305045" y="951700"/>
              <a:ext cx="347664" cy="1371600"/>
            </a:xfrm>
            <a:prstGeom prst="round2Same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Text Placeholder 3"/>
            <p:cNvSpPr txBox="1"/>
            <p:nvPr/>
          </p:nvSpPr>
          <p:spPr>
            <a:xfrm>
              <a:off x="1621274" y="1518094"/>
              <a:ext cx="1423340" cy="239200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24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组成部分图解</a:t>
              </a:r>
              <a:r>
                <a:rPr lang="en-US" sz="20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	</a:t>
              </a:r>
              <a:endParaRPr 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fallOve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ldLvl="0" animBg="1"/>
      <p:bldP spid="5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882926-20171115175942921-7759412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2095" y="2201545"/>
            <a:ext cx="10156825" cy="3270250"/>
          </a:xfrm>
          <a:prstGeom prst="rect">
            <a:avLst/>
          </a:prstGeom>
        </p:spPr>
      </p:pic>
      <p:sp>
        <p:nvSpPr>
          <p:cNvPr id="37" name="五边形 36"/>
          <p:cNvSpPr/>
          <p:nvPr/>
        </p:nvSpPr>
        <p:spPr>
          <a:xfrm>
            <a:off x="277754" y="456542"/>
            <a:ext cx="605353" cy="455650"/>
          </a:xfrm>
          <a:prstGeom prst="homePlate">
            <a:avLst>
              <a:gd name="adj" fmla="val 382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8877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0" name="标题 20"/>
          <p:cNvSpPr txBox="1"/>
          <p:nvPr/>
        </p:nvSpPr>
        <p:spPr>
          <a:xfrm>
            <a:off x="1036955" y="428625"/>
            <a:ext cx="5168265" cy="5492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1.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3MVVM</a:t>
            </a: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的概念</a:t>
            </a:r>
            <a:endParaRPr lang="zh-CN" alt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8901390" y="3545"/>
            <a:ext cx="360040" cy="360040"/>
          </a:xfrm>
          <a:prstGeom prst="ellipse">
            <a:avLst/>
          </a:prstGeom>
          <a:solidFill>
            <a:srgbClr val="7F7F7F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TextBox 7"/>
          <p:cNvSpPr>
            <a:spLocks noChangeArrowheads="1"/>
          </p:cNvSpPr>
          <p:nvPr/>
        </p:nvSpPr>
        <p:spPr bwMode="auto">
          <a:xfrm>
            <a:off x="6840004" y="1454692"/>
            <a:ext cx="7710008" cy="215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5" name="Isosceles Triangle 91"/>
          <p:cNvSpPr/>
          <p:nvPr/>
        </p:nvSpPr>
        <p:spPr>
          <a:xfrm rot="3600000" flipH="1">
            <a:off x="943020" y="2159587"/>
            <a:ext cx="488244" cy="42090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6" name="Donut 92"/>
          <p:cNvSpPr/>
          <p:nvPr/>
        </p:nvSpPr>
        <p:spPr>
          <a:xfrm flipH="1">
            <a:off x="78149" y="1437009"/>
            <a:ext cx="1444124" cy="1444124"/>
          </a:xfrm>
          <a:prstGeom prst="donut">
            <a:avLst>
              <a:gd name="adj" fmla="val 190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57" name="Group 93"/>
          <p:cNvGrpSpPr/>
          <p:nvPr/>
        </p:nvGrpSpPr>
        <p:grpSpPr>
          <a:xfrm flipH="1">
            <a:off x="882826" y="1824546"/>
            <a:ext cx="1762321" cy="446701"/>
            <a:chOff x="1793077" y="1463668"/>
            <a:chExt cx="1371600" cy="347664"/>
          </a:xfrm>
        </p:grpSpPr>
        <p:sp>
          <p:nvSpPr>
            <p:cNvPr id="58" name="Round Same Side Corner Rectangle 94"/>
            <p:cNvSpPr/>
            <p:nvPr/>
          </p:nvSpPr>
          <p:spPr>
            <a:xfrm rot="16200000">
              <a:off x="2305045" y="951700"/>
              <a:ext cx="347664" cy="1371600"/>
            </a:xfrm>
            <a:prstGeom prst="round2Same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Text Placeholder 3"/>
            <p:cNvSpPr txBox="1"/>
            <p:nvPr/>
          </p:nvSpPr>
          <p:spPr>
            <a:xfrm>
              <a:off x="1851578" y="1518094"/>
              <a:ext cx="1186117" cy="239200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24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交互方式图解</a:t>
              </a:r>
              <a:r>
                <a:rPr lang="en-US" sz="20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	</a:t>
              </a:r>
              <a:endParaRPr 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fallOve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ldLvl="0" animBg="1"/>
      <p:bldP spid="5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91"/>
          <p:cNvSpPr/>
          <p:nvPr/>
        </p:nvSpPr>
        <p:spPr>
          <a:xfrm rot="4800000" flipH="1">
            <a:off x="12130450" y="1349962"/>
            <a:ext cx="488244" cy="42090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5" name="Isosceles Triangle 91"/>
          <p:cNvSpPr/>
          <p:nvPr/>
        </p:nvSpPr>
        <p:spPr>
          <a:xfrm rot="3600000" flipH="1">
            <a:off x="368980" y="1421717"/>
            <a:ext cx="488244" cy="42090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12115" y="1248410"/>
            <a:ext cx="12034520" cy="5832475"/>
          </a:xfrm>
          <a:prstGeom prst="roundRect">
            <a:avLst>
              <a:gd name="adj" fmla="val 3745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五边形 36"/>
          <p:cNvSpPr/>
          <p:nvPr/>
        </p:nvSpPr>
        <p:spPr>
          <a:xfrm>
            <a:off x="277754" y="456542"/>
            <a:ext cx="605353" cy="455650"/>
          </a:xfrm>
          <a:prstGeom prst="homePlate">
            <a:avLst>
              <a:gd name="adj" fmla="val 382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8877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" y="456542"/>
            <a:ext cx="100904" cy="455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0" name="标题 20"/>
          <p:cNvSpPr txBox="1"/>
          <p:nvPr/>
        </p:nvSpPr>
        <p:spPr>
          <a:xfrm>
            <a:off x="1036955" y="428625"/>
            <a:ext cx="5168265" cy="5492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1.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3MVVM</a:t>
            </a: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的概念</a:t>
            </a:r>
            <a:endParaRPr lang="zh-CN" alt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8901390" y="3545"/>
            <a:ext cx="360040" cy="360040"/>
          </a:xfrm>
          <a:prstGeom prst="ellipse">
            <a:avLst/>
          </a:prstGeom>
          <a:solidFill>
            <a:srgbClr val="7F7F7F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315720"/>
            <a:ext cx="11650980" cy="5586730"/>
          </a:xfrm>
          <a:prstGeom prst="rect">
            <a:avLst/>
          </a:prstGeom>
        </p:spPr>
      </p:pic>
      <p:grpSp>
        <p:nvGrpSpPr>
          <p:cNvPr id="16" name="Group 93"/>
          <p:cNvGrpSpPr/>
          <p:nvPr/>
        </p:nvGrpSpPr>
        <p:grpSpPr>
          <a:xfrm flipH="1">
            <a:off x="308786" y="1088581"/>
            <a:ext cx="1762321" cy="446701"/>
            <a:chOff x="1793077" y="1463668"/>
            <a:chExt cx="1371600" cy="347664"/>
          </a:xfrm>
        </p:grpSpPr>
        <p:sp>
          <p:nvSpPr>
            <p:cNvPr id="17" name="Round Same Side Corner Rectangle 94"/>
            <p:cNvSpPr/>
            <p:nvPr/>
          </p:nvSpPr>
          <p:spPr>
            <a:xfrm rot="16200000">
              <a:off x="2305045" y="951700"/>
              <a:ext cx="347664" cy="1371600"/>
            </a:xfrm>
            <a:prstGeom prst="round2Same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8" name="Text Placeholder 3"/>
            <p:cNvSpPr txBox="1"/>
            <p:nvPr/>
          </p:nvSpPr>
          <p:spPr>
            <a:xfrm>
              <a:off x="1911873" y="1541816"/>
              <a:ext cx="1133730" cy="191261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24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jQuery</a:t>
              </a:r>
              <a:r>
                <a:rPr lang="zh-CN" altLang="en-US" sz="16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实现方式</a:t>
              </a:r>
              <a:endParaRPr lang="zh-CN" altLang="en-US" sz="16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0" name="Group 93"/>
          <p:cNvGrpSpPr/>
          <p:nvPr/>
        </p:nvGrpSpPr>
        <p:grpSpPr>
          <a:xfrm flipH="1">
            <a:off x="10840262" y="1090486"/>
            <a:ext cx="1762321" cy="446701"/>
            <a:chOff x="1904769" y="1463668"/>
            <a:chExt cx="1371600" cy="347664"/>
          </a:xfrm>
        </p:grpSpPr>
        <p:sp>
          <p:nvSpPr>
            <p:cNvPr id="21" name="Round Same Side Corner Rectangle 94"/>
            <p:cNvSpPr/>
            <p:nvPr/>
          </p:nvSpPr>
          <p:spPr>
            <a:xfrm rot="16200000">
              <a:off x="2416737" y="951700"/>
              <a:ext cx="347664" cy="1371600"/>
            </a:xfrm>
            <a:prstGeom prst="round2Same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Text Placeholder 3"/>
            <p:cNvSpPr txBox="1"/>
            <p:nvPr/>
          </p:nvSpPr>
          <p:spPr>
            <a:xfrm>
              <a:off x="2194315" y="1540334"/>
              <a:ext cx="904908" cy="191261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24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vue</a:t>
              </a:r>
              <a:r>
                <a:rPr lang="zh-CN" altLang="en-US" sz="1600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实现方式</a:t>
              </a:r>
              <a:endParaRPr lang="zh-CN" altLang="en-US" sz="16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fallOve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9" grpId="0" bldLvl="0" animBg="1"/>
    </p:bldLst>
  </p:timing>
</p:sld>
</file>

<file path=ppt/theme/theme1.xml><?xml version="1.0" encoding="utf-8"?>
<a:theme xmlns:a="http://schemas.openxmlformats.org/drawingml/2006/main" name="1_自定义设计方案">
  <a:themeElements>
    <a:clrScheme name="0106商务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1615D"/>
      </a:accent1>
      <a:accent2>
        <a:srgbClr val="007E97"/>
      </a:accent2>
      <a:accent3>
        <a:srgbClr val="F1615D"/>
      </a:accent3>
      <a:accent4>
        <a:srgbClr val="007E97"/>
      </a:accent4>
      <a:accent5>
        <a:srgbClr val="F1615D"/>
      </a:accent5>
      <a:accent6>
        <a:srgbClr val="007E97"/>
      </a:accent6>
      <a:hlink>
        <a:srgbClr val="F1615D"/>
      </a:hlink>
      <a:folHlink>
        <a:srgbClr val="007E97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12E41"/>
    </a:accent1>
    <a:accent2>
      <a:srgbClr val="CA8F45"/>
    </a:accent2>
    <a:accent3>
      <a:srgbClr val="A5A5A5"/>
    </a:accent3>
    <a:accent4>
      <a:srgbClr val="6F6D66"/>
    </a:accent4>
    <a:accent5>
      <a:srgbClr val="A1ACC0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2307</Words>
  <Application>WPS 演示</Application>
  <PresentationFormat>自定义</PresentationFormat>
  <Paragraphs>244</Paragraphs>
  <Slides>18</Slides>
  <Notes>24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Arial</vt:lpstr>
      <vt:lpstr>微软雅黑</vt:lpstr>
      <vt:lpstr>Impact</vt:lpstr>
      <vt:lpstr>方正豪体简体</vt:lpstr>
      <vt:lpstr>Agency FB</vt:lpstr>
      <vt:lpstr>ヒラギノ角ゴ ProN W3</vt:lpstr>
      <vt:lpstr>LilyUPC</vt:lpstr>
      <vt:lpstr>Arial Unicode MS</vt:lpstr>
      <vt:lpstr>Segoe Print</vt:lpstr>
      <vt:lpstr>Microsoft Sans Serif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简约简洁自我介绍求职竞聘PPT模板</dc:title>
  <dc:creator/>
  <cp:lastModifiedBy>忄</cp:lastModifiedBy>
  <cp:revision>106</cp:revision>
  <dcterms:created xsi:type="dcterms:W3CDTF">2017-10-11T07:33:00Z</dcterms:created>
  <dcterms:modified xsi:type="dcterms:W3CDTF">2018-08-30T09:00:41Z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