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7" r:id="rId4"/>
    <p:sldId id="271" r:id="rId5"/>
    <p:sldId id="272" r:id="rId6"/>
    <p:sldId id="273" r:id="rId7"/>
    <p:sldId id="268" r:id="rId8"/>
    <p:sldId id="269" r:id="rId9"/>
    <p:sldId id="274" r:id="rId10"/>
    <p:sldId id="275" r:id="rId11"/>
    <p:sldId id="276" r:id="rId12"/>
    <p:sldId id="261" r:id="rId13"/>
    <p:sldId id="287" r:id="rId14"/>
    <p:sldId id="284" r:id="rId15"/>
    <p:sldId id="283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EF379-FE73-47B0-8BC0-C052A8559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D00E3-4837-41BD-A3A1-52998F859C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92C75-8BF5-4966-92CD-B5DCB2C4C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3A860-397F-408E-964A-FA8FAD9BB7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技能培训第二期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400" y="3813175"/>
            <a:ext cx="6815455" cy="45593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文档编写与责任人：彭芬             文档审核：李静、王平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6940" y="1475105"/>
            <a:ext cx="2253615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2049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1000125" y="2152015"/>
            <a:ext cx="2509520" cy="2552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v-pre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240" y="1381760"/>
            <a:ext cx="6553835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285740" y="1031240"/>
            <a:ext cx="5985510" cy="4631055"/>
          </a:xfrm>
          <a:prstGeom prst="roundRect">
            <a:avLst>
              <a:gd name="adj" fmla="val 1231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85740" y="847090"/>
            <a:ext cx="5994400" cy="489394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）数据绑定中大多数都属于指令；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）自定义指令：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钩子函数：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参数即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binding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vnode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oldVnode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 update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componentUpdated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】)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bind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：只调用一次，指令第一次绑定到元素时调用。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inserted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：被绑定元素插入父节点时调用。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update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：所在组件的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VNode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更新时调用，或其子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VNode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更新之前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componentUpdated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：指令所在组件的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VNode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及其子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VNode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全部更新后调用。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unbind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：只调用一次，指令与元素解绑时调用。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815" y="1380490"/>
            <a:ext cx="5337810" cy="132969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28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 sz="28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自定义指令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105400" y="791845"/>
            <a:ext cx="6247130" cy="5274310"/>
          </a:xfrm>
          <a:prstGeom prst="roundRect">
            <a:avLst>
              <a:gd name="adj" fmla="val 1231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66520" y="3006090"/>
            <a:ext cx="3521075" cy="130492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 (Modifiers) 是以半角句号 . 指明的特殊后缀，用于指出一个指令应该以特殊方式绑定。例如，.prevent 修饰符告诉 v-on 指令对于触发的事件调用 </a:t>
            </a:r>
            <a:endParaRPr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815" y="1380490"/>
            <a:ext cx="5337810" cy="132969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28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 sz="28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5400" y="998855"/>
            <a:ext cx="6341110" cy="4451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8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Eg：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阻止单击事件冒泡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v-on:click.stop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doThis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"&gt;&lt;/a&gt;                //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event.stopPropagation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提交事件不再重载页面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&lt;form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v-on:submit.prevent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onSubmit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"&gt;&lt;/form&gt;  //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event.preventDefault();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修饰符可以串联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v-on:click.stop.prevent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doThat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"&gt;&lt;/a&gt;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添加事件侦听器时使用时间捕获模式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v-on:click.capture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doThis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"&gt;...&lt;/div&gt;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只当事件在该元素本身（而不是子元素）触发时触发回调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v-on:click.self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doThat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"&gt;...&lt;/div&gt;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只有在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keyCode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 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时调用 </a:t>
            </a:r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vm.submit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--&gt;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6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v-on:keyup.13="submit"&gt;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（四）表单输入绑定及验证</a:t>
            </a:r>
            <a:r>
              <a:rPr lang="en-US" altLang="zh-CN" sz="3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36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6850" y="2909570"/>
            <a:ext cx="69869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基本用法：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 v-model 指令在表单 &lt;input&gt;、&lt;textarea&gt; 及 &lt;select&gt; 元素上创建双向数据绑定。它会根据控件类型自动选取正确的方法来更新元素</a:t>
            </a:r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v-model 会忽略所有表单元素的 value、checked、selected 特性的初始值而总是将 Vue 实例的数据作为数据来源</a:t>
            </a:r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125" y="1429385"/>
            <a:ext cx="2976880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表单输入绑定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3067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1000125" y="2143760"/>
            <a:ext cx="4203065" cy="4253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  <a:buClr>
                <a:srgbClr val="002060"/>
              </a:buClr>
              <a:buFont typeface="+mj-lt"/>
            </a:pPr>
            <a:r>
              <a:rPr lang="zh-CN" altLang="en-US" sz="14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 input 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多行文本 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textarea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复选框   input type="checkbox"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单个复选框，绑定到布尔值   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多个复选框，绑定到同一个数组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22860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单选按钮   input type="radio"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22860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选择框  selec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22860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值绑定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228600" algn="l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22860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570" y="1548765"/>
            <a:ext cx="7277735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59180" y="929005"/>
            <a:ext cx="2976880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表单验证</a:t>
            </a:r>
            <a:r>
              <a:rPr lang="en-US" altLang="zh-CN" sz="12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2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en-US" altLang="zh-CN" sz="12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12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75995" y="1476375"/>
            <a:ext cx="3067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4170" y="1794510"/>
            <a:ext cx="4723130" cy="2033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1794510"/>
            <a:ext cx="5501640" cy="400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477" r="13374" b="-477"/>
          <a:stretch>
            <a:fillRect/>
          </a:stretch>
        </p:blipFill>
        <p:spPr>
          <a:xfrm>
            <a:off x="6693535" y="3938270"/>
            <a:ext cx="4723765" cy="1863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54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5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026150" y="1388745"/>
            <a:ext cx="4791075" cy="41128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457200" indent="-457200" algn="l">
              <a:lnSpc>
                <a:spcPct val="240000"/>
              </a:lnSpc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模板语法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240000"/>
              </a:lnSpc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生命周期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240000"/>
              </a:lnSpc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指令的使用及技巧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240000"/>
              </a:lnSpc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zh-CN" altLang="en-US" sz="2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表单输入绑定及验证</a:t>
            </a:r>
            <a:endParaRPr lang="zh-CN" altLang="en-US" sz="20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8715" y="1647825"/>
            <a:ext cx="3596005" cy="1149985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（一）模板语法</a:t>
            </a:r>
            <a:endParaRPr lang="zh-CN" altLang="en-US" sz="36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668780" y="3166745"/>
            <a:ext cx="3896995" cy="254317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原生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特性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49570" y="813435"/>
            <a:ext cx="5822950" cy="5230495"/>
          </a:xfrm>
          <a:prstGeom prst="roundRect">
            <a:avLst>
              <a:gd name="adj" fmla="val 120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1840230"/>
            <a:ext cx="4161155" cy="373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0" y="1473835"/>
            <a:ext cx="2385060" cy="297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60" y="2588895"/>
            <a:ext cx="2354580" cy="3124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0" y="3477895"/>
            <a:ext cx="2720340" cy="297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320" y="3951605"/>
            <a:ext cx="4801235" cy="289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540" y="4777105"/>
            <a:ext cx="331470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93495" y="1388745"/>
            <a:ext cx="3390265" cy="13716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（二）生命周期</a:t>
            </a:r>
            <a:endParaRPr lang="zh-CN" altLang="en-US" sz="36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4900295" y="1067435"/>
            <a:ext cx="5899785" cy="4722495"/>
          </a:xfrm>
        </p:spPr>
        <p:txBody>
          <a:bodyPr>
            <a:noAutofit/>
          </a:bodyPr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beforeCreate : 组件实例刚被创建，组件属性计算之前（data等）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craeted : 组件实例创建完成，属性已绑定，但DOM未生成，$el属性还不存在。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beforeMount ： 在挂载开始之前被调用：相关的 render 函数首次被调用。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mounted : 模板编译/挂载之后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beforeUpdate : 组件更新之前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updated : 组件更新之后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activated ： for keep-alive 组件被激活时调用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deactivated : for keep-alive 组件被移除时调用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beforeDestroy ： 组件销毁之前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7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destroyed : 组件销毁之后</a:t>
            </a:r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217795" y="668020"/>
            <a:ext cx="5968365" cy="5536565"/>
          </a:xfrm>
          <a:prstGeom prst="roundRect">
            <a:avLst>
              <a:gd name="adj" fmla="val 1231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93495" y="1388745"/>
            <a:ext cx="3390265" cy="13716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（三）指令</a:t>
            </a:r>
            <a:endParaRPr lang="zh-CN" altLang="en-US" sz="36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218565" y="3178810"/>
            <a:ext cx="3736975" cy="772160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当表达式的值改变时，将其产生的连带影响，响应式地作用于 DOM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8125" y="493395"/>
            <a:ext cx="6273165" cy="5836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v-model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数据绑定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v-for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：列表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  v-for="字段名 in(of) 数组json"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v-show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：控制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显示隐藏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传递的值为布尔值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true  false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默认为false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v-if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显示与隐藏     和v-show对比的区别 就是是否删除dom节点   默认值为false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v-else-if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必须和v-if连用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v-else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必须和v-if连用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不能单独使用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否则报错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模板编译错误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v-bind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动态绑定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作用： 及时对页面的数据进行更改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v-on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绑定事件  函数必须写在methods里面 @click  快捷方法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v-text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解析文本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v-html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解析html标签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v-bind:class 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绑定方法  1、对象型  '{red:isred}'  2、三目型            'isred?"red":"blue"'   3、数组型  '[{red:"isred"},{blue:"isblue"}]'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，等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v-bind:style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：用来绑定样式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v-once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进入页面时  只渲染一次 不在进行渲染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v-cloak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防止闪烁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v-pre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把标签内部的元素原位输出</a:t>
            </a:r>
            <a:endPara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646430"/>
            <a:ext cx="7926070" cy="5630545"/>
          </a:xfrm>
          <a:prstGeom prst="rect">
            <a:avLst/>
          </a:prstGeom>
        </p:spPr>
      </p:pic>
      <p:sp>
        <p:nvSpPr>
          <p:cNvPr id="16" name="矩形标注 15"/>
          <p:cNvSpPr/>
          <p:nvPr/>
        </p:nvSpPr>
        <p:spPr>
          <a:xfrm>
            <a:off x="7520940" y="5155565"/>
            <a:ext cx="3852545" cy="939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6940" y="1432560"/>
            <a:ext cx="2456180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1200" b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（重点）</a:t>
            </a:r>
            <a:endParaRPr lang="en-US" altLang="zh-CN" sz="1200" b="1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2049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1000125" y="2152015"/>
            <a:ext cx="2509520" cy="2552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v-for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v-if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v-else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99375" y="5278120"/>
            <a:ext cx="3526790" cy="614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70000"/>
              </a:lnSpc>
            </a:pPr>
            <a:r>
              <a:rPr lang="zh-CN" altLang="en-US" sz="1000"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代码：src\components\common</a:t>
            </a:r>
            <a:r>
              <a:rPr lang="en-US" altLang="zh-CN" sz="1000"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\Sidebar.runDemo.vue</a:t>
            </a:r>
            <a:endParaRPr lang="en-US" altLang="zh-CN" sz="1000"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000"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推荐：在https://run.iviewui.com/中运行，练习</a:t>
            </a:r>
            <a:endParaRPr lang="zh-CN" altLang="en-US" sz="1000"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6940" y="1475105"/>
            <a:ext cx="2253615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2049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1000125" y="2152015"/>
            <a:ext cx="2509520" cy="2552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v-text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v-html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</a:pP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6610" y="673100"/>
            <a:ext cx="8183245" cy="5511800"/>
          </a:xfrm>
          <a:prstGeom prst="rect">
            <a:avLst/>
          </a:prstGeom>
        </p:spPr>
      </p:pic>
      <p:sp>
        <p:nvSpPr>
          <p:cNvPr id="16" name="矩形标注 15"/>
          <p:cNvSpPr/>
          <p:nvPr/>
        </p:nvSpPr>
        <p:spPr>
          <a:xfrm>
            <a:off x="7520940" y="5476875"/>
            <a:ext cx="3852545" cy="6184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84135" y="5557520"/>
            <a:ext cx="3526790" cy="352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70000"/>
              </a:lnSpc>
            </a:pPr>
            <a:r>
              <a:rPr lang="zh-CN" altLang="en-US" sz="1000"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代码：src\components\common</a:t>
            </a:r>
            <a:r>
              <a:rPr lang="en-US" altLang="zh-CN" sz="1000"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\Header.vue</a:t>
            </a:r>
            <a:endParaRPr lang="zh-CN" altLang="en-US" sz="1000"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6940" y="1475105"/>
            <a:ext cx="2253615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2049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916940" y="2144395"/>
            <a:ext cx="2509520" cy="2560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v-bind:class(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三目型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切换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</a:pP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1220" r="3355"/>
          <a:stretch>
            <a:fillRect/>
          </a:stretch>
        </p:blipFill>
        <p:spPr>
          <a:xfrm>
            <a:off x="3766820" y="3216275"/>
            <a:ext cx="7298690" cy="1897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1222375"/>
            <a:ext cx="7292975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6940" y="1475105"/>
            <a:ext cx="2253615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6940" y="1976755"/>
            <a:ext cx="2049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6"/>
          <p:cNvSpPr>
            <a:spLocks noGrp="1"/>
          </p:cNvSpPr>
          <p:nvPr/>
        </p:nvSpPr>
        <p:spPr>
          <a:xfrm>
            <a:off x="1000125" y="2152015"/>
            <a:ext cx="2509520" cy="2552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70000"/>
              </a:lnSpc>
              <a:buClr>
                <a:srgbClr val="002060"/>
              </a:buClr>
              <a:buFont typeface="+mj-lt"/>
            </a:pPr>
            <a:r>
              <a:rPr lang="zh-CN" altLang="en-US" sz="1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</a:t>
            </a:r>
            <a:r>
              <a:rPr lang="zh-CN" altLang="en-US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171450" algn="l">
              <a:lnSpc>
                <a:spcPct val="17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v-bind:style</a:t>
            </a:r>
            <a:endParaRPr lang="en-US" altLang="zh-CN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941705"/>
            <a:ext cx="6591935" cy="446595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2314</Words>
  <Application>WPS 演示</Application>
  <PresentationFormat>宽屏</PresentationFormat>
  <Paragraphs>142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Wingdings</vt:lpstr>
      <vt:lpstr>Arial Unicode MS</vt:lpstr>
      <vt:lpstr>方正舒体</vt:lpstr>
      <vt:lpstr>Garamond</vt:lpstr>
      <vt:lpstr>Segoe Print</vt:lpstr>
      <vt:lpstr>Calibri</vt:lpstr>
      <vt:lpstr>环保</vt:lpstr>
      <vt:lpstr>Vue技能培训第二期</vt:lpstr>
      <vt:lpstr>目录</vt:lpstr>
      <vt:lpstr>（一）模板语法</vt:lpstr>
      <vt:lpstr>（二）生命周期</vt:lpstr>
      <vt:lpstr>（三）指令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指令-自定义指令</vt:lpstr>
      <vt:lpstr>指令-修饰符</vt:lpstr>
      <vt:lpstr>（四）表单输入绑定及验证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admin</dc:creator>
  <cp:lastModifiedBy>忄</cp:lastModifiedBy>
  <cp:revision>55</cp:revision>
  <dcterms:created xsi:type="dcterms:W3CDTF">2018-08-12T13:01:00Z</dcterms:created>
  <dcterms:modified xsi:type="dcterms:W3CDTF">2018-08-20T01:02:29Z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