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4" r:id="rId2"/>
    <p:sldId id="407" r:id="rId3"/>
    <p:sldId id="471" r:id="rId4"/>
    <p:sldId id="406" r:id="rId5"/>
    <p:sldId id="472" r:id="rId6"/>
    <p:sldId id="483" r:id="rId7"/>
    <p:sldId id="456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5" r:id="rId19"/>
    <p:sldId id="486" r:id="rId20"/>
    <p:sldId id="48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00"/>
    <a:srgbClr val="5CB37C"/>
    <a:srgbClr val="F8B0AE"/>
    <a:srgbClr val="5EAFA6"/>
    <a:srgbClr val="608CAB"/>
    <a:srgbClr val="8064A2"/>
    <a:srgbClr val="9BBB59"/>
    <a:srgbClr val="FFFFCC"/>
    <a:srgbClr val="245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9876" autoAdjust="0"/>
  </p:normalViewPr>
  <p:slideViewPr>
    <p:cSldViewPr>
      <p:cViewPr varScale="1">
        <p:scale>
          <a:sx n="104" d="100"/>
          <a:sy n="104" d="100"/>
        </p:scale>
        <p:origin x="9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52"/>
    </p:cViewPr>
  </p:sorterViewPr>
  <p:notesViewPr>
    <p:cSldViewPr>
      <p:cViewPr varScale="1">
        <p:scale>
          <a:sx n="82" d="100"/>
          <a:sy n="82" d="100"/>
        </p:scale>
        <p:origin x="-201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58438-688A-4711-8197-CC5A4547AFE4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40047-019C-46D1-9CBD-0C87CF43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1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2F7E7D5-E72E-4193-A753-0ADCA1463B86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AC695CD-ABB8-47CC-BA26-8962457A8A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BC647-A640-40CD-B294-CCA3EDB6C18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8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940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852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28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00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507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032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902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5753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175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520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6826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08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26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682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192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139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38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122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E25BBC-573E-458C-877A-56DA011ACB68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577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F5F7-A743-4EB3-9A50-196725C7586A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86E32-6153-4CE1-AF0A-621C32E1E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EDF9-BD5E-4021-B1CF-16924E3814DB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CCC94-182D-472A-B3F9-4C3DE382F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B16B-03BC-4CA6-BD9F-4C59AE0D14B6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0798C-8D91-499E-A99D-E367F3A7D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9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63D1-C862-4D11-98DC-525F15909CF5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646F3-A272-43CB-B12F-0EDB7759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4813E-4CFA-46D6-A5D2-A2F8C0D00AE0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BE8E-91B3-4E44-831A-C3EE03EEBC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4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5B3E-A740-4667-BE2F-B27EEEE05579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F6BC6-32D9-42FF-AFA7-37F3139CA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C3DE8-B2E4-4173-90B6-0CFE190318B3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4F7A5-6990-4886-BF5E-670F20AC1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4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2825B-067C-4D7B-A589-ED418198E3F9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4067-5A34-4D42-8AA5-ECE99DC81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8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9B4EB-62E4-4720-8060-8FD0671CBD34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2C861-4023-4415-B207-E43514924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0AD6-A71A-4BC4-A60C-78E043A28A14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629D-5176-4F0E-9FB5-552B2D7D5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6C9-F527-4CAC-B0C7-A4A2ABBDF6BF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B9A9-35D7-494A-B75B-226A3E7EA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EE9CC2-BF85-47C3-B553-DBBE98A512FB}" type="datetimeFigureOut">
              <a:rPr lang="zh-CN" altLang="en-US"/>
              <a:pPr>
                <a:defRPr/>
              </a:pPr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6A2435-E20B-4ACC-9061-0B0C4C978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11" descr="未标题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/>
          <p:nvPr/>
        </p:nvSpPr>
        <p:spPr>
          <a:xfrm>
            <a:off x="539551" y="1527676"/>
            <a:ext cx="8064895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err="1" smtClean="0">
                <a:latin typeface="+mn-ea"/>
                <a:ea typeface="+mn-ea"/>
              </a:rPr>
              <a:t>Resharper</a:t>
            </a:r>
            <a:r>
              <a:rPr lang="zh-CN" altLang="en-US" sz="2800" b="1" dirty="0" smtClean="0">
                <a:latin typeface="+mn-ea"/>
                <a:ea typeface="+mn-ea"/>
              </a:rPr>
              <a:t>常用功能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64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321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单元测试（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Unit Test)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8" y="764704"/>
            <a:ext cx="3839309" cy="5565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24" y="692696"/>
            <a:ext cx="4419600" cy="370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5796136" y="4725144"/>
            <a:ext cx="1584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FixtureSetUp</a:t>
            </a:r>
            <a:r>
              <a:rPr lang="en-US" altLang="zh-CN" sz="1100" dirty="0" smtClean="0"/>
              <a:t>         </a:t>
            </a:r>
          </a:p>
          <a:p>
            <a:r>
              <a:rPr lang="en-US" altLang="zh-CN" sz="1100" dirty="0" err="1" smtClean="0"/>
              <a:t>SetUp</a:t>
            </a:r>
            <a:r>
              <a:rPr lang="en-US" altLang="zh-CN" sz="1100" dirty="0" smtClean="0"/>
              <a:t>         </a:t>
            </a:r>
          </a:p>
          <a:p>
            <a:r>
              <a:rPr lang="en-US" altLang="zh-CN" sz="1100" dirty="0" smtClean="0"/>
              <a:t>Test </a:t>
            </a:r>
            <a:r>
              <a:rPr lang="en-US" altLang="zh-CN" sz="1100" dirty="0"/>
              <a:t>1         </a:t>
            </a:r>
            <a:endParaRPr lang="en-US" altLang="zh-CN" sz="1100" dirty="0" smtClean="0"/>
          </a:p>
          <a:p>
            <a:r>
              <a:rPr lang="en-US" altLang="zh-CN" sz="1100" dirty="0" err="1" smtClean="0"/>
              <a:t>TearDown</a:t>
            </a:r>
            <a:r>
              <a:rPr lang="en-US" altLang="zh-CN" sz="1100" dirty="0" smtClean="0"/>
              <a:t>        </a:t>
            </a:r>
          </a:p>
          <a:p>
            <a:r>
              <a:rPr lang="en-US" altLang="zh-CN" sz="1100" dirty="0" err="1" smtClean="0"/>
              <a:t>SetUp</a:t>
            </a:r>
            <a:r>
              <a:rPr lang="en-US" altLang="zh-CN" sz="1100" dirty="0" smtClean="0"/>
              <a:t>         </a:t>
            </a:r>
          </a:p>
          <a:p>
            <a:r>
              <a:rPr lang="en-US" altLang="zh-CN" sz="1100" dirty="0" smtClean="0"/>
              <a:t>Test </a:t>
            </a:r>
            <a:r>
              <a:rPr lang="en-US" altLang="zh-CN" sz="1100" dirty="0"/>
              <a:t>2         </a:t>
            </a:r>
            <a:endParaRPr lang="en-US" altLang="zh-CN" sz="1100" dirty="0" smtClean="0"/>
          </a:p>
          <a:p>
            <a:r>
              <a:rPr lang="en-US" altLang="zh-CN" sz="1100" dirty="0" err="1" smtClean="0"/>
              <a:t>TearDown</a:t>
            </a:r>
            <a:r>
              <a:rPr lang="en-US" altLang="zh-CN" sz="1100" dirty="0" smtClean="0"/>
              <a:t>          </a:t>
            </a:r>
          </a:p>
          <a:p>
            <a:r>
              <a:rPr lang="en-US" altLang="zh-CN" sz="1100" dirty="0" err="1" smtClean="0"/>
              <a:t>FixtureTearDown</a:t>
            </a:r>
            <a:endParaRPr lang="zh-CN" altLang="en-US" sz="1100" dirty="0"/>
          </a:p>
        </p:txBody>
      </p:sp>
      <p:sp>
        <p:nvSpPr>
          <p:cNvPr id="185" name="矩形 184"/>
          <p:cNvSpPr/>
          <p:nvPr/>
        </p:nvSpPr>
        <p:spPr>
          <a:xfrm>
            <a:off x="4195371" y="4420057"/>
            <a:ext cx="5320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运行结果如下：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代码覆盖率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92696"/>
            <a:ext cx="8343900" cy="593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513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调整文件结构（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File Structure)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2735"/>
            <a:ext cx="4286250" cy="509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052735"/>
            <a:ext cx="4286250" cy="509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283968" y="1844824"/>
            <a:ext cx="68983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429097"/>
            <a:ext cx="69723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227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快速完成代码（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Alt + Insert)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4810125" cy="3876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标注 8"/>
          <p:cNvSpPr/>
          <p:nvPr/>
        </p:nvSpPr>
        <p:spPr>
          <a:xfrm>
            <a:off x="5796136" y="1340768"/>
            <a:ext cx="2232248" cy="1656184"/>
          </a:xfrm>
          <a:prstGeom prst="wedgeRectCallout">
            <a:avLst>
              <a:gd name="adj1" fmla="val -138094"/>
              <a:gd name="adj2" fmla="val -5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可以快速完成构造函数、属性</a:t>
            </a:r>
            <a:r>
              <a:rPr lang="zh-CN" altLang="en-US" dirty="0"/>
              <a:t>、</a:t>
            </a:r>
            <a:r>
              <a:rPr lang="zh-CN" altLang="en-US" dirty="0" smtClean="0"/>
              <a:t>重写基类成员、定义方法和实现对象比较方法。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6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642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文件头说明（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File Header Text)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0" y="692696"/>
            <a:ext cx="7881392" cy="5911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657475"/>
            <a:ext cx="73342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2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3799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查找引用（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Find Usages)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0728"/>
            <a:ext cx="7610475" cy="512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54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5091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查找实现（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Find Implementation)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80728"/>
            <a:ext cx="6917870" cy="5472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7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51556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快速查找（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Find Everything\Type)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1700808"/>
            <a:ext cx="8191500" cy="2609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95936" y="1700808"/>
            <a:ext cx="483850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书签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1700808"/>
            <a:ext cx="483850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" y="836712"/>
            <a:ext cx="9410700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1484784"/>
            <a:ext cx="5810250" cy="282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67544" y="5661248"/>
            <a:ext cx="8676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</a:t>
            </a:r>
            <a:r>
              <a:rPr lang="en-US" altLang="zh-CN" dirty="0" err="1"/>
              <a:t>Ctrl+Shift</a:t>
            </a:r>
            <a:r>
              <a:rPr lang="en-US" altLang="zh-CN" dirty="0"/>
              <a:t>+</a:t>
            </a:r>
            <a:r>
              <a:rPr lang="zh-CN" altLang="en-US" dirty="0"/>
              <a:t>数字键，则给代码增加了一个书签，再按</a:t>
            </a:r>
            <a:r>
              <a:rPr lang="en-US" altLang="zh-CN" dirty="0" err="1"/>
              <a:t>Ctrl+Shift</a:t>
            </a:r>
            <a:r>
              <a:rPr lang="en-US" altLang="zh-CN" dirty="0"/>
              <a:t>+</a:t>
            </a:r>
            <a:r>
              <a:rPr lang="zh-CN" altLang="en-US" dirty="0"/>
              <a:t>数字键则移除该行的书签； </a:t>
            </a:r>
            <a:r>
              <a:rPr lang="en-US" altLang="zh-CN" dirty="0"/>
              <a:t>Ctrl+`</a:t>
            </a:r>
            <a:r>
              <a:rPr lang="zh-CN" altLang="en-US" dirty="0"/>
              <a:t>用于查看所有书签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6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最近打开的文件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1700808"/>
            <a:ext cx="483850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2938" y="980728"/>
            <a:ext cx="867645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快捷键：</a:t>
            </a:r>
            <a:r>
              <a:rPr lang="en-US" altLang="zh-CN" dirty="0" err="1" smtClean="0"/>
              <a:t>Ctrl+E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显示最近打开的文件。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6" y="764704"/>
            <a:ext cx="3780602" cy="5745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3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965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引入变量（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Introduce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Variable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1" y="945302"/>
            <a:ext cx="83935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endParaRPr lang="zh-CN" altLang="en-US" dirty="0"/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0" y="836712"/>
            <a:ext cx="7505700" cy="536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0" y="693836"/>
            <a:ext cx="7448550" cy="564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5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2041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 Items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496944" cy="5613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455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引入字段（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Introduce Field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5536" y="1196752"/>
            <a:ext cx="8486775" cy="4686300"/>
            <a:chOff x="395536" y="1196752"/>
            <a:chExt cx="8486775" cy="46863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196752"/>
              <a:ext cx="8486775" cy="46863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115616" y="3140968"/>
              <a:ext cx="47525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662" y="1916832"/>
            <a:ext cx="6391275" cy="27146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81323" y="836712"/>
            <a:ext cx="7315200" cy="5867400"/>
            <a:chOff x="981323" y="836712"/>
            <a:chExt cx="7315200" cy="58674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323" y="836712"/>
              <a:ext cx="7315200" cy="5867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4" name="直接连接符 13"/>
            <p:cNvCxnSpPr/>
            <p:nvPr/>
          </p:nvCxnSpPr>
          <p:spPr>
            <a:xfrm>
              <a:off x="1547664" y="1916832"/>
              <a:ext cx="46805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41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5223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提取方法（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Extract Method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938" y="1052736"/>
            <a:ext cx="7410450" cy="4610100"/>
            <a:chOff x="642938" y="1052736"/>
            <a:chExt cx="7410450" cy="46101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8" y="1052736"/>
              <a:ext cx="7410450" cy="4610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331640" y="2780928"/>
              <a:ext cx="6480720" cy="2592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609600"/>
            <a:ext cx="6391275" cy="56388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76288" y="714375"/>
            <a:ext cx="7143750" cy="5534025"/>
            <a:chOff x="776288" y="714375"/>
            <a:chExt cx="7143750" cy="55340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288" y="714375"/>
              <a:ext cx="7143750" cy="55340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1" name="组合 10"/>
            <p:cNvGrpSpPr/>
            <p:nvPr/>
          </p:nvGrpSpPr>
          <p:grpSpPr>
            <a:xfrm>
              <a:off x="971600" y="2411366"/>
              <a:ext cx="6552728" cy="3730895"/>
              <a:chOff x="971600" y="2411366"/>
              <a:chExt cx="6552728" cy="3730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76362" y="2411366"/>
                <a:ext cx="1683470" cy="297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71600" y="3209009"/>
                <a:ext cx="6552728" cy="29332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2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53140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引入参数（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Introduce Parameter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5576" y="764704"/>
            <a:ext cx="7315200" cy="5534025"/>
            <a:chOff x="755576" y="764704"/>
            <a:chExt cx="7315200" cy="55340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764704"/>
              <a:ext cx="7315200" cy="55340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矩形 11"/>
            <p:cNvSpPr/>
            <p:nvPr/>
          </p:nvSpPr>
          <p:spPr>
            <a:xfrm>
              <a:off x="1259632" y="5805264"/>
              <a:ext cx="352839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132856"/>
            <a:ext cx="6391275" cy="2162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7" name="组合 26"/>
          <p:cNvGrpSpPr/>
          <p:nvPr/>
        </p:nvGrpSpPr>
        <p:grpSpPr>
          <a:xfrm>
            <a:off x="774626" y="764704"/>
            <a:ext cx="7296150" cy="5495925"/>
            <a:chOff x="4789464" y="1451217"/>
            <a:chExt cx="7296150" cy="549592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9464" y="1451217"/>
              <a:ext cx="7296150" cy="54959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9" name="直接连接符 18"/>
            <p:cNvCxnSpPr/>
            <p:nvPr/>
          </p:nvCxnSpPr>
          <p:spPr>
            <a:xfrm>
              <a:off x="7534003" y="4115513"/>
              <a:ext cx="18722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834447" y="3395433"/>
              <a:ext cx="96073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77364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参数提取的类（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Extract Class From Parameters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0" y="764704"/>
            <a:ext cx="8629650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961172"/>
            <a:ext cx="6391275" cy="482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88" y="2060848"/>
            <a:ext cx="880110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下箭头 7"/>
          <p:cNvSpPr/>
          <p:nvPr/>
        </p:nvSpPr>
        <p:spPr>
          <a:xfrm>
            <a:off x="3419872" y="1268761"/>
            <a:ext cx="72008" cy="40324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54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命名样式规范（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Naming Style)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92696"/>
            <a:ext cx="7848872" cy="5886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268760"/>
            <a:ext cx="7267575" cy="436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4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454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命名样式规范（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Naming Style)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0" y="1484784"/>
            <a:ext cx="4572000" cy="419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920909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：静态的私有字段的格式是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s_privateField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62425" y="1042283"/>
            <a:ext cx="5008380" cy="5302047"/>
            <a:chOff x="4162425" y="1042283"/>
            <a:chExt cx="5008380" cy="530204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0180" y="3839255"/>
              <a:ext cx="5000625" cy="250507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2425" y="1042283"/>
              <a:ext cx="4984207" cy="25158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下箭头 11"/>
            <p:cNvSpPr/>
            <p:nvPr/>
          </p:nvSpPr>
          <p:spPr>
            <a:xfrm flipH="1">
              <a:off x="7628874" y="1800906"/>
              <a:ext cx="45719" cy="256419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4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0175"/>
            <a:ext cx="278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重命名（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ame)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08720"/>
            <a:ext cx="407670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82" y="4437112"/>
            <a:ext cx="6391275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908720"/>
            <a:ext cx="417195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下弧形箭头 7"/>
          <p:cNvSpPr/>
          <p:nvPr/>
        </p:nvSpPr>
        <p:spPr>
          <a:xfrm>
            <a:off x="3275856" y="3737917"/>
            <a:ext cx="2736304" cy="6896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50618" y="2780928"/>
            <a:ext cx="833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31138" y="2780928"/>
            <a:ext cx="833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763688" y="1196752"/>
            <a:ext cx="4567450" cy="360040"/>
            <a:chOff x="1763688" y="1196752"/>
            <a:chExt cx="4567450" cy="36004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763688" y="1196752"/>
              <a:ext cx="45674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331138" y="1196752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763688" y="1196752"/>
              <a:ext cx="0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0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Font typeface="Wingdings" pitchFamily="2" charset="2"/>
          <a:buChar char="Ø"/>
          <a:defRPr sz="16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29421</TotalTime>
  <Words>218</Words>
  <Application>Microsoft Office PowerPoint</Application>
  <PresentationFormat>全屏显示(4:3)</PresentationFormat>
  <Paragraphs>56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唐敦峰</dc:creator>
  <cp:lastModifiedBy>唐敦峰</cp:lastModifiedBy>
  <cp:revision>1630</cp:revision>
  <dcterms:created xsi:type="dcterms:W3CDTF">2009-08-05T09:34:09Z</dcterms:created>
  <dcterms:modified xsi:type="dcterms:W3CDTF">2014-11-27T01:15:20Z</dcterms:modified>
</cp:coreProperties>
</file>