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FE9A7-623D-4BA1-9A4D-05C00E5FA76D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5F6DD-33AF-416F-8FFA-E64D0BCCBB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241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Aqueous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F6DD-33AF-416F-8FFA-E64D0BCCBB4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382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Choroid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F6DD-33AF-416F-8FFA-E64D0BCCBB4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0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Iris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F6DD-33AF-416F-8FFA-E64D0BCCBB4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885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Optic nerve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F6DD-33AF-416F-8FFA-E64D0BCCBB4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738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Retina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F6DD-33AF-416F-8FFA-E64D0BCCBB4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321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Vitreous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F6DD-33AF-416F-8FFA-E64D0BCCBB4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83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37C92-8DCE-F3BD-1477-B532089BF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DA8A11-0D62-FAAB-8C97-E8F6C6FFF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B67C6-A4A2-D0F2-A655-6A152650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2244-7557-454C-BBD0-2EAE8AD4E77A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635D3-F43B-0B61-41B3-5BF13F56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379C9-8A37-3BEB-B619-173291ED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853B-5F68-4DF9-932E-4577A530D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08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BEEF6-A31E-D0BF-FE4A-5DCA725E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57520E-3ABA-EA03-FB4D-17561B544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A606EC-71CD-5583-8D05-7A420F9A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2244-7557-454C-BBD0-2EAE8AD4E77A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8FCE9-30BD-2036-DD55-A4C91B83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C7FFFC-AB74-DE83-E5F8-21927123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853B-5F68-4DF9-932E-4577A530D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5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79F365-27B6-02F3-6F29-DB77C59AC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1DCCC2-8973-C4DA-159A-29697EC95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5BA51A-087D-0147-3B83-BA2F0711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2244-7557-454C-BBD0-2EAE8AD4E77A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80801-4AA9-366A-182F-19E6995F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55907B-2907-E563-94E2-82A6C265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853B-5F68-4DF9-932E-4577A530D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94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B069B-1FB9-5B6C-8CD6-6968E3BD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38357-430B-9206-DDED-FE22FE46B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8C392-E20C-CABB-AE05-6DF3C765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2244-7557-454C-BBD0-2EAE8AD4E77A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D7CE85-03B9-F76B-EB26-45D782C0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7F550-0604-D529-A13C-BAEF99D4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853B-5F68-4DF9-932E-4577A530D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9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762A3-22BB-592A-8C2E-E9002FA3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95D0F3-F254-1C78-EA74-75BB7031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D9F7D-B6BF-A662-17A5-A8329853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2244-7557-454C-BBD0-2EAE8AD4E77A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340A9-6EE0-845C-5AC8-B9C58FD0C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CFAF7-C1FD-673D-7EBE-7C4976E7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853B-5F68-4DF9-932E-4577A530D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49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945DF-BDB1-5382-A940-330EDFC1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EF7739-BB57-F084-F5E4-FDA382112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E15949-98A1-A951-B39A-86A039B17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926C9F-464E-1FA5-EABB-8D3696C2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2244-7557-454C-BBD0-2EAE8AD4E77A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2C1DA8-ABD1-4F8B-736C-4E2A84FC8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46A9DA-226A-4987-A6DB-8AF03F026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853B-5F68-4DF9-932E-4577A530D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09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DC892-B28F-88E2-29C6-761C5F2C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9D9588-7409-23BF-07DD-44A88E808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F30609-9604-71C8-8429-1B10F8CB5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7C22A5-293F-4C58-45AD-1681CF828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360127-AC63-7B64-8FE0-001D20E95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B2A350-0656-2533-D6D7-695F4A28A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2244-7557-454C-BBD0-2EAE8AD4E77A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0C5241-EF48-D81A-3D7B-91F0257F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FED63A-0953-A089-12FD-A73724C5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853B-5F68-4DF9-932E-4577A530D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4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239E6-CAE8-8961-8BD1-27E48036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05762F-FF70-67C8-3492-DD0638CF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2244-7557-454C-BBD0-2EAE8AD4E77A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C84207-64EE-D075-5E3B-AC75A9F9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4F68BB-47BD-EFAA-41A0-EE2E2322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853B-5F68-4DF9-932E-4577A530D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71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5A3B0A-4A66-8FB9-F7A1-8021D684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2244-7557-454C-BBD0-2EAE8AD4E77A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7C272F-22A4-A466-8AE7-13BCFE77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2B1525-626D-06A1-DB68-B55B45A3B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853B-5F68-4DF9-932E-4577A530D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2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A5AE-18D0-EAD9-9205-E9D13FE9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B6E82-9062-984D-DBAA-196B0009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3F260-B7A6-91EC-0502-E99AA28AE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5A874E-7A11-F010-83EF-07C396C8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2244-7557-454C-BBD0-2EAE8AD4E77A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47A971-D50A-0158-B143-B1974053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2681E6-4AF5-1560-01EE-8E99BFD6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853B-5F68-4DF9-932E-4577A530D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26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1C556-B1C7-0710-D282-531931631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57CB48-2CC7-7783-C612-6112E7C60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375FF3-395D-E1E0-A12A-7441FE8E1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A2751D-B519-0B78-22C3-ACA510022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2244-7557-454C-BBD0-2EAE8AD4E77A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2FCB73-6444-881D-0F23-2977D338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E8E2AE-05E9-E175-8E26-9BC40B4F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853B-5F68-4DF9-932E-4577A530D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6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81F460-0B7C-9AFE-2CA5-39BC76AE1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BB9DE8-0815-DDB7-5B86-3E0B10F50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6E822-E1A4-3E3B-5DA1-101733183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E22244-7557-454C-BBD0-2EAE8AD4E77A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8CE6C4-493C-F292-DC3D-B856F826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CD172-802E-41CA-0386-19905F740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3C853B-5F68-4DF9-932E-4577A530D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66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DF5FADAD-9345-7335-3761-ADD5F4631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122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2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EA525496-CFEB-E906-B05C-C9F8B5405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59" y="-12192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6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도표, 라인, 텍스트, 평행이(가) 표시된 사진&#10;&#10;자동 생성된 설명">
            <a:extLst>
              <a:ext uri="{FF2B5EF4-FFF2-40B4-BE49-F238E27FC236}">
                <a16:creationId xmlns:a16="http://schemas.microsoft.com/office/drawing/2014/main" id="{B1D6662F-F118-8557-2775-3035B77F6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87" y="1032635"/>
            <a:ext cx="914401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36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도표, 라인, 그래프, 텍스트이(가) 표시된 사진&#10;&#10;자동 생성된 설명">
            <a:extLst>
              <a:ext uri="{FF2B5EF4-FFF2-40B4-BE49-F238E27FC236}">
                <a16:creationId xmlns:a16="http://schemas.microsoft.com/office/drawing/2014/main" id="{93976832-540F-5A97-80C2-81650B202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685794"/>
            <a:ext cx="914401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7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도표, 라인, 텍스트, 그래프이(가) 표시된 사진&#10;&#10;자동 생성된 설명">
            <a:extLst>
              <a:ext uri="{FF2B5EF4-FFF2-40B4-BE49-F238E27FC236}">
                <a16:creationId xmlns:a16="http://schemas.microsoft.com/office/drawing/2014/main" id="{B62C5671-9608-F367-0670-001F4C756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685794"/>
            <a:ext cx="914401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89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도표, 라인, 텍스트, 평행이(가) 표시된 사진&#10;&#10;자동 생성된 설명">
            <a:extLst>
              <a:ext uri="{FF2B5EF4-FFF2-40B4-BE49-F238E27FC236}">
                <a16:creationId xmlns:a16="http://schemas.microsoft.com/office/drawing/2014/main" id="{80CB6752-4694-F97E-301E-11FEDC5C8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685794"/>
            <a:ext cx="914401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90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도표, 라인, 그래프, 평행이(가) 표시된 사진&#10;&#10;자동 생성된 설명">
            <a:extLst>
              <a:ext uri="{FF2B5EF4-FFF2-40B4-BE49-F238E27FC236}">
                <a16:creationId xmlns:a16="http://schemas.microsoft.com/office/drawing/2014/main" id="{8F946CB1-6198-787B-2CA8-8163E17CE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527" y="607417"/>
            <a:ext cx="914401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도표, 라인, 그래프, 평행이(가) 표시된 사진&#10;&#10;자동 생성된 설명">
            <a:extLst>
              <a:ext uri="{FF2B5EF4-FFF2-40B4-BE49-F238E27FC236}">
                <a16:creationId xmlns:a16="http://schemas.microsoft.com/office/drawing/2014/main" id="{99AD5F6A-FB14-69ED-73D0-EE8983B22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685794"/>
            <a:ext cx="914401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60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와이드스크린</PresentationFormat>
  <Paragraphs>12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차화준</dc:creator>
  <cp:lastModifiedBy>차화준</cp:lastModifiedBy>
  <cp:revision>12</cp:revision>
  <dcterms:created xsi:type="dcterms:W3CDTF">2024-09-20T03:36:04Z</dcterms:created>
  <dcterms:modified xsi:type="dcterms:W3CDTF">2024-09-20T03:37:57Z</dcterms:modified>
</cp:coreProperties>
</file>