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0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2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9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2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2CF1-D072-4E7C-AE9F-165F871F3E66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43A9-D5A2-49D3-B181-71D51FF15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8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8932" y="2064510"/>
            <a:ext cx="8046414" cy="4356483"/>
          </a:xfrm>
          <a:prstGeom prst="rect">
            <a:avLst/>
          </a:prstGeom>
          <a:solidFill>
            <a:srgbClr val="F3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http://www.jobkorea.co.kr/recruit/home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8932" y="244959"/>
            <a:ext cx="8046414" cy="6172372"/>
            <a:chOff x="528932" y="244959"/>
            <a:chExt cx="8046414" cy="6172372"/>
          </a:xfrm>
        </p:grpSpPr>
        <p:pic>
          <p:nvPicPr>
            <p:cNvPr id="1026" name="Picture 2" descr="C:\Users\302-11\Desktop\2018-03-04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1" r="70358"/>
            <a:stretch/>
          </p:blipFill>
          <p:spPr bwMode="auto">
            <a:xfrm>
              <a:off x="1475656" y="2060848"/>
              <a:ext cx="1163479" cy="4356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302-11\Desktop\header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/>
            <a:stretch/>
          </p:blipFill>
          <p:spPr bwMode="auto">
            <a:xfrm>
              <a:off x="528932" y="244959"/>
              <a:ext cx="8046414" cy="1818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1547664" y="2100515"/>
            <a:ext cx="1080120" cy="4352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4099" y="303914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이용자 관리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3572" y="2348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물품관</a:t>
            </a:r>
            <a:r>
              <a:rPr lang="ko-KR" altLang="en-US" sz="1400" dirty="0"/>
              <a:t>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5361" y="34711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회원통</a:t>
            </a:r>
            <a:r>
              <a:rPr lang="ko-KR" altLang="en-US" sz="1400" dirty="0"/>
              <a:t>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4893" y="27163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주문</a:t>
            </a:r>
            <a:r>
              <a:rPr lang="ko-KR" altLang="en-US" sz="1400" dirty="0"/>
              <a:t>서</a:t>
            </a:r>
          </a:p>
        </p:txBody>
      </p:sp>
    </p:spTree>
    <p:extLst>
      <p:ext uri="{BB962C8B-B14F-4D97-AF65-F5344CB8AC3E}">
        <p14:creationId xmlns:p14="http://schemas.microsoft.com/office/powerpoint/2010/main" val="108805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302-11</dc:creator>
  <cp:lastModifiedBy>302-11</cp:lastModifiedBy>
  <cp:revision>3</cp:revision>
  <dcterms:created xsi:type="dcterms:W3CDTF">2018-03-04T07:46:10Z</dcterms:created>
  <dcterms:modified xsi:type="dcterms:W3CDTF">2018-03-04T07:58:52Z</dcterms:modified>
</cp:coreProperties>
</file>