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Default ContentType="image/jpeg" Extension="jpg"/>
  <Default ContentType="image/png" Extension="pn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g" Type="http://schemas.openxmlformats.org/officeDocument/2006/relationships/image"/><Relationship Id="rId9" Target="/ppt/media/image9.jpg" Type="http://schemas.openxmlformats.org/officeDocument/2006/relationships/image"/><Relationship Id="rId10" Target="/ppt/media/image10.png" Type="http://schemas.openxmlformats.org/officeDocument/2006/relationships/image"/><Relationship Id="rId11" Target="/ppt/media/image11.png" Type="http://schemas.openxmlformats.org/officeDocument/2006/relationships/image"/><Relationship Id="rId12" Target="/ppt/media/image12.png" Type="http://schemas.openxmlformats.org/officeDocument/2006/relationships/image"/><Relationship Id="rId13" Target="/ppt/media/image13.png" Type="http://schemas.openxmlformats.org/officeDocument/2006/relationships/image"/><Relationship Id="rId14" Target="/ppt/media/image14.png" Type="http://schemas.openxmlformats.org/officeDocument/2006/relationships/image"/><Relationship Id="rId15" Target="ppt/media/img_cc_black.png" Type="http://schemas.openxmlformats.org/officeDocument/2006/relationships/image"/><Relationship Id="rId16" Target="ppt/presentation.xml" Type="http://schemas.openxmlformats.org/officeDocument/2006/relationships/officeDocument"/><Relationship Id="rId17" Target="docProps/core.xml" Type="http://schemas.openxmlformats.org/package/2006/relationships/metadata/core-properties"/><Relationship Id="rId18"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type="custom"/>
  <p:notesSz cx="12192000" cy="6858000"/>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a:tblStyle styleId="{7F9EDDD3-8C99-40B9-A629-C2EC1D25D9F6}" styleName="No Style, Table Grid">
    <a:wholeTbl>
      <a:tcTxStyle>
        <a:fontRef idx="minor">
          <a:srgbClr val="000000"/>
        </a:fontRef>
        <a:schemeClr val="tx1"/>
      </a:tcTxStyle>
      <a:tcStyle>
        <a:tcBdr>
          <a:left>
            <a:ln w="12700">
              <a:solidFill>
                <a:schemeClr val="tx1"/>
              </a:solidFill>
            </a:ln>
          </a:left>
          <a:right>
            <a:ln w="12700">
              <a:solidFill>
                <a:schemeClr val="tx1"/>
              </a:solidFill>
            </a:ln>
          </a:right>
          <a:top>
            <a:ln w="12700">
              <a:solidFill>
                <a:schemeClr val="tx1"/>
              </a:solidFill>
            </a:ln>
          </a:top>
          <a:bottom>
            <a:ln w="12700">
              <a:solidFill>
                <a:schemeClr val="tx1"/>
              </a:solidFill>
            </a:ln>
          </a:bottom>
          <a:insideH>
            <a:ln w="12700">
              <a:solidFill>
                <a:schemeClr val="tx1"/>
              </a:solidFill>
            </a:ln>
          </a:insideH>
          <a:insideV>
            <a:ln w="12700">
              <a:solidFill>
                <a:schemeClr val="tx1"/>
              </a:solidFill>
            </a:ln>
          </a:insideV>
        </a:tcBdr>
        <a:fill>
          <a:noFill/>
        </a:fill>
      </a:tcStyle>
    </a:wholeTbl>
  </a:tblStyle>
</a:tblStyleLst>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slides/slide13.xml" Type="http://schemas.openxmlformats.org/officeDocument/2006/relationships/slide"/><Relationship Id="rId18" Target="tableStyles.xml" Type="http://schemas.openxmlformats.org/officeDocument/2006/relationships/tableStyles"/><Relationship Id="rId19" Target="presProps.xml" Type="http://schemas.openxmlformats.org/officeDocument/2006/relationships/presProps"/><Relationship Id="rId20"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88AD86F6-C1DF-474B-8D05-3AA8636FB789}">
                <a16:creationId xmlns:a16="http://schemas.microsoft.com/office/drawing/2010/main" id="{C4F94DC4-4FA3-4D2F-9A3F-2C94930DCF80}"/>
              </a:ext>
            </a:extLst>
          </p:cNvPr>
          <p:cNvSpPr>
            <a:spLocks noGrp="true"/>
          </p:cNvSpPr>
          <p:nvPr>
            <p:ph type="title"/>
          </p:nvPr>
        </p:nvSpPr>
        <p:spPr>
          <a:xfrm rot="0">
            <a:off x="3195574" y="2067305"/>
            <a:ext cx="5800851" cy="51816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C79B9145-F1E1-458B-91E9-6E289B18ECF6}">
                <a16:creationId xmlns:a16="http://schemas.microsoft.com/office/drawing/2010/main" id="{83DC26A9-51CA-411E-8792-8EC45746289D}"/>
              </a:ext>
            </a:extLst>
          </p:cNvPr>
          <p:cNvSpPr>
            <a:spLocks noGrp="true"/>
          </p:cNvSpPr>
          <p:nvPr>
            <p:ph idx="1" type="subTitle"/>
          </p:nvPr>
        </p:nvSpPr>
        <p:spPr>
          <a:xfrm rot="0">
            <a:off x="1828800" y="3840479"/>
            <a:ext cx="8534400" cy="1714500"/>
          </a:xfrm>
          <a:prstGeom prst="rect">
            <a:avLst/>
          </a:prstGeom>
        </p:spPr>
        <p:txBody>
          <a:bodyPr bIns="0" lIns="0" rIns="0" rtlCol="0" tIns="0" wrap="square">
            <a:spAutoFit/>
          </a:bodyPr>
          <a:lstStyle>
            <a:lvl1pPr lvl="0"/>
          </a:lstStyle>
          <a:p>
            <a:pPr/>
            <a:r>
              <a:rPr dirty="0" lang="en-US"/>
              <a:t/>
            </a:r>
            <a:endParaRPr dirty="0" lang="en-US"/>
          </a:p>
        </p:txBody>
      </p:sp>
      <p:sp>
        <p:nvSpPr>
          <p:cNvPr id="4" name="Holder 4">
            <a:extLst>
              <a:ext uri="{A5104A4D-72BF-49D1-93BF-2898D0C90D15}">
                <a16:creationId xmlns:a16="http://schemas.microsoft.com/office/drawing/2010/main" id="{F5021477-D0DF-4079-B5C8-B2001D439C17}"/>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20A824AD-797C-4A70-925E-7E81B8365016}">
                <a16:creationId xmlns:a16="http://schemas.microsoft.com/office/drawing/2010/main" id="{34F9C74E-DD27-4BD4-BD8E-AC90456CB849}"/>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E5181949-8E8A-4D0A-8059-B803FC83E3DE}" type="datetime1">
              <a:t>6/22/2024</a:t>
            </a:fld>
            <a:endParaRPr dirty="0" lang="en-US"/>
          </a:p>
        </p:txBody>
      </p:sp>
      <p:sp>
        <p:nvSpPr>
          <p:cNvPr id="6" name="Holder 6">
            <a:extLst>
              <a:ext uri="{2606EF28-22F4-4125-BA05-5AD192281F94}">
                <a16:creationId xmlns:a16="http://schemas.microsoft.com/office/drawing/2010/main" id="{B5AEDACA-B199-4047-BD1A-6CE9582B70B3}"/>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6BFFE723-DAC3-4174-A9ED-29F4E8ECABFC}" type="slidenum"/>
            <a:endParaRPr dirty="0" lang="en-US" spc="10"/>
          </a:p>
        </p:txBody>
      </p:sp>
    </p:spTree>
    <p:extLst>
      <p:ext uri="{22468F74-58D7-4AED-A148-0C457E954CB7}">
        <p14:creationId xmlns:p14="http://schemas.microsoft.com/office/powerpoint/2010/main" val="1719037773419"/>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BB1293EA-FDAC-408A-A114-AE2553630985}">
                <a16:creationId xmlns:a16="http://schemas.microsoft.com/office/drawing/2010/main" id="{AA36A902-13B8-47B0-BF56-28E6D5105AF7}"/>
              </a:ext>
            </a:extLst>
          </p:cNvPr>
          <p:cNvSpPr>
            <a:spLocks noGrp="true"/>
          </p:cNvSpPr>
          <p:nvPr>
            <p:ph type="title"/>
          </p:nvPr>
        </p:nvSpPr>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047C7D73-E911-454E-8BB4-B0204A16C15C}">
                <a16:creationId xmlns:a16="http://schemas.microsoft.com/office/drawing/2010/main" id="{ECAE663A-DD56-495C-87B4-47FAF28388C0}"/>
              </a:ext>
            </a:extLst>
          </p:cNvPr>
          <p:cNvSpPr>
            <a:spLocks noGrp="true"/>
          </p:cNvSpPr>
          <p:nvPr>
            <p:ph idx="1" type="body"/>
          </p:nvPr>
        </p:nvSpPr>
        <p:spPr/>
        <p:txBody>
          <a:bodyPr bIns="0" lIns="0" rIns="0" rtlCol="0" tIns="0"/>
          <a:lstStyle>
            <a:lvl1pPr lvl="0"/>
          </a:lstStyle>
          <a:p>
            <a:pPr/>
            <a:r>
              <a:rPr dirty="0" lang="en-US"/>
              <a:t/>
            </a:r>
            <a:endParaRPr dirty="0" lang="en-US"/>
          </a:p>
        </p:txBody>
      </p:sp>
      <p:sp>
        <p:nvSpPr>
          <p:cNvPr id="4" name="Holder 4">
            <a:extLst>
              <a:ext uri="{6279F9B5-3422-4113-A6BB-FC026D7EEA67}">
                <a16:creationId xmlns:a16="http://schemas.microsoft.com/office/drawing/2010/main" id="{7F134574-5627-49D1-B313-EFBC7AF0765B}"/>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1C3EE18C-C94A-4AC0-81EE-B239845C09C0}">
                <a16:creationId xmlns:a16="http://schemas.microsoft.com/office/drawing/2010/main" id="{C198A76D-B5BB-4F70-8F70-683634B94F75}"/>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3067B98-B3C2-4EE8-AC61-38D0688B11A0}" type="datetime1">
              <a:t>6/22/2024</a:t>
            </a:fld>
            <a:endParaRPr dirty="0" lang="en-US"/>
          </a:p>
        </p:txBody>
      </p:sp>
      <p:sp>
        <p:nvSpPr>
          <p:cNvPr id="6" name="Holder 6">
            <a:extLst>
              <a:ext uri="{0C24CE29-7ABC-4CC8-9B4C-9CFA1663560C}">
                <a16:creationId xmlns:a16="http://schemas.microsoft.com/office/drawing/2010/main" id="{EA149080-ADBD-4735-84E9-6D1DA94761F6}"/>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52A49ADA-1B15-4D0A-A763-74E78F00A2FD}" type="slidenum"/>
            <a:endParaRPr dirty="0" lang="en-US" spc="10"/>
          </a:p>
        </p:txBody>
      </p:sp>
    </p:spTree>
    <p:extLst>
      <p:ext uri="{F30A2B14-62BE-4029-AF3A-A12EE7863CF0}">
        <p14:creationId xmlns:p14="http://schemas.microsoft.com/office/powerpoint/2010/main" val="1719037773420"/>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C1CA0950-B454-4FB0-AEEC-7F1CB3377AF6}">
                <a16:creationId xmlns:a16="http://schemas.microsoft.com/office/drawing/2010/main" id="{5126970A-330A-452D-9B12-986166C15850}"/>
              </a:ext>
            </a:extLst>
          </p:cNvPr>
          <p:cNvSpPr>
            <a:spLocks noGrp="true"/>
          </p:cNvSpPr>
          <p:nvPr>
            <p:ph type="title"/>
          </p:nvPr>
        </p:nvSpPr>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D1F96084-EAF1-4287-8D08-4D3A3A69F564}">
                <a16:creationId xmlns:a16="http://schemas.microsoft.com/office/drawing/2010/main" id="{BD2C25CA-A1CE-493A-8A6F-58185E567EB2}"/>
              </a:ext>
            </a:extLst>
          </p:cNvPr>
          <p:cNvSpPr>
            <a:spLocks noGrp="true"/>
          </p:cNvSpPr>
          <p:nvPr>
            <p:ph idx="1"/>
          </p:nvPr>
        </p:nvSpPr>
        <p:spPr>
          <a:xfrm rot="0">
            <a:off x="609600" y="1577340"/>
            <a:ext cx="5303520" cy="4526279"/>
          </a:xfrm>
          <a:prstGeom prst="rect">
            <a:avLst/>
          </a:prstGeom>
        </p:spPr>
        <p:txBody>
          <a:bodyPr bIns="0" lIns="0" rIns="0" rtlCol="0" tIns="0" wrap="square">
            <a:spAutoFit/>
          </a:bodyPr>
          <a:lstStyle>
            <a:lvl1pPr lvl="0"/>
          </a:lstStyle>
          <a:p>
            <a:pPr/>
            <a:r>
              <a:rPr dirty="0" lang="en-US"/>
              <a:t/>
            </a:r>
            <a:endParaRPr dirty="0" lang="en-US"/>
          </a:p>
        </p:txBody>
      </p:sp>
      <p:sp>
        <p:nvSpPr>
          <p:cNvPr id="4" name="Holder 4">
            <a:extLst>
              <a:ext uri="{C32FE679-9D15-457A-BFB2-8CB9B27A0324}">
                <a16:creationId xmlns:a16="http://schemas.microsoft.com/office/drawing/2010/main" id="{094D5B4E-2415-41C6-A986-9379C334028E}"/>
              </a:ext>
            </a:extLst>
          </p:cNvPr>
          <p:cNvSpPr>
            <a:spLocks noGrp="true"/>
          </p:cNvSpPr>
          <p:nvPr>
            <p:ph idx="2"/>
          </p:nvPr>
        </p:nvSpPr>
        <p:spPr>
          <a:xfrm rot="0">
            <a:off x="6278880" y="1577340"/>
            <a:ext cx="5303520" cy="4526279"/>
          </a:xfrm>
          <a:prstGeom prst="rect">
            <a:avLst/>
          </a:prstGeom>
        </p:spPr>
        <p:txBody>
          <a:bodyPr bIns="0" lIns="0" rIns="0" rtlCol="0" tIns="0" wrap="square">
            <a:spAutoFit/>
          </a:bodyPr>
          <a:lstStyle>
            <a:lvl1pPr lvl="0"/>
          </a:lstStyle>
          <a:p>
            <a:pPr/>
            <a:r>
              <a:rPr dirty="0" lang="en-US"/>
              <a:t/>
            </a:r>
            <a:endParaRPr dirty="0" lang="en-US"/>
          </a:p>
        </p:txBody>
      </p:sp>
      <p:sp>
        <p:nvSpPr>
          <p:cNvPr id="5" name="Holder 5">
            <a:extLst>
              <a:ext uri="{8336848C-C9D7-442E-A44E-682D28431155}">
                <a16:creationId xmlns:a16="http://schemas.microsoft.com/office/drawing/2010/main" id="{651D1BCF-04A5-4F0C-AD5B-264A168D0987}"/>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50282B92-7241-4AFD-B224-561974D06DBF}">
                <a16:creationId xmlns:a16="http://schemas.microsoft.com/office/drawing/2010/main" id="{DE604A63-F285-48D5-B856-86384CD1FB33}"/>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786DE0AF-F5B9-45C7-944F-3D0F72DBD7D0}" type="datetime1">
              <a:t>6/22/2024</a:t>
            </a:fld>
            <a:endParaRPr dirty="0" lang="en-US"/>
          </a:p>
        </p:txBody>
      </p:sp>
      <p:sp>
        <p:nvSpPr>
          <p:cNvPr id="7" name="Holder 7">
            <a:extLst>
              <a:ext uri="{6B689083-79A5-441F-BE21-446C281152D9}">
                <a16:creationId xmlns:a16="http://schemas.microsoft.com/office/drawing/2010/main" id="{17A8324C-F755-4048-AEFF-3675BD1AD550}"/>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CDE5C8B-6DEA-494A-87BB-8B896D49E9A9}" type="slidenum"/>
            <a:endParaRPr dirty="0" lang="en-US" spc="10"/>
          </a:p>
        </p:txBody>
      </p:sp>
    </p:spTree>
    <p:extLst>
      <p:ext uri="{D5405D32-66D4-43E6-8A4B-AB2435112560}">
        <p14:creationId xmlns:p14="http://schemas.microsoft.com/office/powerpoint/2010/main" val="1719037773422"/>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215F44F3-8A6E-4F51-A432-4017C0677BA2}">
                <a16:creationId xmlns:a16="http://schemas.microsoft.com/office/drawing/2010/main" id="{CE290AC1-9883-4672-B848-95A5EB5D5F0F}"/>
              </a:ext>
            </a:extLst>
          </p:cNvPr>
          <p:cNvSpPr>
            <a:spLocks noGrp="true"/>
          </p:cNvSpPr>
          <p:nvPr>
            <p:ph type="title"/>
          </p:nvPr>
        </p:nvSpPr>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EB5AC696-001B-4922-BA3B-EEF60BE1BD4C}">
                <a16:creationId xmlns:a16="http://schemas.microsoft.com/office/drawing/2010/main" id="{7B9866CE-B754-4AEB-A8EA-563274D18BC8}"/>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4D7E21CB-6E68-4D41-ADBC-AA57D507434D}">
                <a16:creationId xmlns:a16="http://schemas.microsoft.com/office/drawing/2010/main" id="{ACDBCEEA-7BA2-4F35-8153-53FDE77ACBA9}"/>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9D335B98-B0BD-4908-A807-DA950A5992DA}" type="datetime1">
              <a:t>6/22/2024</a:t>
            </a:fld>
            <a:endParaRPr dirty="0" lang="en-US"/>
          </a:p>
        </p:txBody>
      </p:sp>
      <p:sp>
        <p:nvSpPr>
          <p:cNvPr id="5" name="Holder 5">
            <a:extLst>
              <a:ext uri="{A6A59E13-EB41-45C4-A9CE-B6644BA3828F}">
                <a16:creationId xmlns:a16="http://schemas.microsoft.com/office/drawing/2010/main" id="{4E9B5FBA-9438-40F4-8A4D-CE2C6E0FBEF8}"/>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25FF379B-0D15-42F7-A4C7-5E6F81B400B6}" type="slidenum"/>
            <a:endParaRPr dirty="0" lang="en-US" spc="10"/>
          </a:p>
        </p:txBody>
      </p:sp>
    </p:spTree>
    <p:extLst>
      <p:ext uri="{00548601-DCAD-4394-A8EA-C3C8D4EFE9EC}">
        <p14:creationId xmlns:p14="http://schemas.microsoft.com/office/powerpoint/2010/main" val="1719037773423"/>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C3AECD75-5252-465B-90BE-A20108710494}">
                <a16:creationId xmlns:a16="http://schemas.microsoft.com/office/drawing/2010/main" id="{3A92804B-BE1D-4E33-8FC3-5553CF8BE1D9}"/>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1664A0F1-CB7B-4AD4-9F9B-D06A66CF1FAD}">
                <a16:creationId xmlns:a16="http://schemas.microsoft.com/office/drawing/2010/main" id="{BE0ABC75-8DDC-4D56-8F10-E3820ADE888E}"/>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CA4A3B9E-47D9-455E-AD75-923851B78CA2}" type="datetime1">
              <a:t>6/22/2024</a:t>
            </a:fld>
            <a:endParaRPr dirty="0" lang="en-US"/>
          </a:p>
        </p:txBody>
      </p:sp>
      <p:sp>
        <p:nvSpPr>
          <p:cNvPr id="4" name="Holder 4">
            <a:extLst>
              <a:ext uri="{B24C6723-5B26-4010-8D82-3A49630C8679}">
                <a16:creationId xmlns:a16="http://schemas.microsoft.com/office/drawing/2010/main" id="{9CF83AC4-721F-41A4-8670-B3D483577ED3}"/>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D916C736-4585-429A-9882-6E1083110971}" type="slidenum"/>
            <a:endParaRPr dirty="0" lang="en-US" spc="10"/>
          </a:p>
        </p:txBody>
      </p:sp>
    </p:spTree>
    <p:extLst>
      <p:ext uri="{A011368C-47AE-4BBE-9DDA-01B52BE2A670}">
        <p14:creationId xmlns:p14="http://schemas.microsoft.com/office/powerpoint/2010/main" val="1719037773425"/>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453E46A8-420E-4E77-AA58-02CBB99FF539}">
                <a16:creationId xmlns:a16="http://schemas.microsoft.com/office/drawing/2010/main" id="{22C48307-BA58-4D0D-AE4C-6133D8D47668}"/>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FAA6DE04-E77C-440E-A465-ECAB33AB063F}">
                <a16:creationId xmlns:a16="http://schemas.microsoft.com/office/drawing/2010/main" id="{0F1FD196-0941-4DD5-B529-66B71C87D6A8}"/>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65835518-1EA9-42C3-9322-A343197731EB}">
                <a16:creationId xmlns:a16="http://schemas.microsoft.com/office/drawing/2010/main" id="{B9CB7367-ECAB-4CCD-98CC-9709B438F182}"/>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C6D67595-D45C-4D67-8844-578FC11EF521}">
                <a16:creationId xmlns:a16="http://schemas.microsoft.com/office/drawing/2010/main" id="{CE769786-503C-4B74-AA53-90B58385E024}"/>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D39FB471-A647-4CAB-9B10-313946B4A20B}">
                <a16:creationId xmlns:a16="http://schemas.microsoft.com/office/drawing/2010/main" id="{A2BE523F-E0F8-438A-855F-061E4254432E}"/>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4AE9BA13-E8E6-4B47-86FA-5F5399673805}">
                <a16:creationId xmlns:a16="http://schemas.microsoft.com/office/drawing/2010/main" id="{00CC088F-EF5F-411B-8AAA-567CE7F725D5}"/>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D4E1FE6D-0659-457B-81CA-60CF35315652}">
                <a16:creationId xmlns:a16="http://schemas.microsoft.com/office/drawing/2010/main" id="{A3767D46-09D6-45B0-9AB0-5308392F97B9}"/>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380A7968-D3DB-42E8-8E6D-E95DCB85BD71}">
                <a16:creationId xmlns:a16="http://schemas.microsoft.com/office/drawing/2010/main" id="{5729509C-F089-4147-8DAF-D5725DBF9D39}"/>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91A1BA65-D130-40B3-8578-C0D517C754F3}">
                <a16:creationId xmlns:a16="http://schemas.microsoft.com/office/drawing/2010/main" id="{BD7318C1-892C-4395-AA55-AC36116324F2}"/>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32B47453-399F-4684-A3BF-901C128C4E91}">
                <a16:creationId xmlns:a16="http://schemas.microsoft.com/office/drawing/2010/main" id="{7671AF68-40A9-443D-B7E0-383F667660D7}"/>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4E78F72E-CC42-4D9E-BDBA-BE7B13502719}">
                <a16:creationId xmlns:a16="http://schemas.microsoft.com/office/drawing/2010/main" id="{3E222DE5-460A-4464-B56C-8BC0A06B9995}"/>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3B489F92-D21E-4867-856D-C90E3E9870B1}">
                <a16:creationId xmlns:a16="http://schemas.microsoft.com/office/drawing/2010/main" id="{2720C5D7-B34F-445B-8DA6-9961B32ADAB9}"/>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lvl1pPr lvl="0"/>
          </a:lstStyle>
          <a:p>
            <a:pPr/>
            <a:r>
              <a:rPr dirty="0" lang="en-US"/>
              <a:t/>
            </a:r>
            <a:endParaRPr dirty="0" lang="en-US"/>
          </a:p>
        </p:txBody>
      </p:sp>
      <p:sp>
        <p:nvSpPr>
          <p:cNvPr id="14" name="Holder 4">
            <a:extLst>
              <a:ext uri="{27317F6F-83F5-4640-AA23-6E9D51C0379B}">
                <a16:creationId xmlns:a16="http://schemas.microsoft.com/office/drawing/2010/main" id="{D77FE114-C137-47B4-A3F9-C143C4BBA9A7}"/>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744BD52D-6D80-43D0-B163-2CA6C3CB5E97}">
                <a16:creationId xmlns:a16="http://schemas.microsoft.com/office/drawing/2010/main" id="{6E26C11F-842A-4ACB-9133-FD88F34DDDA8}"/>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37194ACA-14D5-4186-9C22-7CC2AC49EFE1}" type="datetime1">
              <a:t>6/22/2024</a:t>
            </a:fld>
            <a:endParaRPr dirty="0" lang="en-US"/>
          </a:p>
        </p:txBody>
      </p:sp>
      <p:sp>
        <p:nvSpPr>
          <p:cNvPr id="16" name="Holder 6">
            <a:extLst>
              <a:ext uri="{EF844037-C13F-4E3E-8099-65DE9EAEE12C}">
                <a16:creationId xmlns:a16="http://schemas.microsoft.com/office/drawing/2010/main" id="{4FDC036A-1D0D-48B9-8D3B-37D687E339A2}"/>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6CA43AD6-3695-47E1-94C0-EFEDB641A9CD}" type="slidenum"/>
            <a:endParaRPr dirty="0" lang="en-US" spc="10"/>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2" Target="../media/image9.jpg" Type="http://schemas.openxmlformats.org/officeDocument/2006/relationships/image"/><Relationship Id="rId1" Target="../slideLayouts/slideLayout4.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2.xml.rels><?xml version="1.0" encoding="UTF-8" standalone="no"?><Relationships xmlns="http://schemas.openxmlformats.org/package/2006/relationships"><Relationship Id="rId2" Target="https://github.com/chai-143/APSSDC" TargetMode="External" Type="http://schemas.openxmlformats.org/officeDocument/2006/relationships/hyperlink"/><Relationship Id="rId3" Target="https://github.com/chai-143/APSSDC" TargetMode="External" Type="http://schemas.openxmlformats.org/officeDocument/2006/relationships/hyperlink"/><Relationship Id="rId4" Target="https://github.com/chai-143/APSSDC" TargetMode="External" Type="http://schemas.openxmlformats.org/officeDocument/2006/relationships/hyperlink"/><Relationship Id="rId5" Target="https://github.com/chai-143/APSSDC" TargetMode="External" Type="http://schemas.openxmlformats.org/officeDocument/2006/relationships/hyperlink"/><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1" Target="../slideLayouts/slideLayout4.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8.jp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7C34A209-64E9-4B68-B529-BDF1116CF0DC}">
                <a16:creationId xmlns:a16="http://schemas.microsoft.com/office/drawing/2010/main" id="{CB254ECA-C872-494C-B413-42642B90C6B6}"/>
              </a:ext>
            </a:extLst>
          </p:cNvPr>
          <p:cNvGrpSpPr/>
          <p:nvPr/>
        </p:nvGrpSpPr>
        <p:grpSpPr>
          <a:xfrm rot="0">
            <a:off x="742950" y="1104900"/>
            <a:ext cx="1743075" cy="1333500"/>
            <a:chOff x="742950" y="1104900"/>
            <a:chExt cx="1743075" cy="1333500"/>
          </a:xfrm>
        </p:grpSpPr>
        <p:sp>
          <p:nvSpPr>
            <p:cNvPr id="3" name="object 3">
              <a:extLst>
                <a:ext uri="{2C9378BE-1339-4FFD-A7E2-A611693105B3}">
                  <a16:creationId xmlns:a16="http://schemas.microsoft.com/office/drawing/2010/main" id="{BC08A81C-9661-4A8F-8635-88D8B41E450D}"/>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AC7DE311-A89F-4AA4-BC72-11D584209894}">
                  <a16:creationId xmlns:a16="http://schemas.microsoft.com/office/drawing/2010/main" id="{B0A636A5-6350-4E85-AEC7-21821154BC7A}"/>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C56D052E-3F6A-423B-B58E-CA70C2B72880}">
                <a16:creationId xmlns:a16="http://schemas.microsoft.com/office/drawing/2010/main" id="{F5AE16C5-43BF-470D-840E-0D144FEE38B7}"/>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1CEC5DD1-D6A4-4561-B551-8C298BC9815E}">
                <a16:creationId xmlns:a16="http://schemas.microsoft.com/office/drawing/2010/main" id="{E53A0DC3-1E01-43CB-BBD9-6B130C598569}"/>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40B8E9A1-0797-4144-9A45-2454D1FC9A77}">
                <a16:creationId xmlns:a16="http://schemas.microsoft.com/office/drawing/2010/main" id="{3DF2429D-61EB-493A-9452-1CF1C503E2D1}"/>
              </a:ext>
            </a:extLst>
          </p:cNvPr>
          <p:cNvSpPr>
            <a:spLocks noGrp="true"/>
          </p:cNvSpPr>
          <p:nvPr>
            <p:ph type="title"/>
          </p:nvPr>
        </p:nvSpPr>
        <p:spPr>
          <a:xfrm rot="0">
            <a:off x="2027177" y="1759143"/>
            <a:ext cx="8925049" cy="991619"/>
          </a:xfrm>
          <a:prstGeom prst="rect">
            <a:avLst/>
          </a:prstGeom>
        </p:spPr>
        <p:txBody>
          <a:bodyPr anchor="t" bIns="0" lIns="0" rIns="0" rtlCol="0" tIns="16510" vert="horz" wrap="square">
            <a:spAutoFit/>
          </a:bodyPr>
          <a:lstStyle/>
          <a:p>
            <a:pPr marL="3213735">
              <a:spcBef>
                <a:spcPts val="130"/>
              </a:spcBef>
            </a:pPr>
            <a:r>
              <a:rPr dirty="0" lang="en-US" spc="15"/>
              <a:t>  </a:t>
            </a:r>
            <a:r>
              <a:rPr dirty="0" lang="en-US" spc="15"/>
              <a:t>Merikapudi Chaithanya           Lakshmi</a:t>
            </a:r>
            <a:endParaRPr dirty="0" lang="en-US" spc="15"/>
          </a:p>
        </p:txBody>
      </p:sp>
      <p:sp>
        <p:nvSpPr>
          <p:cNvPr id="8" name="object 8">
            <a:extLst>
              <a:ext uri="{4E280AD3-A870-436A-8A3A-FD4F7ACE1F5A}">
                <a16:creationId xmlns:a16="http://schemas.microsoft.com/office/drawing/2010/main" id="{962BDA18-23CC-45BF-992A-18F083DAEAEB}"/>
              </a:ext>
            </a:extLst>
          </p:cNvPr>
          <p:cNvSpPr txBox="1"/>
          <p:nvPr/>
        </p:nvSpPr>
        <p:spPr>
          <a:xfrm rot="0">
            <a:off x="6484620" y="2821622"/>
            <a:ext cx="1859280" cy="391795"/>
          </a:xfrm>
          <a:prstGeom prst="rect">
            <a:avLst/>
          </a:prstGeom>
        </p:spPr>
        <p:txBody>
          <a:bodyPr bIns="0" lIns="0" rIns="0" rtlCol="0" tIns="12700" vert="horz" wrap="square">
            <a:spAutoFit/>
          </a:bodyPr>
          <a:lstStyle/>
          <a:p>
            <a:pPr marL="12700">
              <a:lnSpc>
                <a:spcPct val="100000"/>
              </a:lnSpc>
              <a:spcBef>
                <a:spcPts val="100"/>
              </a:spcBef>
            </a:pPr>
            <a:r>
              <a:rPr b="1" dirty="0" lang="en-US" spc="10" sz="2400">
                <a:solidFill>
                  <a:srgbClr val="2d936b"/>
                </a:solidFill>
                <a:latin typeface="Trebuchet MS"/>
              </a:rPr>
              <a:t>Final</a:t>
            </a:r>
            <a:r>
              <a:rPr b="1" dirty="0" lang="en-US" spc="-165" sz="2400">
                <a:solidFill>
                  <a:srgbClr val="2d936b"/>
                </a:solidFill>
                <a:latin typeface="Trebuchet MS"/>
              </a:rPr>
              <a:t> </a:t>
            </a:r>
            <a:r>
              <a:rPr b="1" dirty="0" lang="en-US" spc="-5" sz="2400">
                <a:solidFill>
                  <a:srgbClr val="2d936b"/>
                </a:solidFill>
                <a:latin typeface="Trebuchet MS"/>
              </a:rPr>
              <a:t>Project</a:t>
            </a:r>
            <a:endParaRPr b="1" dirty="0" lang="en-US" spc="-5" sz="2400">
              <a:solidFill>
                <a:srgbClr val="2d936b"/>
              </a:solidFill>
              <a:latin typeface="Trebuchet MS"/>
            </a:endParaRPr>
          </a:p>
        </p:txBody>
      </p:sp>
      <p:pic>
        <p:nvPicPr>
          <p:cNvPr id="9" name="object 9">
            <a:extLst>
              <a:ext uri="{28657035-3083-432D-A593-CDDC3BBCD011}">
                <a16:creationId xmlns:a16="http://schemas.microsoft.com/office/drawing/2010/main" id="{DFF00E6F-6BAB-4AEE-815F-8868DAB4ACC9}"/>
              </a:ext>
            </a:extLst>
          </p:cNvPr>
          <p:cNvPicPr/>
          <p:nvPr/>
        </p:nvPicPr>
        <p:blipFill>
          <a:blip r:embed="rId2"/>
          <a:stretch>
            <a:fillRect/>
          </a:stretch>
        </p:blipFill>
        <p:spPr>
          <a:xfrm rot="0">
            <a:off x="676275" y="6467474"/>
            <a:ext cx="2143125" cy="200025"/>
          </a:xfrm>
          <a:prstGeom prst="rect">
            <a:avLst/>
          </a:prstGeom>
          <a:noFill/>
        </p:spPr>
      </p:pic>
      <p:sp>
        <p:nvSpPr>
          <p:cNvPr id="10" name="object 10">
            <a:extLst>
              <a:ext uri="{FC89D956-7D88-4518-A237-88BA368D99F3}">
                <a16:creationId xmlns:a16="http://schemas.microsoft.com/office/drawing/2010/main" id="{FC6E3FB1-7045-4AA9-B61E-A3F9ACBD03A9}"/>
              </a:ext>
            </a:extLst>
          </p:cNvPr>
          <p:cNvSpPr txBox="1"/>
          <p:nvPr/>
        </p:nvSpPr>
        <p:spPr>
          <a:xfrm rot="0">
            <a:off x="739775" y="6473337"/>
            <a:ext cx="1798955" cy="191770"/>
          </a:xfrm>
          <a:prstGeom prst="rect">
            <a:avLst/>
          </a:prstGeom>
        </p:spPr>
        <p:txBody>
          <a:bodyPr bIns="0" lIns="0" rIns="0" rtlCol="0" tIns="6985" vert="horz" wrap="square">
            <a:spAutoFit/>
          </a:bodyPr>
          <a:lstStyle/>
          <a:p>
            <a:pPr marL="12700">
              <a:lnSpc>
                <a:spcPct val="100000"/>
              </a:lnSpc>
              <a:spcBef>
                <a:spcPts val="55"/>
              </a:spcBef>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1" name="object 11">
            <a:extLst>
              <a:ext uri="{FAE5705A-15E4-45C1-8E24-87C16DAB64B2}">
                <a16:creationId xmlns:a16="http://schemas.microsoft.com/office/drawing/2010/main" id="{C90345A7-FC3F-455C-909B-F27FD154F106}"/>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7A84E183-BE16-4589-BD18-6709E105DCFA}" type="slidenum"/>
            <a:endParaRPr dirty="0" lang="en-US" spc="10"/>
          </a:p>
        </p:txBody>
      </p:sp>
    </p:spTree>
    <p:extLst>
      <p:ext uri="{04304501-008E-43E6-A93E-256AF49C7143}">
        <p14:creationId xmlns:p14="http://schemas.microsoft.com/office/powerpoint/2010/main" val="1719037773429"/>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2">
            <a:extLst>
              <a:ext uri="{95110B0A-E35B-4831-A592-B46BC74300A8}">
                <a16:creationId xmlns:a16="http://schemas.microsoft.com/office/drawing/2010/main" id="{3ACBB8DA-3783-4290-8E53-04221D8EBCFF}"/>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3">
            <a:extLst>
              <a:ext uri="{39D892DD-E612-4AC8-B996-B7A65FF454AC}">
                <a16:creationId xmlns:a16="http://schemas.microsoft.com/office/drawing/2010/main" id="{571F0B44-5525-4525-9BC3-FB4D2053DD2D}"/>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08F36D73-7C7D-47CF-BD3D-C5C5D72B8883}">
                <a16:creationId xmlns:a16="http://schemas.microsoft.com/office/drawing/2010/main" id="{F3ECB1D3-1110-4A68-B5D3-42E181A26C4F}"/>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5" name="object 5">
            <a:extLst>
              <a:ext uri="{DA62263B-8A55-4419-9927-AB9F6C643C2B}">
                <a16:creationId xmlns:a16="http://schemas.microsoft.com/office/drawing/2010/main" id="{E303E080-B683-41CA-9982-8868EEECF91B}"/>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6" name="object 6">
            <a:extLst>
              <a:ext uri="{2BAD4EB9-8D85-4F1A-8063-C69336ABA8B0}">
                <a16:creationId xmlns:a16="http://schemas.microsoft.com/office/drawing/2010/main" id="{F08A2CEE-1E57-4456-BF7E-88D33B2A4340}"/>
              </a:ext>
            </a:extLst>
          </p:cNvPr>
          <p:cNvPicPr/>
          <p:nvPr/>
        </p:nvPicPr>
        <p:blipFill>
          <a:blip r:embed="rId2"/>
          <a:stretch>
            <a:fillRect/>
          </a:stretch>
        </p:blipFill>
        <p:spPr>
          <a:xfrm rot="0">
            <a:off x="66675" y="3381373"/>
            <a:ext cx="2466975" cy="3419475"/>
          </a:xfrm>
          <a:prstGeom prst="rect">
            <a:avLst/>
          </a:prstGeom>
          <a:noFill/>
        </p:spPr>
      </p:pic>
      <p:sp>
        <p:nvSpPr>
          <p:cNvPr id="7" name="object 7">
            <a:extLst>
              <a:ext uri="{710DAC7D-6477-41F1-84C1-01654BA3F1C2}">
                <a16:creationId xmlns:a16="http://schemas.microsoft.com/office/drawing/2010/main" id="{83376E1E-3491-4D68-AE40-E37A388327CA}"/>
              </a:ext>
            </a:extLst>
          </p:cNvPr>
          <p:cNvSpPr>
            <a:spLocks noGrp="true"/>
          </p:cNvSpPr>
          <p:nvPr>
            <p:ph type="title"/>
          </p:nvPr>
        </p:nvSpPr>
        <p:spPr>
          <a:xfrm rot="0">
            <a:off x="739775" y="654938"/>
            <a:ext cx="7543165" cy="678179"/>
          </a:xfrm>
          <a:prstGeom prst="rect">
            <a:avLst/>
          </a:prstGeom>
        </p:spPr>
        <p:txBody>
          <a:bodyPr bIns="0" lIns="0" rIns="0" rtlCol="0" tIns="16510" vert="horz" wrap="square">
            <a:spAutoFit/>
          </a:bodyPr>
          <a:lstStyle/>
          <a:p>
            <a:pPr marL="12700">
              <a:lnSpc>
                <a:spcPct val="100000"/>
              </a:lnSpc>
              <a:spcBef>
                <a:spcPts val="130"/>
              </a:spcBef>
            </a:pPr>
            <a:r>
              <a:rPr dirty="0" lang="en-US" spc="15" sz="4250"/>
              <a:t>THE</a:t>
            </a:r>
            <a:r>
              <a:rPr dirty="0" lang="en-US" spc="20" sz="4250"/>
              <a:t> </a:t>
            </a:r>
            <a:r>
              <a:rPr dirty="0" lang="en-US" spc="10" sz="4250"/>
              <a:t>WOW</a:t>
            </a:r>
            <a:r>
              <a:rPr dirty="0" lang="en-US" spc="85" sz="4250"/>
              <a:t> </a:t>
            </a:r>
            <a:r>
              <a:rPr dirty="0" lang="en-US" spc="10" sz="4250"/>
              <a:t>IN</a:t>
            </a:r>
            <a:r>
              <a:rPr dirty="0" lang="en-US" spc="-5" sz="4250"/>
              <a:t> </a:t>
            </a:r>
            <a:r>
              <a:rPr dirty="0" lang="en-US" spc="15" sz="4250"/>
              <a:t>YOUR</a:t>
            </a:r>
            <a:r>
              <a:rPr dirty="0" lang="en-US" spc="-10" sz="4250"/>
              <a:t> </a:t>
            </a:r>
            <a:r>
              <a:rPr dirty="0" lang="en-US" spc="20" sz="4250"/>
              <a:t>SOLUTION</a:t>
            </a:r>
            <a:endParaRPr dirty="0" lang="en-US" spc="20" sz="4250"/>
          </a:p>
        </p:txBody>
      </p:sp>
      <p:sp>
        <p:nvSpPr>
          <p:cNvPr id="8" name="object 8">
            <a:extLst>
              <a:ext uri="{8E1F58BA-9896-4874-AF0D-D3146518D6FC}">
                <a16:creationId xmlns:a16="http://schemas.microsoft.com/office/drawing/2010/main" id="{814114DD-3F78-45A0-9A30-9C230B1A1DD1}"/>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8DF47E63-C543-485B-A83E-BD07AE408489}" type="slidenum"/>
            <a:endParaRPr dirty="0" lang="en-US" spc="10" sz="1100">
              <a:solidFill>
                <a:srgbClr val="2d936b"/>
              </a:solidFill>
              <a:latin typeface="Trebuchet MS"/>
            </a:endParaRPr>
          </a:p>
        </p:txBody>
      </p:sp>
      <p:sp>
        <p:nvSpPr>
          <p:cNvPr id="9" name="TextBox 8">
            <a:extLst>
              <a:ext uri="{C67FF944-DE7F-4A76-92B8-F7359524A7CC}">
                <a16:creationId xmlns:a16="http://schemas.microsoft.com/office/drawing/2010/main" id="{6F7C8CFB-15BD-43AE-AB22-76C076550D67}"/>
              </a:ext>
            </a:extLst>
          </p:cNvPr>
          <p:cNvSpPr txBox="1"/>
          <p:nvPr/>
        </p:nvSpPr>
        <p:spPr>
          <a:xfrm rot="0">
            <a:off x="2528752" y="2185621"/>
            <a:ext cx="7293000" cy="4062651"/>
          </a:xfrm>
          <a:prstGeom prst="rect">
            <a:avLst/>
          </a:prstGeom>
          <a:noFill/>
        </p:spPr>
        <p:txBody>
          <a:bodyPr anchor="t" bIns="45720" lIns="91440" numCol="1" rIns="91440" rtlCol="0" spcCol="0" tIns="45720" vert="horz" wrap="square">
            <a:spAutoFit/>
          </a:bodyPr>
          <a:lstStyle/>
          <a:p>
            <a:pPr indent="-285750" marL="285750">
              <a:buFont typeface="Arial"/>
              <a:buChar char="•"/>
            </a:pPr>
            <a:r>
              <a:rPr b="1" dirty="0" lang="en-US" sz="2000">
                <a:latin typeface="+mj-lt"/>
              </a:rPr>
              <a:t>Multi-Layered Defense</a:t>
            </a:r>
            <a:r>
              <a:rPr dirty="0" lang="en-US" sz="2000"/>
              <a:t>: The solution doesn't rely on a single security measure but combines multiple layers of defense, including antivirus software, firewalls, encryption, user education, access controls, and behavioral analysis. This multi-layered approach increases the effectiveness of the overall security posture.</a:t>
            </a:r>
          </a:p>
          <a:p>
            <a:pPr indent="-285750" marL="285750">
              <a:buFont typeface="Arial"/>
              <a:buChar char="•"/>
            </a:pPr>
            <a:r>
              <a:rPr b="1" dirty="0" lang="en-US" sz="2000">
                <a:latin typeface="+mj-lt"/>
              </a:rPr>
              <a:t>Proactive Protection</a:t>
            </a:r>
            <a:r>
              <a:rPr dirty="0" lang="en-US" sz="2000"/>
              <a:t>: Rather than merely reacting to security incidents after they occur, the solution emphasizes proactive measures such as regular software updates, patch management, and user awareness training. By staying ahead of potential threats, organizations can reduce the likelihood and impact of security breaches</a:t>
            </a:r>
            <a:r>
              <a:rPr dirty="0" lang="en-US"/>
              <a:t>.</a:t>
            </a:r>
          </a:p>
          <a:p>
            <a:pPr/>
            <a:r>
              <a:rPr dirty="0" lang="en-US"/>
              <a:t/>
            </a:r>
            <a:endParaRPr dirty="0" lang="en-US"/>
          </a:p>
        </p:txBody>
      </p:sp>
    </p:spTree>
    <p:extLst>
      <p:ext uri="{0D946E4E-236B-4172-A0C5-9A68EECFE63C}">
        <p14:creationId xmlns:p14="http://schemas.microsoft.com/office/powerpoint/2010/main" val="1719037773449"/>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2">
            <a:extLst>
              <a:ext uri="{E463646E-1CA7-4545-8402-33C9BA544784}">
                <a16:creationId xmlns:a16="http://schemas.microsoft.com/office/drawing/2010/main" id="{0F997F5D-722A-4B8A-8C16-854291E18686}"/>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3">
            <a:extLst>
              <a:ext uri="{E7A904B8-D6CB-4EF3-B74A-8C273A3D8868}">
                <a16:creationId xmlns:a16="http://schemas.microsoft.com/office/drawing/2010/main" id="{AFEA0D3F-423E-4C03-B671-F8F342F26B16}"/>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3C4896DD-FCE5-4224-9F10-AD13978EA172}">
                <a16:creationId xmlns:a16="http://schemas.microsoft.com/office/drawing/2010/main" id="{443CA447-B89F-4671-8428-AA29C7AA2B17}"/>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5" name="object 5">
            <a:extLst>
              <a:ext uri="{0B59BF7F-8FD0-475E-99E9-4934AC3EE5A4}">
                <a16:creationId xmlns:a16="http://schemas.microsoft.com/office/drawing/2010/main" id="{7A83A2F7-A4DD-4997-8A81-BDC550D18A9C}"/>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6" name="object 6">
            <a:extLst>
              <a:ext uri="{B269BCEA-4C38-4F35-B118-BB22C7DCF4DF}">
                <a16:creationId xmlns:a16="http://schemas.microsoft.com/office/drawing/2010/main" id="{E8A8D607-DE0B-4F85-A624-E01E6D528FED}"/>
              </a:ext>
            </a:extLst>
          </p:cNvPr>
          <p:cNvPicPr/>
          <p:nvPr/>
        </p:nvPicPr>
        <p:blipFill>
          <a:blip r:embed="rId2"/>
          <a:stretch>
            <a:fillRect/>
          </a:stretch>
        </p:blipFill>
        <p:spPr>
          <a:xfrm rot="0">
            <a:off x="1666875" y="6467474"/>
            <a:ext cx="76200" cy="177800"/>
          </a:xfrm>
          <a:prstGeom prst="rect">
            <a:avLst/>
          </a:prstGeom>
          <a:noFill/>
        </p:spPr>
      </p:pic>
      <p:sp>
        <p:nvSpPr>
          <p:cNvPr id="7" name="object 7">
            <a:extLst>
              <a:ext uri="{E09A4A80-E24F-429C-A5EE-4A71FDAED5EB}">
                <a16:creationId xmlns:a16="http://schemas.microsoft.com/office/drawing/2010/main" id="{F1852526-312E-4040-B090-26BC78482CC1}"/>
              </a:ext>
            </a:extLst>
          </p:cNvPr>
          <p:cNvSpPr txBox="1"/>
          <p:nvPr/>
        </p:nvSpPr>
        <p:spPr>
          <a:xfrm rot="0">
            <a:off x="739775" y="1367853"/>
            <a:ext cx="8562723" cy="5047536"/>
          </a:xfrm>
          <a:prstGeom prst="rect">
            <a:avLst/>
          </a:prstGeom>
        </p:spPr>
        <p:txBody>
          <a:bodyPr anchor="t" bIns="0" lIns="0" rIns="0" rtlCol="0" tIns="12700" vert="horz" wrap="square">
            <a:spAutoFit/>
          </a:bodyPr>
          <a:lstStyle/>
          <a:p>
            <a:pPr indent="-457200" marL="469900">
              <a:spcBef>
                <a:spcPts val="100"/>
              </a:spcBef>
              <a:buAutoNum type="arabicPeriod"/>
            </a:pPr>
            <a:r>
              <a:rPr b="1" dirty="0" lang="en-US" spc="-45" sz="2000">
                <a:latin typeface="Calibri"/>
              </a:rPr>
              <a:t>IMPORT MODULES</a:t>
            </a:r>
            <a:r>
              <a:rPr dirty="0" lang="en-US" spc="-45" sz="2000">
                <a:latin typeface="Calibri"/>
              </a:rPr>
              <a:t>: Importing modules  and libraries such as </a:t>
            </a:r>
            <a:r>
              <a:rPr dirty="0" err="1" lang="en-US" spc="-45" sz="2000">
                <a:latin typeface="Calibri"/>
              </a:rPr>
              <a:t>tkinter,pynput,</a:t>
            </a:r>
            <a:r>
              <a:rPr dirty="0" lang="en-US" spc="-45" sz="2000">
                <a:latin typeface="Calibri"/>
              </a:rPr>
              <a:t>json</a:t>
            </a:r>
            <a:r>
              <a:rPr dirty="0" lang="en-US" spc="-45" sz="2000">
                <a:latin typeface="Calibri"/>
              </a:rPr>
              <a:t>.</a:t>
            </a:r>
          </a:p>
          <a:p>
            <a:pPr indent="-457200" marL="469900">
              <a:spcBef>
                <a:spcPts val="100"/>
              </a:spcBef>
              <a:buAutoNum type="arabicPeriod"/>
            </a:pPr>
            <a:r>
              <a:rPr dirty="0" lang="en-US" spc="-45" sz="2000">
                <a:latin typeface="Calibri"/>
              </a:rPr>
              <a:t/>
            </a:r>
          </a:p>
          <a:p>
            <a:pPr indent="-457200" marL="469900">
              <a:spcBef>
                <a:spcPts val="100"/>
              </a:spcBef>
              <a:buAutoNum type="arabicPeriod"/>
            </a:pPr>
            <a:r>
              <a:rPr b="1" dirty="0" lang="en-US" spc="-45" sz="2000">
                <a:latin typeface="Calibri"/>
              </a:rPr>
              <a:t>SETTING UP LOGGING</a:t>
            </a:r>
            <a:r>
              <a:rPr dirty="0" lang="en-US" spc="-45" sz="2000">
                <a:latin typeface="Calibri"/>
              </a:rPr>
              <a:t>: Configure logging settings to specify the format and destination of log and </a:t>
            </a:r>
            <a:r>
              <a:rPr dirty="0" lang="en-US" spc="-45" sz="2000">
                <a:latin typeface="Calibri"/>
              </a:rPr>
              <a:t>json</a:t>
            </a:r>
            <a:r>
              <a:rPr dirty="0" lang="en-US" spc="-45" sz="2000">
                <a:latin typeface="Calibri"/>
              </a:rPr>
              <a:t> files.</a:t>
            </a:r>
          </a:p>
          <a:p>
            <a:pPr indent="-457200" marL="469900">
              <a:spcBef>
                <a:spcPts val="100"/>
              </a:spcBef>
              <a:buAutoNum type="arabicPeriod"/>
            </a:pPr>
            <a:r>
              <a:rPr dirty="0" lang="en-US" spc="-45" sz="2000">
                <a:latin typeface="Calibri"/>
              </a:rPr>
              <a:t/>
            </a:r>
          </a:p>
          <a:p>
            <a:pPr indent="-457200" marL="469900">
              <a:spcBef>
                <a:spcPts val="100"/>
              </a:spcBef>
              <a:buAutoNum type="arabicPeriod"/>
            </a:pPr>
            <a:r>
              <a:rPr b="1" dirty="0" lang="en-US" spc="-45" sz="2000">
                <a:latin typeface="Calibri"/>
              </a:rPr>
              <a:t>DEFINING KEYLOGGER FUNCTIONS</a:t>
            </a:r>
            <a:r>
              <a:rPr dirty="0" lang="en-US" spc="-45" sz="2000">
                <a:latin typeface="Calibri"/>
              </a:rPr>
              <a:t>: Creating function to capture and log keystrokes.</a:t>
            </a:r>
          </a:p>
          <a:p>
            <a:pPr indent="-457200" marL="469900">
              <a:spcBef>
                <a:spcPts val="100"/>
              </a:spcBef>
              <a:buAutoNum type="arabicPeriod"/>
            </a:pPr>
            <a:r>
              <a:rPr dirty="0" lang="en-US" spc="-45" sz="2000">
                <a:latin typeface="Calibri"/>
              </a:rPr>
              <a:t/>
            </a:r>
          </a:p>
          <a:p>
            <a:pPr indent="-457200" marL="469900">
              <a:spcBef>
                <a:spcPts val="100"/>
              </a:spcBef>
              <a:buAutoNum type="arabicPeriod"/>
            </a:pPr>
            <a:r>
              <a:rPr b="1" dirty="0" lang="en-US" spc="-45" sz="2000">
                <a:latin typeface="Calibri"/>
              </a:rPr>
              <a:t>MAIN FUNCTION</a:t>
            </a:r>
            <a:r>
              <a:rPr dirty="0" lang="en-US" spc="-45" sz="2000">
                <a:latin typeface="Calibri"/>
              </a:rPr>
              <a:t>: This function is used to start the keylogger and keep it run indefinitely until user stops.</a:t>
            </a:r>
          </a:p>
          <a:p>
            <a:pPr indent="-457200" marL="469900">
              <a:spcBef>
                <a:spcPts val="100"/>
              </a:spcBef>
              <a:buAutoNum type="arabicPeriod"/>
            </a:pPr>
            <a:r>
              <a:rPr dirty="0" lang="en-US" spc="-45" sz="2000">
                <a:latin typeface="Calibri"/>
              </a:rPr>
              <a:t/>
            </a:r>
          </a:p>
          <a:p>
            <a:pPr indent="-457200" marL="469900">
              <a:spcBef>
                <a:spcPts val="100"/>
              </a:spcBef>
              <a:buAutoNum type="arabicPeriod"/>
            </a:pPr>
            <a:r>
              <a:rPr b="1" dirty="0" lang="en-US" spc="-45" sz="2000">
                <a:latin typeface="Calibri"/>
              </a:rPr>
              <a:t>TESTING</a:t>
            </a:r>
            <a:r>
              <a:rPr dirty="0" lang="en-US" spc="-45" sz="2000">
                <a:latin typeface="Calibri"/>
              </a:rPr>
              <a:t>: Test the keylogger whether it captures keystrokes correctly or not.</a:t>
            </a:r>
          </a:p>
          <a:p>
            <a:pPr indent="-457200" marL="469900">
              <a:spcBef>
                <a:spcPts val="100"/>
              </a:spcBef>
              <a:buAutoNum type="arabicPeriod"/>
            </a:pPr>
            <a:r>
              <a:rPr dirty="0" lang="en-US" spc="-45" sz="2000">
                <a:latin typeface="Calibri"/>
              </a:rPr>
              <a:t/>
            </a:r>
          </a:p>
          <a:p>
            <a:pPr indent="-457200" marL="469900">
              <a:spcBef>
                <a:spcPts val="100"/>
              </a:spcBef>
              <a:buAutoNum type="arabicPeriod"/>
            </a:pPr>
            <a:r>
              <a:rPr b="1" dirty="0" lang="en-US" spc="-45" sz="2000">
                <a:latin typeface="Calibri"/>
              </a:rPr>
              <a:t>DEPLOYMENT</a:t>
            </a:r>
            <a:r>
              <a:rPr dirty="0" lang="en-US" spc="-45" sz="2000">
                <a:latin typeface="Calibri"/>
              </a:rPr>
              <a:t>: Deploy the keylogger on target systems if necessary under legal and ethical considerations.</a:t>
            </a:r>
          </a:p>
          <a:p>
            <a:pPr marL="12700">
              <a:spcBef>
                <a:spcPts val="100"/>
              </a:spcBef>
            </a:pPr>
            <a:r>
              <a:rPr dirty="0" lang="en-US" spc="-45">
                <a:latin typeface="Trebuchet MS"/>
              </a:rPr>
              <a:t/>
            </a:r>
            <a:endParaRPr dirty="0" lang="en-US" spc="-45">
              <a:latin typeface="Trebuchet MS"/>
            </a:endParaRPr>
          </a:p>
        </p:txBody>
      </p:sp>
      <p:sp>
        <p:nvSpPr>
          <p:cNvPr id="8" name="object 9">
            <a:extLst>
              <a:ext uri="{7581FD96-AD58-4011-9ADA-3F4913D1ACD6}">
                <a16:creationId xmlns:a16="http://schemas.microsoft.com/office/drawing/2010/main" id="{7C440761-5723-47C0-810B-15F173424AA2}"/>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47582545-09F9-40C5-829E-6242DB0D9B01}" type="slidenum"/>
            <a:endParaRPr dirty="0" lang="en-US" spc="10" sz="1100">
              <a:solidFill>
                <a:srgbClr val="2d936b"/>
              </a:solidFill>
              <a:latin typeface="Trebuchet MS"/>
            </a:endParaRPr>
          </a:p>
        </p:txBody>
      </p:sp>
      <p:sp>
        <p:nvSpPr>
          <p:cNvPr id="9" name="object 8">
            <a:extLst>
              <a:ext uri="{908B805B-1A07-4562-9C8D-01B6E0C8EDB3}">
                <a16:creationId xmlns:a16="http://schemas.microsoft.com/office/drawing/2010/main" id="{60331463-7BAA-44B7-84C8-6F8A544F6639}"/>
              </a:ext>
            </a:extLst>
          </p:cNvPr>
          <p:cNvSpPr txBox="1"/>
          <p:nvPr/>
        </p:nvSpPr>
        <p:spPr>
          <a:xfrm rot="0">
            <a:off x="739775" y="291147"/>
            <a:ext cx="3303904" cy="758190"/>
          </a:xfrm>
          <a:prstGeom prst="rect">
            <a:avLst/>
          </a:prstGeom>
        </p:spPr>
        <p:txBody>
          <a:bodyPr bIns="0" lIns="0" rIns="0" rtlCol="0" tIns="13335" vert="horz" wrap="square">
            <a:spAutoFit/>
          </a:bodyPr>
          <a:lstStyle/>
          <a:p>
            <a:pPr marL="12700">
              <a:lnSpc>
                <a:spcPct val="100000"/>
              </a:lnSpc>
              <a:spcBef>
                <a:spcPts val="105"/>
              </a:spcBef>
            </a:pPr>
            <a:r>
              <a:rPr b="1" dirty="0" err="1" lang="en-US" spc="15" sz="4800">
                <a:latin typeface="Trebuchet MS"/>
              </a:rPr>
              <a:t>M</a:t>
            </a:r>
            <a:r>
              <a:rPr b="1" dirty="0" err="1" lang="en-US" sz="4800">
                <a:latin typeface="Trebuchet MS"/>
              </a:rPr>
              <a:t>O</a:t>
            </a:r>
            <a:r>
              <a:rPr b="1" dirty="0" err="1" lang="en-US" spc="-15" sz="4800">
                <a:latin typeface="Trebuchet MS"/>
              </a:rPr>
              <a:t>D</a:t>
            </a:r>
            <a:r>
              <a:rPr b="1" dirty="0" err="1" lang="en-US" spc="-35" sz="4800">
                <a:latin typeface="Trebuchet MS"/>
              </a:rPr>
              <a:t>E</a:t>
            </a:r>
            <a:r>
              <a:rPr b="1" dirty="0" err="1" lang="en-US" spc="-30" sz="4800">
                <a:latin typeface="Trebuchet MS"/>
              </a:rPr>
              <a:t>LL</a:t>
            </a:r>
            <a:r>
              <a:rPr b="1" dirty="0" err="1" lang="en-US" spc="-5" sz="4800">
                <a:latin typeface="Trebuchet MS"/>
              </a:rPr>
              <a:t>I</a:t>
            </a:r>
            <a:r>
              <a:rPr b="1" dirty="0" err="1" lang="en-US" spc="30" sz="4800">
                <a:latin typeface="Trebuchet MS"/>
              </a:rPr>
              <a:t>N</a:t>
            </a:r>
            <a:r>
              <a:rPr b="1" dirty="0" err="1" lang="en-US" spc="5" sz="4800">
                <a:latin typeface="Trebuchet MS"/>
              </a:rPr>
              <a:t>G</a:t>
            </a:r>
            <a:endParaRPr b="1" dirty="0" err="1" lang="en-US" spc="5" sz="4800">
              <a:latin typeface="Trebuchet MS"/>
            </a:endParaRPr>
          </a:p>
        </p:txBody>
      </p:sp>
    </p:spTree>
    <p:extLst>
      <p:ext uri="{1BACADB5-D7AE-4D2D-B927-54A1C85D93FA}">
        <p14:creationId xmlns:p14="http://schemas.microsoft.com/office/powerpoint/2010/main" val="1719037773452"/>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Title 1">
            <a:extLst>
              <a:ext uri="{524E0B08-A9AA-4796-A727-8EB806CA2B2B}">
                <a16:creationId xmlns:a16="http://schemas.microsoft.com/office/drawing/2010/main" id="{CFDBBF14-4CDD-4C14-BB9C-3E19B47C7DAD}"/>
              </a:ext>
            </a:extLst>
          </p:cNvPr>
          <p:cNvSpPr>
            <a:spLocks noGrp="true"/>
          </p:cNvSpPr>
          <p:nvPr>
            <p:ph type="title"/>
          </p:nvPr>
        </p:nvSpPr>
        <p:spPr/>
        <p:txBody>
          <a:bodyPr rtlCol="0"/>
          <a:lstStyle/>
          <a:p>
            <a:pPr/>
            <a:r>
              <a:rPr dirty="0" lang="en-US"/>
              <a:t>Project link</a:t>
            </a:r>
            <a:endParaRPr dirty="0" lang="en-US"/>
          </a:p>
        </p:txBody>
      </p:sp>
      <p:sp>
        <p:nvSpPr>
          <p:cNvPr id="3" name="Text Placeholder 2">
            <a:extLst>
              <a:ext uri="{12255093-D3B4-4682-9DDA-CE6EE00EE0F6}">
                <a16:creationId xmlns:a16="http://schemas.microsoft.com/office/drawing/2010/main" id="{09AE73CD-26F4-4E52-A244-5D9E2683144A}"/>
              </a:ext>
            </a:extLst>
          </p:cNvPr>
          <p:cNvSpPr>
            <a:spLocks noGrp="true"/>
          </p:cNvSpPr>
          <p:nvPr>
            <p:ph idx="1" type="body"/>
          </p:nvPr>
        </p:nvSpPr>
        <p:spPr>
          <a:xfrm flipV="false" rot="0">
            <a:off x="307247" y="2998203"/>
            <a:ext cx="9008002" cy="426615"/>
          </a:xfrm>
        </p:spPr>
        <p:txBody>
          <a:bodyPr rtlCol="0"/>
          <a:lstStyle/>
          <a:p>
            <a:pPr algn="ctr"/>
            <a:r>
              <a:rPr dirty="0" lang="en-US" sz="2800">
                <a:hlinkClick r:id="rId2"/>
              </a:rPr>
              <a:t>https://github.com/</a:t>
            </a:r>
            <a:r>
              <a:rPr dirty="0" err="1" lang="en-US" sz="2800">
                <a:hlinkClick r:id="rId3"/>
              </a:rPr>
              <a:t>chai</a:t>
            </a:r>
            <a:r>
              <a:rPr dirty="0" lang="en-US" sz="2800">
                <a:hlinkClick r:id="rId4"/>
              </a:rPr>
              <a:t>-143/APSSDC</a:t>
            </a:r>
            <a:endParaRPr dirty="0" lang="en-US" sz="2800">
              <a:hlinkClick r:id="rId5"/>
            </a:endParaRPr>
          </a:p>
        </p:txBody>
      </p:sp>
    </p:spTree>
    <p:extLst>
      <p:ext uri="{4BF6E5C1-EEB4-4745-B781-AD6F27958DF3}">
        <p14:creationId xmlns:p14="http://schemas.microsoft.com/office/powerpoint/2010/main" val="1719037773453"/>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object 2">
            <a:extLst>
              <a:ext uri="{107A926B-EFA4-40E1-BB34-70E25D1B791A}">
                <a16:creationId xmlns:a16="http://schemas.microsoft.com/office/drawing/2010/main" id="{0B207263-8EDE-4C2B-A51C-CC06CF726540}"/>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3">
            <a:extLst>
              <a:ext uri="{D060A1B9-B537-49AA-8FC4-4D131D6E63D0}">
                <a16:creationId xmlns:a16="http://schemas.microsoft.com/office/drawing/2010/main" id="{F64103FD-BF3D-4DCA-9845-F09986D8A031}"/>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EDA012AB-CAA4-466C-88AA-E01E5597B22D}">
                <a16:creationId xmlns:a16="http://schemas.microsoft.com/office/drawing/2010/main" id="{6070476A-5DFA-40F1-BD50-8BE798E5E18E}"/>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5" name="object 5">
            <a:extLst>
              <a:ext uri="{6EDA85B0-D9A0-4398-9147-9EDA34990DC7}">
                <a16:creationId xmlns:a16="http://schemas.microsoft.com/office/drawing/2010/main" id="{3F45A5C5-843E-42F1-946B-398650020387}"/>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6" name="object 6">
            <a:extLst>
              <a:ext uri="{E8B8B9AE-668A-4760-815E-09A741F94F7C}">
                <a16:creationId xmlns:a16="http://schemas.microsoft.com/office/drawing/2010/main" id="{E4EFBCD9-47E4-4BC3-A527-706D2C81960C}"/>
              </a:ext>
            </a:extLst>
          </p:cNvPr>
          <p:cNvPicPr/>
          <p:nvPr/>
        </p:nvPicPr>
        <p:blipFill>
          <a:blip r:embed="rId2"/>
          <a:stretch>
            <a:fillRect/>
          </a:stretch>
        </p:blipFill>
        <p:spPr>
          <a:xfrm rot="0">
            <a:off x="1666875" y="6467474"/>
            <a:ext cx="76200" cy="177800"/>
          </a:xfrm>
          <a:prstGeom prst="rect">
            <a:avLst/>
          </a:prstGeom>
          <a:noFill/>
        </p:spPr>
      </p:pic>
      <p:sp>
        <p:nvSpPr>
          <p:cNvPr id="7" name="object 7">
            <a:extLst>
              <a:ext uri="{94B41DB3-D5F2-4BC3-8106-695D3DF62A93}">
                <a16:creationId xmlns:a16="http://schemas.microsoft.com/office/drawing/2010/main" id="{E4446837-8899-4C10-A385-EF77D9E0667C}"/>
              </a:ext>
            </a:extLst>
          </p:cNvPr>
          <p:cNvSpPr>
            <a:spLocks noGrp="true"/>
          </p:cNvSpPr>
          <p:nvPr>
            <p:ph type="title"/>
          </p:nvPr>
        </p:nvSpPr>
        <p:spPr>
          <a:xfrm rot="0">
            <a:off x="755331" y="385444"/>
            <a:ext cx="2437130" cy="744674"/>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ESULTS</a:t>
            </a:r>
            <a:endParaRPr dirty="0" lang="en-US" spc="-40"/>
          </a:p>
        </p:txBody>
      </p:sp>
      <p:sp>
        <p:nvSpPr>
          <p:cNvPr id="8" name="object 9">
            <a:extLst>
              <a:ext uri="{28281935-42FF-44C6-8DD5-FBCD6C25832E}">
                <a16:creationId xmlns:a16="http://schemas.microsoft.com/office/drawing/2010/main" id="{A7B01F23-7B46-40B5-A9F9-EB92D34E57F7}"/>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68C0CCD2-58FF-4BD1-91A8-720D34D8A0A6}" type="slidenum"/>
            <a:endParaRPr dirty="0" lang="en-US" spc="10" sz="1100">
              <a:solidFill>
                <a:srgbClr val="2d936b"/>
              </a:solidFill>
              <a:latin typeface="Trebuchet MS"/>
            </a:endParaRPr>
          </a:p>
        </p:txBody>
      </p:sp>
      <p:pic>
        <p:nvPicPr>
          <p:cNvPr descr="A screenshot of a computer&#10;&#10;Description automatically generated" id="9" name="Picture 7">
            <a:extLst>
              <a:ext uri="{F8560CCF-425C-4E5F-A3ED-A5C0E9D17B3A}">
                <a16:creationId xmlns:a16="http://schemas.microsoft.com/office/drawing/2010/main" id="{F5B716E3-46AA-4E34-ADC4-091B06E84A50}"/>
              </a:ext>
            </a:extLst>
          </p:cNvPr>
          <p:cNvPicPr>
            <a:picLocks noChangeAspect="true"/>
          </p:cNvPicPr>
          <p:nvPr/>
        </p:nvPicPr>
        <p:blipFill>
          <a:blip r:embed="rId3"/>
          <a:stretch>
            <a:fillRect/>
          </a:stretch>
        </p:blipFill>
        <p:spPr>
          <a:xfrm rot="0">
            <a:off x="620713" y="1447800"/>
            <a:ext cx="2924175" cy="3276600"/>
          </a:xfrm>
          <a:prstGeom prst="rect">
            <a:avLst/>
          </a:prstGeom>
          <a:noFill/>
        </p:spPr>
      </p:pic>
      <p:pic>
        <p:nvPicPr>
          <p:cNvPr descr="A screenshot of a computer&#10;&#10;Description automatically generated" id="10" name="Picture 9">
            <a:extLst>
              <a:ext uri="{F2E3E978-02EA-4BE8-926B-5FB95F6BF3AC}">
                <a16:creationId xmlns:a16="http://schemas.microsoft.com/office/drawing/2010/main" id="{44F48C4C-5EED-48F7-8EDD-ABE22FC89C3F}"/>
              </a:ext>
            </a:extLst>
          </p:cNvPr>
          <p:cNvPicPr>
            <a:picLocks noChangeAspect="true"/>
          </p:cNvPicPr>
          <p:nvPr/>
        </p:nvPicPr>
        <p:blipFill>
          <a:blip r:embed="rId4"/>
          <a:stretch>
            <a:fillRect/>
          </a:stretch>
        </p:blipFill>
        <p:spPr>
          <a:xfrm rot="0">
            <a:off x="3721100" y="1420813"/>
            <a:ext cx="2971800" cy="3305175"/>
          </a:xfrm>
          <a:prstGeom prst="rect">
            <a:avLst/>
          </a:prstGeom>
          <a:noFill/>
        </p:spPr>
      </p:pic>
      <p:pic>
        <p:nvPicPr>
          <p:cNvPr descr="A screenshot of a computer&#10;&#10;Description automatically generated" id="11" name="Picture 10">
            <a:extLst>
              <a:ext uri="{88ADA4DD-1F1B-4EB6-9F83-200771F79043}">
                <a16:creationId xmlns:a16="http://schemas.microsoft.com/office/drawing/2010/main" id="{BDD69396-EBA6-4368-9C5C-14E2FBB1C4FA}"/>
              </a:ext>
            </a:extLst>
          </p:cNvPr>
          <p:cNvPicPr>
            <a:picLocks noChangeAspect="true"/>
          </p:cNvPicPr>
          <p:nvPr/>
        </p:nvPicPr>
        <p:blipFill>
          <a:blip r:embed="rId5"/>
          <a:stretch>
            <a:fillRect/>
          </a:stretch>
        </p:blipFill>
        <p:spPr>
          <a:xfrm rot="0">
            <a:off x="6869115" y="1387783"/>
            <a:ext cx="2971800" cy="3333750"/>
          </a:xfrm>
          <a:prstGeom prst="rect">
            <a:avLst/>
          </a:prstGeom>
          <a:noFill/>
        </p:spPr>
      </p:pic>
      <p:pic>
        <p:nvPicPr>
          <p:cNvPr id="12" name="">
            <a:extLst>
              <a:ext uri="{7EAB33D3-1CFD-4133-B846-5B930B06B08D}">
                <a16:creationId xmlns:a16="http://schemas.microsoft.com/office/drawing/2010/main" id="{50146F6A-0A76-483B-9763-343C3BC3D229}"/>
              </a:ext>
            </a:extLst>
          </p:cNvPr>
          <p:cNvPicPr>
            <a:picLocks noChangeAspect="true"/>
          </p:cNvPicPr>
          <p:nvPr/>
        </p:nvPicPr>
        <p:blipFill>
          <a:blip r:embed="rId6"/>
          <a:stretch>
            <a:fillRect/>
          </a:stretch>
        </p:blipFill>
        <p:spPr>
          <a:xfrm flipH="false" flipV="false" rot="0">
            <a:off x="508996" y="4919814"/>
            <a:ext cx="10497636" cy="1355417"/>
          </a:xfrm>
          <a:prstGeom prst="rect">
            <a:avLst/>
          </a:prstGeom>
          <a:noFill/>
        </p:spPr>
      </p:pic>
    </p:spTree>
    <p:extLst>
      <p:ext uri="{9B61EAE9-B096-49B1-989C-F480ACFA91FD}">
        <p14:creationId xmlns:p14="http://schemas.microsoft.com/office/powerpoint/2010/main" val="1719037773455"/>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4A67A6B2-DE7D-4A47-A0C0-A5C4F5E859D3}">
                <a16:creationId xmlns:a16="http://schemas.microsoft.com/office/drawing/2010/main" id="{82B59014-08D9-4319-813C-0656CB4B671C}"/>
              </a:ext>
            </a:extLst>
          </p:cNvPr>
          <p:cNvSpPr/>
          <p:nvPr/>
        </p:nvSpPr>
        <p:spPr>
          <a:xfrm rot="0">
            <a:off x="0" y="0"/>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A7B464FF-A39B-4B0C-BA04-3CDA53347117}">
                <a16:creationId xmlns:a16="http://schemas.microsoft.com/office/drawing/2010/main" id="{A3391B01-3D4A-49FC-9F7B-FADAEC1C8EED}"/>
              </a:ext>
            </a:extLst>
          </p:cNvPr>
          <p:cNvGrpSpPr/>
          <p:nvPr/>
        </p:nvGrpSpPr>
        <p:grpSpPr>
          <a:xfrm rot="0">
            <a:off x="7443849" y="0"/>
            <a:ext cx="4752975" cy="6863080"/>
            <a:chOff x="7443849" y="0"/>
            <a:chExt cx="4752975" cy="6863080"/>
          </a:xfrm>
        </p:grpSpPr>
        <p:sp>
          <p:nvSpPr>
            <p:cNvPr id="4" name="object 4">
              <a:extLst>
                <a:ext uri="{ECC15394-30C7-4026-BBA3-A81BD0831AE8}">
                  <a16:creationId xmlns:a16="http://schemas.microsoft.com/office/drawing/2010/main" id="{A6963CE2-6BC3-4BB4-B7EF-D86F3ADEA736}"/>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D1B5B3DE-4A20-4A37-BB8E-1FEE58B5B536}">
                  <a16:creationId xmlns:a16="http://schemas.microsoft.com/office/drawing/2010/main" id="{318990E2-B4E2-4C69-B553-C1FABD39752B}"/>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D98EDF0D-11D2-40E1-8796-AE987FC30581}">
                  <a16:creationId xmlns:a16="http://schemas.microsoft.com/office/drawing/2010/main" id="{3E2EE79C-A5F5-4777-B49D-5AAAC528CBA2}"/>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A8929D76-20A2-4AE5-B1AA-27DE440CC3B2}">
                  <a16:creationId xmlns:a16="http://schemas.microsoft.com/office/drawing/2010/main" id="{B180D742-4C18-412C-8DF4-C08A43DDB638}"/>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957A4F20-9D04-4CB5-91B5-CF587A668D1A}">
                  <a16:creationId xmlns:a16="http://schemas.microsoft.com/office/drawing/2010/main" id="{73C9A9DF-9777-4764-91EC-529A1D7FF16D}"/>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B9D207D6-9E73-47CB-A6F7-DAC2500BE4AB}">
                  <a16:creationId xmlns:a16="http://schemas.microsoft.com/office/drawing/2010/main" id="{C3FC3364-08B2-4280-B3F8-567E27C4D7D6}"/>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CA22EA6D-FC8E-4E3A-A782-DC73AB6F5372}">
                  <a16:creationId xmlns:a16="http://schemas.microsoft.com/office/drawing/2010/main" id="{0ABC0C8D-7DB7-44F3-B93F-2E82D045FD90}"/>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C33C1258-D8AE-4B67-A792-BC3133EEB009}">
                  <a16:creationId xmlns:a16="http://schemas.microsoft.com/office/drawing/2010/main" id="{F64A3AC2-93FB-462F-882B-BA76AC754DCB}"/>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4FB57FE0-9C4E-4BB4-B54B-2350C36002BD}">
                  <a16:creationId xmlns:a16="http://schemas.microsoft.com/office/drawing/2010/main" id="{6B362B03-7A92-493B-BFD2-B1F21575F76A}"/>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C5D65B61-D4E5-483D-8200-0EDC801B1EE7}">
                <a16:creationId xmlns:a16="http://schemas.microsoft.com/office/drawing/2010/main" id="{62DFF27A-A626-4043-BF9A-77E0C89D91BF}"/>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6D64C317-81F2-4EAA-A785-F9997D3903DB}">
                <a16:creationId xmlns:a16="http://schemas.microsoft.com/office/drawing/2010/main" id="{B16C7919-CAE4-44EA-B899-E7996F835235}"/>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DBC39654-7D3A-4A37-A23F-C09E3CEC6610}">
                <a16:creationId xmlns:a16="http://schemas.microsoft.com/office/drawing/2010/main" id="{3ACEFBE9-01C1-49F3-ACBF-D2A2F29C0FCA}"/>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1EB17C72-3E9F-4D0A-8C8B-44097A73906B}">
                <a16:creationId xmlns:a16="http://schemas.microsoft.com/office/drawing/2010/main" id="{0F3911C7-F1BB-4623-896D-F294CF08031C}"/>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9B6BA862-7405-400C-BBEF-4C4F94250CC4}">
                <a16:creationId xmlns:a16="http://schemas.microsoft.com/office/drawing/2010/main" id="{E0BC4872-6C45-4D92-A7BB-543D891B7630}"/>
              </a:ext>
            </a:extLst>
          </p:cNvPr>
          <p:cNvSpPr>
            <a:spLocks noGrp="true"/>
          </p:cNvSpPr>
          <p:nvPr>
            <p:ph type="title"/>
          </p:nvPr>
        </p:nvSpPr>
        <p:spPr>
          <a:xfrm rot="0">
            <a:off x="739775" y="829627"/>
            <a:ext cx="3909695" cy="678179"/>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0F5E1800-F93F-4522-B3A8-1FD1F4E52989}">
                <a16:creationId xmlns:a16="http://schemas.microsoft.com/office/drawing/2010/main" id="{CE0FEB71-0E67-4412-A38D-2367BA2231B2}"/>
              </a:ext>
            </a:extLst>
          </p:cNvPr>
          <p:cNvGrpSpPr/>
          <p:nvPr/>
        </p:nvGrpSpPr>
        <p:grpSpPr>
          <a:xfrm rot="0">
            <a:off x="466725" y="6410325"/>
            <a:ext cx="3705225" cy="295275"/>
            <a:chOff x="466725" y="6410325"/>
            <a:chExt cx="3705225" cy="295275"/>
          </a:xfrm>
        </p:grpSpPr>
        <p:pic>
          <p:nvPicPr>
            <p:cNvPr id="19" name="object 19">
              <a:extLst>
                <a:ext uri="{181DA34F-E8AE-4F44-93FD-06E61F405ABC}">
                  <a16:creationId xmlns:a16="http://schemas.microsoft.com/office/drawing/2010/main" id="{FF3E3DF6-812D-49DA-934E-4CFB9093216E}"/>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8D4885C0-E1F0-4B09-A2EA-67DA8CBFA3FC}">
                  <a16:creationId xmlns:a16="http://schemas.microsoft.com/office/drawing/2010/main" id="{6C68F742-D1AB-4A79-986C-CE98B1650437}"/>
                </a:ext>
              </a:extLst>
            </p:cNvPr>
            <p:cNvPicPr/>
            <p:nvPr/>
          </p:nvPicPr>
          <p:blipFill>
            <a:blip r:embed="rId3"/>
            <a:stretch>
              <a:fillRect/>
            </a:stretch>
          </p:blipFill>
          <p:spPr>
            <a:xfrm rot="0">
              <a:off x="466725" y="6410325"/>
              <a:ext cx="3705225" cy="295275"/>
            </a:xfrm>
            <a:prstGeom prst="rect">
              <a:avLst/>
            </a:prstGeom>
            <a:noFill/>
          </p:spPr>
        </p:pic>
      </p:grpSp>
      <p:sp>
        <p:nvSpPr>
          <p:cNvPr id="21" name="object 21">
            <a:extLst>
              <a:ext uri="{D036B9A4-B20C-4FF4-BE97-58790E7EAB86}">
                <a16:creationId xmlns:a16="http://schemas.microsoft.com/office/drawing/2010/main" id="{563C9248-7E14-4EF5-83FB-B5DA7DEEA8CF}"/>
              </a:ext>
            </a:extLst>
          </p:cNvPr>
          <p:cNvSpPr txBox="1"/>
          <p:nvPr/>
        </p:nvSpPr>
        <p:spPr>
          <a:xfrm rot="0">
            <a:off x="739775" y="6473337"/>
            <a:ext cx="1798955" cy="191770"/>
          </a:xfrm>
          <a:prstGeom prst="rect">
            <a:avLst/>
          </a:prstGeom>
        </p:spPr>
        <p:txBody>
          <a:bodyPr bIns="0" lIns="0" rIns="0" rtlCol="0" tIns="6985" vert="horz" wrap="square">
            <a:spAutoFit/>
          </a:bodyPr>
          <a:lstStyle/>
          <a:p>
            <a:pPr marL="12700">
              <a:lnSpc>
                <a:spcPct val="100000"/>
              </a:lnSpc>
              <a:spcBef>
                <a:spcPts val="55"/>
              </a:spcBef>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22" name="object 22">
            <a:extLst>
              <a:ext uri="{B7D580E4-BFA5-4D39-8A04-064632FB84ED}">
                <a16:creationId xmlns:a16="http://schemas.microsoft.com/office/drawing/2010/main" id="{BFB8BD8E-2694-4B81-8409-4A4A3C634C9B}"/>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4AF9214A-0508-447D-A485-656ED30480E6}" type="slidenum"/>
            <a:endParaRPr dirty="0" lang="en-US" spc="10"/>
          </a:p>
        </p:txBody>
      </p:sp>
      <p:sp>
        <p:nvSpPr>
          <p:cNvPr id="23" name="TextBox 22">
            <a:extLst>
              <a:ext uri="{51F8D867-C97D-486C-8083-2614EBC1F90F}">
                <a16:creationId xmlns:a16="http://schemas.microsoft.com/office/drawing/2010/main" id="{093E5CB4-041B-4A6A-8E8C-27C948B1B291}"/>
              </a:ext>
            </a:extLst>
          </p:cNvPr>
          <p:cNvSpPr txBox="1"/>
          <p:nvPr/>
        </p:nvSpPr>
        <p:spPr>
          <a:xfrm rot="0">
            <a:off x="2287188" y="2858985"/>
            <a:ext cx="7242762" cy="584775"/>
          </a:xfrm>
          <a:prstGeom prst="rect">
            <a:avLst/>
          </a:prstGeom>
          <a:noFill/>
        </p:spPr>
        <p:txBody>
          <a:bodyPr anchor="t" bIns="45720" lIns="91440" numCol="1" rIns="91440" rtlCol="0" spcCol="0" tIns="45720" vert="horz" wrap="square">
            <a:spAutoFit/>
          </a:bodyPr>
          <a:lstStyle/>
          <a:p>
            <a:pPr/>
            <a:r>
              <a:rPr dirty="0" lang="en-US" sz="3200"/>
              <a:t>KEY LOGGER AND SECURITY</a:t>
            </a:r>
            <a:endParaRPr dirty="0" lang="en-US" sz="3200"/>
          </a:p>
        </p:txBody>
      </p:sp>
    </p:spTree>
    <p:extLst>
      <p:ext uri="{CBFF941D-C262-4430-AFB4-D51CF6818442}">
        <p14:creationId xmlns:p14="http://schemas.microsoft.com/office/powerpoint/2010/main" val="1719037773432"/>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A4F0A125-3077-4C50-8792-8FD56D3D1B4D}">
                <a16:creationId xmlns:a16="http://schemas.microsoft.com/office/drawing/2010/main" id="{D4419B51-BA3A-462D-B9EF-A7D2B2464504}"/>
              </a:ext>
            </a:extLst>
          </p:cNvPr>
          <p:cNvSpPr/>
          <p:nvPr/>
        </p:nvSpPr>
        <p:spPr>
          <a:xfrm rot="0">
            <a:off x="0" y="0"/>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96B980C1-9DD1-42FD-8401-5A6EA65FD1A5}">
                <a16:creationId xmlns:a16="http://schemas.microsoft.com/office/drawing/2010/main" id="{EFA44040-A3D8-4BB4-979E-3F8C9AFBF3B3}"/>
              </a:ext>
            </a:extLst>
          </p:cNvPr>
          <p:cNvGrpSpPr/>
          <p:nvPr/>
        </p:nvGrpSpPr>
        <p:grpSpPr>
          <a:xfrm rot="0">
            <a:off x="7443849" y="0"/>
            <a:ext cx="4752975" cy="6863080"/>
            <a:chOff x="7443849" y="0"/>
            <a:chExt cx="4752975" cy="6863080"/>
          </a:xfrm>
        </p:grpSpPr>
        <p:sp>
          <p:nvSpPr>
            <p:cNvPr id="4" name="object 4">
              <a:extLst>
                <a:ext uri="{39846049-00E1-4E01-9FDF-04B48ED9B6D7}">
                  <a16:creationId xmlns:a16="http://schemas.microsoft.com/office/drawing/2010/main" id="{C912E380-3EDD-412E-BCF5-8BAE076FDEE5}"/>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A70ADA53-5A22-4176-A6B0-387750BE508F}">
                  <a16:creationId xmlns:a16="http://schemas.microsoft.com/office/drawing/2010/main" id="{E9840175-DA70-477D-A856-C2DEDC2046AD}"/>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DF1FE152-DEA9-4A41-93FA-EB25EB654698}">
                  <a16:creationId xmlns:a16="http://schemas.microsoft.com/office/drawing/2010/main" id="{8F36FC89-73D3-4932-B469-74C7A3915E77}"/>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60700ED6-FDFC-499A-AB4E-A2433EB5A234}">
                  <a16:creationId xmlns:a16="http://schemas.microsoft.com/office/drawing/2010/main" id="{3ADECF7E-7D3E-475A-8BC2-61CE4FCAB0CB}"/>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51C7C2AA-F12A-4078-A4AF-EF5F918FE8DF}">
                  <a16:creationId xmlns:a16="http://schemas.microsoft.com/office/drawing/2010/main" id="{D60FA6A2-2577-4519-80E7-F81B0F913194}"/>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3F2323B3-281C-4F93-9865-B207D9879CFC}">
                  <a16:creationId xmlns:a16="http://schemas.microsoft.com/office/drawing/2010/main" id="{2DF4BEAC-128F-48E2-9EA0-22AADB077FD5}"/>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06BE41CA-3180-40F3-B001-07C93DA0B2B8}">
                  <a16:creationId xmlns:a16="http://schemas.microsoft.com/office/drawing/2010/main" id="{67EE8593-CB57-4F1D-A65A-A9A6E678FA93}"/>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DFE71335-1214-479E-870D-F47E753B6E6D}">
                  <a16:creationId xmlns:a16="http://schemas.microsoft.com/office/drawing/2010/main" id="{DFCA3B67-C3A1-4235-8E9E-2E2AC492AB24}"/>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39D794E7-BB25-4E27-B723-03448432FD6E}">
                  <a16:creationId xmlns:a16="http://schemas.microsoft.com/office/drawing/2010/main" id="{E3623732-9419-45CC-B078-BDBEEF2CED49}"/>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DB3E2516-B29A-4AAA-8237-F4AE3A916747}">
                <a16:creationId xmlns:a16="http://schemas.microsoft.com/office/drawing/2010/main" id="{6B86A956-0F5B-4771-AA0F-B8BCDFFC7A39}"/>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19794A03-58CB-498D-BCD9-0771B7F15385}">
                <a16:creationId xmlns:a16="http://schemas.microsoft.com/office/drawing/2010/main" id="{1B279348-CACC-422F-9642-8D0EA1D3C809}"/>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303DBA51-2E39-43AA-8492-4BD0E0CF3624}">
                <a16:creationId xmlns:a16="http://schemas.microsoft.com/office/drawing/2010/main" id="{60209685-2D2C-4E94-B783-EF0734E5FE88}"/>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D793AAE5-C4DA-44FB-B443-93D6368859AA}">
                <a16:creationId xmlns:a16="http://schemas.microsoft.com/office/drawing/2010/main" id="{15BBD7F3-CCF8-4F00-8FD8-CD3F382099D1}"/>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81E873E9-3475-4A88-A361-BA2F18CF612A}">
                <a16:creationId xmlns:a16="http://schemas.microsoft.com/office/drawing/2010/main" id="{798740DA-2AB8-410A-94C0-EC482088CA31}"/>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AA4F0E7F-B055-431A-94DE-2661BF358BC8}">
                <a16:creationId xmlns:a16="http://schemas.microsoft.com/office/drawing/2010/main" id="{DF2C92AD-D5F6-47EA-B07A-3CB94BDAA307}"/>
              </a:ext>
            </a:extLst>
          </p:cNvPr>
          <p:cNvGrpSpPr/>
          <p:nvPr/>
        </p:nvGrpSpPr>
        <p:grpSpPr>
          <a:xfrm rot="0">
            <a:off x="47625" y="3819523"/>
            <a:ext cx="4124325" cy="3009900"/>
            <a:chOff x="47625" y="3819523"/>
            <a:chExt cx="4124325" cy="3009900"/>
          </a:xfrm>
        </p:grpSpPr>
        <p:pic>
          <p:nvPicPr>
            <p:cNvPr id="19" name="object 19">
              <a:extLst>
                <a:ext uri="{E99A9757-5BF2-4950-BC41-4F14B2164CC8}">
                  <a16:creationId xmlns:a16="http://schemas.microsoft.com/office/drawing/2010/main" id="{B536C38D-9536-411A-A776-6B75B478355E}"/>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E8848B1C-D450-49DB-AB71-86F103D60F2A}">
                  <a16:creationId xmlns:a16="http://schemas.microsoft.com/office/drawing/2010/main" id="{5F59D484-012F-4414-97D0-4FB1F6BEBDC3}"/>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80270832-718F-4FEE-A918-FBC92216D481}">
                <a16:creationId xmlns:a16="http://schemas.microsoft.com/office/drawing/2010/main" id="{7C4F6021-E790-43ED-8C20-7BEBBEB4D525}"/>
              </a:ext>
            </a:extLst>
          </p:cNvPr>
          <p:cNvSpPr>
            <a:spLocks noGrp="true"/>
          </p:cNvSpPr>
          <p:nvPr>
            <p:ph type="title"/>
          </p:nvPr>
        </p:nvSpPr>
        <p:spPr>
          <a:xfrm rot="0">
            <a:off x="695601" y="246605"/>
            <a:ext cx="2357120" cy="758190"/>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120AECEE-D7F3-4761-A428-806D309B4486}">
                <a16:creationId xmlns:a16="http://schemas.microsoft.com/office/drawing/2010/main" id="{69839546-2BC1-459A-B05F-A44BC08E1669}"/>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BD2A9772-49D9-417B-A90E-2CB6EB468F70}" type="slidenum"/>
            <a:endParaRPr dirty="0" lang="en-US" spc="10"/>
          </a:p>
        </p:txBody>
      </p:sp>
      <p:graphicFrame>
        <p:nvGraphicFramePr>
          <p:cNvPr id="23" name="Table 22">
            <a:extLst>
              <a:ext uri="{EE97AF20-EE94-4C63-9478-8915D1630982}">
                <a16:creationId xmlns:a16="http://schemas.microsoft.com/office/drawing/2010/main" id="{91FE1BAA-219B-46AA-80C7-34B8EED23A07}"/>
              </a:ext>
            </a:extLst>
          </p:cNvPr>
          <p:cNvGraphicFramePr>
            <a:graphicFrameLocks noGrp="true"/>
          </p:cNvGraphicFramePr>
          <p:nvPr/>
        </p:nvGraphicFramePr>
        <p:xfrm rot="0">
          <a:off x="1645478" y="960782"/>
          <a:ext cx="6619862" cy="5702804"/>
        </p:xfrm>
        <a:graphic>
          <a:graphicData uri="http://schemas.openxmlformats.org/drawingml/2006/table">
            <a:tbl>
              <a:tblPr bandRow="1" firstRow="1">
                <a:tableStyleId>{7F9EDDD3-8C99-40B9-A629-C2EC1D25D9F6}</a:tableStyleId>
              </a:tblPr>
              <a:tblGrid>
                <a:gridCol w="857250"/>
                <a:gridCol w="5762613"/>
              </a:tblGrid>
              <a:tr h="633645">
                <a:tc>
                  <a:txBody>
                    <a:bodyPr rtlCol="0"/>
                    <a:lstStyle/>
                    <a:p>
                      <a:pPr algn="ctr" lvl="0">
                        <a:buNone/>
                      </a:pPr>
                      <a:r>
                        <a:rPr dirty="0" lang="en-US" sz="2400"/>
                        <a:t>S.NO</a:t>
                      </a:r>
                      <a:endParaRPr dirty="0" lang="en-US" sz="2400"/>
                    </a:p>
                  </a:txBody>
                  <a:tcPr anchor="ctr"/>
                </a:tc>
                <a:tc>
                  <a:txBody>
                    <a:bodyPr rtlCol="0"/>
                    <a:lstStyle/>
                    <a:p>
                      <a:pPr algn="ctr"/>
                      <a:r>
                        <a:rPr b="1" dirty="0" lang="en-US" sz="2400">
                          <a:latin typeface="+mn-lt"/>
                        </a:rPr>
                        <a:t>TOPICS</a:t>
                      </a:r>
                      <a:endParaRPr b="1" dirty="0" lang="en-US" sz="2400">
                        <a:latin typeface="+mn-lt"/>
                      </a:endParaRPr>
                    </a:p>
                  </a:txBody>
                  <a:tcPr anchor="ctr"/>
                </a:tc>
              </a:tr>
              <a:tr h="633645">
                <a:tc>
                  <a:txBody>
                    <a:bodyPr rtlCol="0"/>
                    <a:lstStyle/>
                    <a:p>
                      <a:pPr algn="ctr"/>
                      <a:r>
                        <a:rPr dirty="0" lang="en-US"/>
                        <a:t>1</a:t>
                      </a:r>
                      <a:endParaRPr dirty="0" lang="en-US"/>
                    </a:p>
                  </a:txBody>
                  <a:tcPr anchor="ctr"/>
                </a:tc>
                <a:tc>
                  <a:txBody>
                    <a:bodyPr rtlCol="0"/>
                    <a:lstStyle/>
                    <a:p>
                      <a:pPr algn="ctr"/>
                      <a:r>
                        <a:rPr dirty="0" lang="en-US"/>
                        <a:t>INTRODUCTION TO </a:t>
                      </a:r>
                      <a:r>
                        <a:rPr dirty="0" err="1" lang="en-US"/>
                        <a:t>KEYLOGGERS</a:t>
                      </a:r>
                      <a:endParaRPr dirty="0" err="1" lang="en-US"/>
                    </a:p>
                  </a:txBody>
                  <a:tcPr anchor="ctr"/>
                </a:tc>
              </a:tr>
              <a:tr h="633645">
                <a:tc>
                  <a:txBody>
                    <a:bodyPr rtlCol="0"/>
                    <a:lstStyle/>
                    <a:p>
                      <a:pPr algn="ctr"/>
                      <a:r>
                        <a:rPr dirty="0" lang="en-US"/>
                        <a:t>2</a:t>
                      </a:r>
                      <a:endParaRPr dirty="0" lang="en-US"/>
                    </a:p>
                  </a:txBody>
                  <a:tcPr anchor="ctr"/>
                </a:tc>
                <a:tc>
                  <a:txBody>
                    <a:bodyPr rtlCol="0"/>
                    <a:lstStyle/>
                    <a:p>
                      <a:pPr algn="ctr" lvl="0">
                        <a:buNone/>
                      </a:pPr>
                      <a:r>
                        <a:rPr b="0" dirty="0" i="0" lang="en-US" strike="noStrike" sz="1800" u="none">
                          <a:solidFill>
                            <a:srgbClr val="000000"/>
                          </a:solidFill>
                          <a:latin typeface="Calibri"/>
                        </a:rPr>
                        <a:t>PROBLEM STATEMENT</a:t>
                      </a:r>
                      <a:endParaRPr b="0" dirty="0" i="0" lang="en-US" strike="noStrike" sz="1800" u="none">
                        <a:solidFill>
                          <a:srgbClr val="000000"/>
                        </a:solidFill>
                        <a:latin typeface="Calibri"/>
                      </a:endParaRPr>
                    </a:p>
                  </a:txBody>
                  <a:tcPr anchor="ctr"/>
                </a:tc>
              </a:tr>
              <a:tr h="633645">
                <a:tc>
                  <a:txBody>
                    <a:bodyPr rtlCol="0"/>
                    <a:lstStyle/>
                    <a:p>
                      <a:pPr algn="ctr"/>
                      <a:r>
                        <a:rPr dirty="0" lang="en-US"/>
                        <a:t>3</a:t>
                      </a:r>
                      <a:endParaRPr dirty="0" lang="en-US"/>
                    </a:p>
                  </a:txBody>
                  <a:tcPr anchor="ctr"/>
                </a:tc>
                <a:tc>
                  <a:txBody>
                    <a:bodyPr rtlCol="0"/>
                    <a:lstStyle/>
                    <a:p>
                      <a:pPr algn="ctr"/>
                      <a:r>
                        <a:rPr dirty="0" lang="en-US"/>
                        <a:t>PROJECT OVERVIEW</a:t>
                      </a:r>
                      <a:endParaRPr dirty="0" lang="en-US"/>
                    </a:p>
                  </a:txBody>
                  <a:tcPr anchor="ctr"/>
                </a:tc>
              </a:tr>
              <a:tr h="633645">
                <a:tc>
                  <a:txBody>
                    <a:bodyPr rtlCol="0"/>
                    <a:lstStyle/>
                    <a:p>
                      <a:pPr algn="ctr"/>
                      <a:r>
                        <a:rPr dirty="0" lang="en-US"/>
                        <a:t>4</a:t>
                      </a:r>
                      <a:endParaRPr dirty="0" lang="en-US"/>
                    </a:p>
                  </a:txBody>
                  <a:tcPr anchor="ctr"/>
                </a:tc>
                <a:tc>
                  <a:txBody>
                    <a:bodyPr rtlCol="0"/>
                    <a:lstStyle/>
                    <a:p>
                      <a:pPr algn="ctr"/>
                      <a:r>
                        <a:rPr dirty="0" lang="en-US"/>
                        <a:t>WHO ARE THE END USERS</a:t>
                      </a:r>
                      <a:endParaRPr dirty="0" lang="en-US"/>
                    </a:p>
                  </a:txBody>
                  <a:tcPr anchor="ctr"/>
                </a:tc>
              </a:tr>
              <a:tr h="633645">
                <a:tc>
                  <a:txBody>
                    <a:bodyPr rtlCol="0"/>
                    <a:lstStyle/>
                    <a:p>
                      <a:pPr algn="ctr"/>
                      <a:r>
                        <a:rPr dirty="0" lang="en-US"/>
                        <a:t>5</a:t>
                      </a:r>
                      <a:endParaRPr dirty="0" lang="en-US"/>
                    </a:p>
                  </a:txBody>
                  <a:tcPr anchor="ctr"/>
                </a:tc>
                <a:tc>
                  <a:txBody>
                    <a:bodyPr rtlCol="0"/>
                    <a:lstStyle/>
                    <a:p>
                      <a:pPr algn="ctr"/>
                      <a:r>
                        <a:rPr dirty="0" lang="en-US"/>
                        <a:t>YOUR SOLUTION AND ITS VALUE PROPOSITION</a:t>
                      </a:r>
                      <a:endParaRPr dirty="0" lang="en-US"/>
                    </a:p>
                  </a:txBody>
                  <a:tcPr anchor="ctr"/>
                </a:tc>
              </a:tr>
              <a:tr h="633645">
                <a:tc>
                  <a:txBody>
                    <a:bodyPr rtlCol="0"/>
                    <a:lstStyle/>
                    <a:p>
                      <a:pPr algn="ctr"/>
                      <a:r>
                        <a:rPr dirty="0" lang="en-US"/>
                        <a:t>6</a:t>
                      </a:r>
                      <a:endParaRPr dirty="0" lang="en-US"/>
                    </a:p>
                  </a:txBody>
                  <a:tcPr anchor="ctr"/>
                </a:tc>
                <a:tc>
                  <a:txBody>
                    <a:bodyPr rtlCol="0"/>
                    <a:lstStyle/>
                    <a:p>
                      <a:pPr algn="ctr"/>
                      <a:r>
                        <a:rPr dirty="0" lang="en-US"/>
                        <a:t>THE WOW IN YOUR SOLUTION</a:t>
                      </a:r>
                      <a:endParaRPr dirty="0" lang="en-US"/>
                    </a:p>
                  </a:txBody>
                  <a:tcPr anchor="ctr"/>
                </a:tc>
              </a:tr>
              <a:tr h="633645">
                <a:tc>
                  <a:txBody>
                    <a:bodyPr rtlCol="0"/>
                    <a:lstStyle/>
                    <a:p>
                      <a:pPr algn="ctr"/>
                      <a:r>
                        <a:rPr dirty="0" lang="en-US"/>
                        <a:t>7</a:t>
                      </a:r>
                      <a:endParaRPr dirty="0" lang="en-US"/>
                    </a:p>
                  </a:txBody>
                  <a:tcPr anchor="ctr"/>
                </a:tc>
                <a:tc>
                  <a:txBody>
                    <a:bodyPr rtlCol="0"/>
                    <a:lstStyle/>
                    <a:p>
                      <a:pPr algn="ctr"/>
                      <a:r>
                        <a:rPr dirty="0" err="1" lang="en-US"/>
                        <a:t>MODELLING</a:t>
                      </a:r>
                      <a:endParaRPr dirty="0" err="1" lang="en-US"/>
                    </a:p>
                  </a:txBody>
                  <a:tcPr anchor="ctr"/>
                </a:tc>
              </a:tr>
              <a:tr h="633644">
                <a:tc>
                  <a:txBody>
                    <a:bodyPr rtlCol="0"/>
                    <a:lstStyle/>
                    <a:p>
                      <a:pPr algn="ctr" lvl="0">
                        <a:buNone/>
                      </a:pPr>
                      <a:r>
                        <a:rPr dirty="0" lang="en-US"/>
                        <a:t>8</a:t>
                      </a:r>
                      <a:endParaRPr dirty="0" lang="en-US"/>
                    </a:p>
                  </a:txBody>
                  <a:tcPr anchor="ctr"/>
                </a:tc>
                <a:tc>
                  <a:txBody>
                    <a:bodyPr rtlCol="0"/>
                    <a:lstStyle/>
                    <a:p>
                      <a:pPr algn="ctr" lvl="0">
                        <a:buNone/>
                      </a:pPr>
                      <a:r>
                        <a:rPr dirty="0" lang="en-US"/>
                        <a:t>RESULTS</a:t>
                      </a:r>
                      <a:endParaRPr dirty="0" lang="en-US"/>
                    </a:p>
                  </a:txBody>
                  <a:tcPr anchor="ctr"/>
                </a:tc>
              </a:tr>
            </a:tbl>
          </a:graphicData>
        </a:graphic>
      </p:graphicFrame>
    </p:spTree>
    <p:extLst>
      <p:ext uri="{242288F8-316D-489A-A417-2D6ECF738EFE}">
        <p14:creationId xmlns:p14="http://schemas.microsoft.com/office/powerpoint/2010/main" val="1719037773435"/>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Title 1">
            <a:extLst>
              <a:ext uri="{640A6C2B-4B9F-49AD-AE25-32FCE41B993F}">
                <a16:creationId xmlns:a16="http://schemas.microsoft.com/office/drawing/2010/main" id="{20B2445D-80F7-4A75-A0AC-9AE235A917CF}"/>
              </a:ext>
            </a:extLst>
          </p:cNvPr>
          <p:cNvSpPr>
            <a:spLocks noGrp="true"/>
          </p:cNvSpPr>
          <p:nvPr>
            <p:ph type="title"/>
          </p:nvPr>
        </p:nvSpPr>
        <p:spPr>
          <a:xfrm rot="0">
            <a:off x="755331" y="385444"/>
            <a:ext cx="10681334" cy="430887"/>
          </a:xfrm>
        </p:spPr>
        <p:txBody>
          <a:bodyPr anchor="t" bIns="0" lIns="0" rIns="0" rtlCol="0" tIns="0" wrap="square">
            <a:spAutoFit/>
          </a:bodyPr>
          <a:lstStyle/>
          <a:p>
            <a:pPr/>
            <a:r>
              <a:rPr dirty="0" lang="en-US" sz="2800"/>
              <a:t>INTRODUCTION TO </a:t>
            </a:r>
            <a:r>
              <a:rPr dirty="0" err="1" lang="en-US" sz="2800"/>
              <a:t>KEYLOGGERS</a:t>
            </a:r>
            <a:endParaRPr dirty="0" err="1" lang="en-US" sz="2800"/>
          </a:p>
        </p:txBody>
      </p:sp>
      <p:sp>
        <p:nvSpPr>
          <p:cNvPr id="3" name="TextBox 3">
            <a:extLst>
              <a:ext uri="{BBB246D9-F37E-42C0-B991-B87E15398259}">
                <a16:creationId xmlns:a16="http://schemas.microsoft.com/office/drawing/2010/main" id="{F78BD2A3-795A-4049-9DC3-0B077C2979F3}"/>
              </a:ext>
            </a:extLst>
          </p:cNvPr>
          <p:cNvSpPr txBox="1"/>
          <p:nvPr/>
        </p:nvSpPr>
        <p:spPr>
          <a:xfrm rot="0">
            <a:off x="760226" y="804014"/>
            <a:ext cx="8795023" cy="5447644"/>
          </a:xfrm>
          <a:prstGeom prst="rect">
            <a:avLst/>
          </a:prstGeom>
          <a:noFill/>
        </p:spPr>
        <p:txBody>
          <a:bodyPr anchor="ctr" bIns="45720" lIns="91440" numCol="1" rIns="91440" rtlCol="0" spcCol="0" tIns="45720" vert="horz" wrap="square">
            <a:spAutoFit/>
          </a:bodyPr>
          <a:lstStyle/>
          <a:p>
            <a:pPr/>
            <a:r>
              <a:rPr b="1" dirty="0" lang="en-US">
                <a:latin typeface="+mj-lt"/>
              </a:rPr>
              <a:t>A keylogger or keystroke logger</a:t>
            </a:r>
            <a:r>
              <a:rPr dirty="0" lang="en-US"/>
              <a:t>/</a:t>
            </a:r>
            <a:r>
              <a:rPr b="1" dirty="0" lang="en-US">
                <a:latin typeface="+mj-lt"/>
              </a:rPr>
              <a:t>keyboard capturing</a:t>
            </a:r>
            <a:r>
              <a:rPr dirty="0" lang="en-US"/>
              <a:t> is a form of malware or hardware that keeps track of and records our keystrokes as we type. It takes the information and sends it to a hacker using a command-and-control (C&amp;C) server. The hacker then analyzes the keystrokes to locate usernames and passwords and uses them to hack into otherwise secure systems.</a:t>
            </a:r>
          </a:p>
          <a:p>
            <a:pPr/>
            <a:r>
              <a:rPr dirty="0" lang="en-US"/>
              <a:t/>
            </a:r>
          </a:p>
          <a:p>
            <a:pPr/>
            <a:r>
              <a:rPr b="1" dirty="0" lang="en-US" sz="2400">
                <a:latin typeface="+mj-lt"/>
              </a:rPr>
              <a:t>Types of </a:t>
            </a:r>
            <a:r>
              <a:rPr b="1" dirty="0" err="1" lang="en-US" sz="2400">
                <a:latin typeface="+mj-lt"/>
              </a:rPr>
              <a:t>Keyloggers</a:t>
            </a:r>
            <a:r>
              <a:rPr b="1" dirty="0" lang="en-US" sz="2400">
                <a:latin typeface="+mj-lt"/>
              </a:rPr>
              <a:t> </a:t>
            </a:r>
          </a:p>
          <a:p>
            <a:pPr/>
            <a:r>
              <a:rPr b="1" dirty="0" lang="en-US" sz="2400">
                <a:latin typeface="+mj-lt"/>
              </a:rPr>
              <a:t/>
            </a:r>
          </a:p>
          <a:p>
            <a:pPr indent="-342900" marL="342900">
              <a:buFont typeface="Arial"/>
              <a:buChar char="•"/>
            </a:pPr>
            <a:r>
              <a:rPr b="1" dirty="0" lang="en-US" sz="2400">
                <a:latin typeface="+mj-lt"/>
              </a:rPr>
              <a:t>SOFTWARE KEYLOGGER</a:t>
            </a:r>
          </a:p>
          <a:p>
            <a:pPr/>
            <a:r>
              <a:rPr b="1" dirty="0" lang="en-US" sz="2400">
                <a:latin typeface="+mj-lt"/>
              </a:rPr>
              <a:t/>
            </a:r>
          </a:p>
          <a:p>
            <a:pPr/>
            <a:r>
              <a:rPr dirty="0" lang="en-US"/>
              <a:t>    Software </a:t>
            </a:r>
            <a:r>
              <a:rPr dirty="0" err="1" lang="en-US"/>
              <a:t>keyloggers</a:t>
            </a:r>
            <a:r>
              <a:rPr dirty="0" lang="en-US"/>
              <a:t> consist of applications that have to be installed on a computer to steal keystroke data. They are the most common method hackers use to access a user’s keystrokes. </a:t>
            </a:r>
          </a:p>
          <a:p>
            <a:pPr/>
            <a:r>
              <a:rPr dirty="0" lang="en-US"/>
              <a:t>      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 </a:t>
            </a:r>
          </a:p>
          <a:p>
            <a:pPr/>
            <a:r>
              <a:rPr dirty="0" lang="en-US"/>
              <a:t/>
            </a:r>
            <a:endParaRPr dirty="0" lang="en-US"/>
          </a:p>
        </p:txBody>
      </p:sp>
    </p:spTree>
    <p:extLst>
      <p:ext uri="{E0583244-6E72-41CC-B794-13E6D2D7A55C}">
        <p14:creationId xmlns:p14="http://schemas.microsoft.com/office/powerpoint/2010/main" val="1719037773437"/>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Title 1">
            <a:extLst>
              <a:ext uri="{39C6706C-BB48-4AE9-A1B2-82B103D97BF4}">
                <a16:creationId xmlns:a16="http://schemas.microsoft.com/office/drawing/2010/main" id="{0A260044-9ED5-4C9D-8060-2106A21581F6}"/>
              </a:ext>
            </a:extLst>
          </p:cNvPr>
          <p:cNvSpPr>
            <a:spLocks noGrp="true"/>
          </p:cNvSpPr>
          <p:nvPr>
            <p:ph type="title"/>
          </p:nvPr>
        </p:nvSpPr>
        <p:spPr/>
        <p:txBody>
          <a:bodyPr rtlCol="0"/>
          <a:lstStyle/>
          <a:p>
            <a:pPr/>
            <a:r>
              <a:rPr dirty="0" lang="en-US"/>
              <a:t/>
            </a:r>
            <a:endParaRPr dirty="0" lang="en-US"/>
          </a:p>
        </p:txBody>
      </p:sp>
      <p:sp>
        <p:nvSpPr>
          <p:cNvPr id="3" name="TextBox 2">
            <a:extLst>
              <a:ext uri="{16EF8F01-3076-4370-A7F7-DF248AE8EAAB}">
                <a16:creationId xmlns:a16="http://schemas.microsoft.com/office/drawing/2010/main" id="{5275765A-A90F-4785-9E50-95CDF65333D0}"/>
              </a:ext>
            </a:extLst>
          </p:cNvPr>
          <p:cNvSpPr txBox="1"/>
          <p:nvPr/>
        </p:nvSpPr>
        <p:spPr>
          <a:xfrm flipH="true" rot="0">
            <a:off x="824983" y="1687780"/>
            <a:ext cx="8732211" cy="3323987"/>
          </a:xfrm>
          <a:prstGeom prst="rect">
            <a:avLst/>
          </a:prstGeom>
          <a:noFill/>
        </p:spPr>
        <p:txBody>
          <a:bodyPr anchor="t" bIns="45720" lIns="91440" numCol="1" rIns="91440" rtlCol="0" spcCol="0" tIns="45720" vert="horz" wrap="square">
            <a:spAutoFit/>
          </a:bodyPr>
          <a:lstStyle/>
          <a:p>
            <a:pPr indent="-342900" marL="342900">
              <a:buFont typeface="Arial"/>
              <a:buChar char="•"/>
            </a:pPr>
            <a:r>
              <a:rPr b="1" dirty="0" lang="en-US" sz="2400">
                <a:latin typeface="+mj-lt"/>
              </a:rPr>
              <a:t>HARDWARE </a:t>
            </a:r>
            <a:r>
              <a:rPr b="1" dirty="0" err="1" lang="en-US" sz="2400">
                <a:latin typeface="+mj-lt"/>
              </a:rPr>
              <a:t>KEYLOGGERS</a:t>
            </a:r>
          </a:p>
          <a:p>
            <a:pPr/>
            <a:r>
              <a:rPr b="1" dirty="0" lang="en-US" sz="2400">
                <a:latin typeface="+mj-lt"/>
              </a:rPr>
              <a:t/>
            </a:r>
          </a:p>
          <a:p>
            <a:pPr/>
            <a:r>
              <a:rPr dirty="0" lang="en-US"/>
              <a:t>       A hardware keylogger works much like its software counterpart. The biggest difference is hardware </a:t>
            </a:r>
            <a:r>
              <a:rPr dirty="0" err="1" lang="en-US"/>
              <a:t>keyloggers</a:t>
            </a:r>
            <a:r>
              <a:rPr dirty="0" lang="en-US"/>
              <a:t> have to be physically connected to the target computer to record the user's keystrokes. For this reason, it is important for an organization to carefully monitor who has access to the network and the devices connected to it. </a:t>
            </a:r>
          </a:p>
          <a:p>
            <a:pPr/>
            <a:r>
              <a:rPr dirty="0" lang="en-US"/>
              <a:t>       If an unauthorized individual is allowed to use a device on the network, they could install a hardware keylogger that may run undetected until it has already collected sensitive information. After hardware keystroke loggers have finished </a:t>
            </a:r>
            <a:r>
              <a:rPr dirty="0" err="1" lang="en-US"/>
              <a:t>keylogging</a:t>
            </a:r>
            <a:r>
              <a:rPr dirty="0" lang="en-US"/>
              <a:t>, they store the data, which the hacker has to download from the device.</a:t>
            </a:r>
          </a:p>
          <a:p>
            <a:pPr algn="l"/>
            <a:r>
              <a:rPr dirty="0" lang="en-US"/>
              <a:t/>
            </a:r>
            <a:endParaRPr dirty="0" lang="en-US"/>
          </a:p>
        </p:txBody>
      </p:sp>
    </p:spTree>
    <p:extLst>
      <p:ext uri="{74F946B7-0B83-4168-A256-94F0619BDD02}">
        <p14:creationId xmlns:p14="http://schemas.microsoft.com/office/powerpoint/2010/main" val="1719037773438"/>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grpSp>
        <p:nvGrpSpPr>
          <p:cNvPr id="2" name="object 2">
            <a:extLst>
              <a:ext uri="{6EED664B-C45F-494C-92F1-CAC9E6DB43A9}">
                <a16:creationId xmlns:a16="http://schemas.microsoft.com/office/drawing/2010/main" id="{5E2B999B-A8AA-4D13-A2B8-BB54EBDAD629}"/>
              </a:ext>
            </a:extLst>
          </p:cNvPr>
          <p:cNvGrpSpPr/>
          <p:nvPr/>
        </p:nvGrpSpPr>
        <p:grpSpPr>
          <a:xfrm rot="0">
            <a:off x="7991474" y="2933700"/>
            <a:ext cx="2762250" cy="3257550"/>
            <a:chOff x="7991474" y="2933700"/>
            <a:chExt cx="2762250" cy="3257550"/>
          </a:xfrm>
        </p:grpSpPr>
        <p:sp>
          <p:nvSpPr>
            <p:cNvPr id="3" name="object 3">
              <a:extLst>
                <a:ext uri="{05F06A0A-0FA9-466F-BDCC-1867F52DECAE}">
                  <a16:creationId xmlns:a16="http://schemas.microsoft.com/office/drawing/2010/main" id="{57D028EA-3443-4697-95B9-FC9C7CE48299}"/>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F19558D1-274B-41FA-BCE3-BCBE1F139146}">
                  <a16:creationId xmlns:a16="http://schemas.microsoft.com/office/drawing/2010/main" id="{6B693296-612D-4280-B582-18D006DBA2D2}"/>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9691D122-F649-40CF-A740-1B45D3D02E46}">
                  <a16:creationId xmlns:a16="http://schemas.microsoft.com/office/drawing/2010/main" id="{9A8D8F3A-857A-48E4-8B00-EF48EE566F13}"/>
                </a:ext>
              </a:extLst>
            </p:cNvPr>
            <p:cNvPicPr/>
            <p:nvPr/>
          </p:nvPicPr>
          <p:blipFill>
            <a:blip r:embed="rId2"/>
            <a:stretch>
              <a:fillRect/>
            </a:stretch>
          </p:blipFill>
          <p:spPr>
            <a:xfrm rot="0">
              <a:off x="7991474" y="2933700"/>
              <a:ext cx="2762250" cy="3257550"/>
            </a:xfrm>
            <a:prstGeom prst="rect">
              <a:avLst/>
            </a:prstGeom>
            <a:noFill/>
          </p:spPr>
        </p:pic>
      </p:grpSp>
      <p:sp>
        <p:nvSpPr>
          <p:cNvPr id="6" name="object 6">
            <a:extLst>
              <a:ext uri="{56D8748F-09CC-41F4-8E20-2B9932BD1E4C}">
                <a16:creationId xmlns:a16="http://schemas.microsoft.com/office/drawing/2010/main" id="{ECA3FAAE-121C-4E87-8B04-2484634AB258}"/>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7" name="object 7">
            <a:extLst>
              <a:ext uri="{57A194D3-2BA4-49D5-B057-3525E7F02186}">
                <a16:creationId xmlns:a16="http://schemas.microsoft.com/office/drawing/2010/main" id="{D95CC30D-BB40-4793-8680-23F899FD3881}"/>
              </a:ext>
            </a:extLst>
          </p:cNvPr>
          <p:cNvSpPr>
            <a:spLocks noGrp="true"/>
          </p:cNvSpPr>
          <p:nvPr>
            <p:ph type="title"/>
          </p:nvPr>
        </p:nvSpPr>
        <p:spPr>
          <a:xfrm rot="0">
            <a:off x="834072" y="575055"/>
            <a:ext cx="5636894" cy="678179"/>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z="4250"/>
              <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8" name="object 8">
            <a:extLst>
              <a:ext uri="{BD8398A6-610D-4DD5-A28F-31A93B366CA1}">
                <a16:creationId xmlns:a16="http://schemas.microsoft.com/office/drawing/2010/main" id="{6B9D9F13-B61A-4E45-A177-705130C29374}"/>
              </a:ext>
            </a:extLst>
          </p:cNvPr>
          <p:cNvPicPr/>
          <p:nvPr/>
        </p:nvPicPr>
        <p:blipFill>
          <a:blip r:embed="rId3"/>
          <a:stretch>
            <a:fillRect/>
          </a:stretch>
        </p:blipFill>
        <p:spPr>
          <a:xfrm rot="0">
            <a:off x="676275" y="6467474"/>
            <a:ext cx="2143125" cy="200025"/>
          </a:xfrm>
          <a:prstGeom prst="rect">
            <a:avLst/>
          </a:prstGeom>
          <a:noFill/>
        </p:spPr>
      </p:pic>
      <p:sp>
        <p:nvSpPr>
          <p:cNvPr id="9" name="object 9">
            <a:extLst>
              <a:ext uri="{875E3237-465E-45D6-BBB1-8283CE834A1A}">
                <a16:creationId xmlns:a16="http://schemas.microsoft.com/office/drawing/2010/main" id="{E1037995-CD4B-46AF-99B8-15C3B83ABAD1}"/>
              </a:ext>
            </a:extLst>
          </p:cNvPr>
          <p:cNvSpPr txBox="1"/>
          <p:nvPr/>
        </p:nvSpPr>
        <p:spPr>
          <a:xfrm rot="0">
            <a:off x="739775" y="6473337"/>
            <a:ext cx="1798955" cy="191770"/>
          </a:xfrm>
          <a:prstGeom prst="rect">
            <a:avLst/>
          </a:prstGeom>
        </p:spPr>
        <p:txBody>
          <a:bodyPr bIns="0" lIns="0" rIns="0" rtlCol="0" tIns="6985" vert="horz" wrap="square">
            <a:spAutoFit/>
          </a:bodyPr>
          <a:lstStyle/>
          <a:p>
            <a:pPr marL="12700">
              <a:lnSpc>
                <a:spcPct val="100000"/>
              </a:lnSpc>
              <a:spcBef>
                <a:spcPts val="55"/>
              </a:spcBef>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0" name="object 10">
            <a:extLst>
              <a:ext uri="{8CA5026C-79EA-4120-A00A-C04092691C15}">
                <a16:creationId xmlns:a16="http://schemas.microsoft.com/office/drawing/2010/main" id="{29788758-8BAB-4FDC-9F16-9F6B1649CB6E}"/>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01C56C91-8400-4313-A1DF-0245E4FAA460}" type="slidenum"/>
            <a:endParaRPr dirty="0" lang="en-US" spc="10"/>
          </a:p>
        </p:txBody>
      </p:sp>
      <p:sp>
        <p:nvSpPr>
          <p:cNvPr id="11" name="TextBox 11">
            <a:extLst>
              <a:ext uri="{D8D346FF-C405-4B65-9670-8933CD0F44C8}">
                <a16:creationId xmlns:a16="http://schemas.microsoft.com/office/drawing/2010/main" id="{DFF8C587-47B7-412D-B796-A1D1ED3D26F7}"/>
              </a:ext>
            </a:extLst>
          </p:cNvPr>
          <p:cNvSpPr txBox="1"/>
          <p:nvPr/>
        </p:nvSpPr>
        <p:spPr>
          <a:xfrm rot="0">
            <a:off x="837705" y="2017407"/>
            <a:ext cx="7154602" cy="4247317"/>
          </a:xfrm>
          <a:prstGeom prst="rect">
            <a:avLst/>
          </a:prstGeom>
          <a:noFill/>
        </p:spPr>
        <p:txBody>
          <a:bodyPr anchor="t" bIns="45720" lIns="91440" numCol="1" rIns="91440" rtlCol="0" spcCol="0" tIns="45720" vert="horz" wrap="square">
            <a:spAutoFit/>
          </a:bodyPr>
          <a:lstStyle/>
          <a:p>
            <a:pPr indent="-285750" marL="285750">
              <a:buFont typeface="Wingdings"/>
              <a:buChar char=""/>
            </a:pPr>
            <a:r>
              <a:rPr dirty="0" lang="en-US"/>
              <a:t>In today's digital age, cybersecurity threats pose a significant risk to individuals and organizations alike. One such threat is the proliferation of keyloggers, both in the form of software and hardware, which clandestinely capture keystrokes made by users on computers and mobile devices. These keyloggers, when deployed maliciously, can compromise sensitive information, including passwords, credit card details, and confidential communications.</a:t>
            </a:r>
          </a:p>
          <a:p>
            <a:pPr/>
            <a:r>
              <a:rPr dirty="0" lang="en-US"/>
              <a:t/>
            </a:r>
          </a:p>
          <a:p>
            <a:pPr indent="-285750" marL="285750">
              <a:buFont typeface="Wingdings"/>
              <a:buChar char=""/>
            </a:pPr>
            <a:r>
              <a:rPr dirty="0" lang="en-US"/>
              <a:t>While keyloggers can have legitimate uses, such as monitoring employee activity or parental control, their potential for misuse underscores the importance of developing robust security measures to protect against unauthorized access and exploitation. Furthermore, the ethical and legal implications of keyloggers necessitate careful consideration to ensure compliance with privacy regulations and respect for individual rights.</a:t>
            </a:r>
            <a:endParaRPr dirty="0" lang="en-US"/>
          </a:p>
        </p:txBody>
      </p:sp>
    </p:spTree>
    <p:extLst>
      <p:ext uri="{1F398645-1352-4C5A-9FC1-D705298F8CE5}">
        <p14:creationId xmlns:p14="http://schemas.microsoft.com/office/powerpoint/2010/main" val="1719037773440"/>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grpSp>
        <p:nvGrpSpPr>
          <p:cNvPr id="2" name="object 2">
            <a:extLst>
              <a:ext uri="{99A2A3A6-AB53-495C-AF6B-5D1F8C919708}">
                <a16:creationId xmlns:a16="http://schemas.microsoft.com/office/drawing/2010/main" id="{07992BB2-B650-4208-84CA-D7F949FD231E}"/>
              </a:ext>
            </a:extLst>
          </p:cNvPr>
          <p:cNvGrpSpPr/>
          <p:nvPr/>
        </p:nvGrpSpPr>
        <p:grpSpPr>
          <a:xfrm rot="0">
            <a:off x="8658225" y="2647950"/>
            <a:ext cx="3533775" cy="3810000"/>
            <a:chOff x="8658225" y="2647950"/>
            <a:chExt cx="3533775" cy="3810000"/>
          </a:xfrm>
        </p:grpSpPr>
        <p:sp>
          <p:nvSpPr>
            <p:cNvPr id="3" name="object 3">
              <a:extLst>
                <a:ext uri="{F0CF9108-076C-497F-90A6-9DCCEB372E0A}">
                  <a16:creationId xmlns:a16="http://schemas.microsoft.com/office/drawing/2010/main" id="{97B250BA-CE95-43B9-9735-08A72377B87C}"/>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D1A370A9-46BB-4A9A-B1DA-9B0303AE8F06}">
                  <a16:creationId xmlns:a16="http://schemas.microsoft.com/office/drawing/2010/main" id="{6F6DC6DF-8A34-4FF7-9C13-72F07B2ABDD8}"/>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D6E9BEE0-7B3F-454B-AAEC-CBE071633B2B}">
                  <a16:creationId xmlns:a16="http://schemas.microsoft.com/office/drawing/2010/main" id="{D84C54CD-B0BE-4E85-B7FB-CEFFE02712E9}"/>
                </a:ext>
              </a:extLst>
            </p:cNvPr>
            <p:cNvPicPr/>
            <p:nvPr/>
          </p:nvPicPr>
          <p:blipFill>
            <a:blip r:embed="rId2"/>
            <a:stretch>
              <a:fillRect/>
            </a:stretch>
          </p:blipFill>
          <p:spPr>
            <a:xfrm rot="0">
              <a:off x="8658225" y="2647950"/>
              <a:ext cx="3533775" cy="3810000"/>
            </a:xfrm>
            <a:prstGeom prst="rect">
              <a:avLst/>
            </a:prstGeom>
            <a:noFill/>
          </p:spPr>
        </p:pic>
      </p:grpSp>
      <p:sp>
        <p:nvSpPr>
          <p:cNvPr id="6" name="object 6">
            <a:extLst>
              <a:ext uri="{83118517-FA1F-416B-AA7C-7D149949E396}">
                <a16:creationId xmlns:a16="http://schemas.microsoft.com/office/drawing/2010/main" id="{A3E8D368-FE77-4853-BDC3-3203DB04A774}"/>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7" name="object 7">
            <a:extLst>
              <a:ext uri="{EEBF9C0C-1C80-4747-A5C8-D3A25B6F50F5}">
                <a16:creationId xmlns:a16="http://schemas.microsoft.com/office/drawing/2010/main" id="{90CB965E-165C-462E-A1AD-14314D78AA9C}"/>
              </a:ext>
            </a:extLst>
          </p:cNvPr>
          <p:cNvSpPr>
            <a:spLocks noGrp="true"/>
          </p:cNvSpPr>
          <p:nvPr>
            <p:ph type="title"/>
          </p:nvPr>
        </p:nvSpPr>
        <p:spPr>
          <a:xfrm rot="0">
            <a:off x="739775" y="829627"/>
            <a:ext cx="5263514" cy="678179"/>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8" name="object 8">
            <a:extLst>
              <a:ext uri="{9140804A-FA18-4CD3-853E-CD420A820065}">
                <a16:creationId xmlns:a16="http://schemas.microsoft.com/office/drawing/2010/main" id="{7ED9DD7E-8BFF-4A46-A250-8BEE388FEFC8}"/>
              </a:ext>
            </a:extLst>
          </p:cNvPr>
          <p:cNvPicPr/>
          <p:nvPr/>
        </p:nvPicPr>
        <p:blipFill>
          <a:blip r:embed="rId3"/>
          <a:stretch>
            <a:fillRect/>
          </a:stretch>
        </p:blipFill>
        <p:spPr>
          <a:xfrm rot="0">
            <a:off x="676275" y="6467474"/>
            <a:ext cx="2143125" cy="200025"/>
          </a:xfrm>
          <a:prstGeom prst="rect">
            <a:avLst/>
          </a:prstGeom>
          <a:noFill/>
        </p:spPr>
      </p:pic>
      <p:sp>
        <p:nvSpPr>
          <p:cNvPr id="9" name="object 9">
            <a:extLst>
              <a:ext uri="{2FD075F7-551B-4978-BA29-E88CF310AC1F}">
                <a16:creationId xmlns:a16="http://schemas.microsoft.com/office/drawing/2010/main" id="{D7BBF817-50F7-4353-ABBC-90B0FC94D798}"/>
              </a:ext>
            </a:extLst>
          </p:cNvPr>
          <p:cNvSpPr txBox="1"/>
          <p:nvPr/>
        </p:nvSpPr>
        <p:spPr>
          <a:xfrm rot="0">
            <a:off x="739775" y="6473337"/>
            <a:ext cx="1798955" cy="191770"/>
          </a:xfrm>
          <a:prstGeom prst="rect">
            <a:avLst/>
          </a:prstGeom>
        </p:spPr>
        <p:txBody>
          <a:bodyPr bIns="0" lIns="0" rIns="0" rtlCol="0" tIns="6985" vert="horz" wrap="square">
            <a:spAutoFit/>
          </a:bodyPr>
          <a:lstStyle/>
          <a:p>
            <a:pPr marL="12700">
              <a:lnSpc>
                <a:spcPct val="100000"/>
              </a:lnSpc>
              <a:spcBef>
                <a:spcPts val="55"/>
              </a:spcBef>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0" name="object 10">
            <a:extLst>
              <a:ext uri="{CBFF4834-9BA3-4803-A800-1F44C5FE14B1}">
                <a16:creationId xmlns:a16="http://schemas.microsoft.com/office/drawing/2010/main" id="{BACBD44A-721D-4A54-A850-2EDE795D449C}"/>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56194410-6BD0-40B7-A8F5-A9EE2914232F}" type="slidenum"/>
            <a:endParaRPr dirty="0" lang="en-US" spc="10"/>
          </a:p>
        </p:txBody>
      </p:sp>
      <p:sp>
        <p:nvSpPr>
          <p:cNvPr id="11" name="TextBox 10">
            <a:extLst>
              <a:ext uri="{1045DBE4-9F63-489C-A1D1-6C55251A70FC}">
                <a16:creationId xmlns:a16="http://schemas.microsoft.com/office/drawing/2010/main" id="{FD89D9C4-875B-46C8-B684-7A4879BACAA3}"/>
              </a:ext>
            </a:extLst>
          </p:cNvPr>
          <p:cNvSpPr txBox="1"/>
          <p:nvPr/>
        </p:nvSpPr>
        <p:spPr>
          <a:xfrm rot="0">
            <a:off x="747681" y="2007066"/>
            <a:ext cx="8552067" cy="3416320"/>
          </a:xfrm>
          <a:prstGeom prst="rect">
            <a:avLst/>
          </a:prstGeom>
          <a:noFill/>
        </p:spPr>
        <p:txBody>
          <a:bodyPr anchor="t" bIns="45720" lIns="91440" numCol="1" rIns="91440" rtlCol="0" spcCol="0" tIns="45720" vert="horz" wrap="square">
            <a:spAutoFit/>
          </a:bodyPr>
          <a:lstStyle/>
          <a:p>
            <a:pPr indent="-285750" marL="285750">
              <a:buFont typeface="Wingdings"/>
              <a:buChar char=""/>
            </a:pPr>
            <a:r>
              <a:rPr dirty="0" lang="en-US"/>
              <a:t> A Key Logger is a tool that captures and records all user inputs with the </a:t>
            </a:r>
            <a:r>
              <a:rPr dirty="0" lang="en-US"/>
              <a:t>keyboard.It</a:t>
            </a:r>
            <a:r>
              <a:rPr dirty="0" lang="en-US"/>
              <a:t> means that recording every keystroke is made and buttons clicked. This information will be stored in a text </a:t>
            </a:r>
            <a:r>
              <a:rPr dirty="0" lang="en-US"/>
              <a:t>file,which</a:t>
            </a:r>
            <a:r>
              <a:rPr dirty="0" lang="en-US"/>
              <a:t> is a readable </a:t>
            </a:r>
            <a:r>
              <a:rPr dirty="0" lang="en-US"/>
              <a:t>format.It</a:t>
            </a:r>
            <a:r>
              <a:rPr dirty="0" lang="en-US"/>
              <a:t> also capable of tracking and recording the user's online activities.</a:t>
            </a:r>
          </a:p>
          <a:p>
            <a:pPr indent="-285750" marL="285750">
              <a:buFont typeface="Wingdings"/>
              <a:buChar char=""/>
            </a:pPr>
            <a:r>
              <a:rPr dirty="0" lang="en-US"/>
              <a:t>For </a:t>
            </a:r>
            <a:r>
              <a:rPr dirty="0" lang="en-US"/>
              <a:t>instance,if</a:t>
            </a:r>
            <a:r>
              <a:rPr dirty="0" lang="en-US"/>
              <a:t> a user opens chrome and search for a image(as like "</a:t>
            </a:r>
            <a:r>
              <a:rPr b="1" dirty="0" lang="en-US">
                <a:latin typeface="+mj-lt"/>
              </a:rPr>
              <a:t>nature images</a:t>
            </a:r>
            <a:r>
              <a:rPr dirty="0" lang="en-US"/>
              <a:t>"),</a:t>
            </a:r>
          </a:p>
          <a:p>
            <a:pPr/>
            <a:r>
              <a:rPr dirty="0" lang="en-US"/>
              <a:t>      then in the text file it will be stored as[</a:t>
            </a:r>
            <a:r>
              <a:rPr b="1" dirty="0" lang="en-US">
                <a:latin typeface="+mj-lt"/>
              </a:rPr>
              <a:t>'n''a''t''u''r''e'Key.</a:t>
            </a:r>
            <a:r>
              <a:rPr b="1" dirty="0" lang="en-US">
                <a:latin typeface="+mj-lt"/>
              </a:rPr>
              <a:t>space'</a:t>
            </a:r>
            <a:r>
              <a:rPr b="1" dirty="0" lang="en-US">
                <a:latin typeface="+mj-lt"/>
              </a:rPr>
              <a:t>i</a:t>
            </a:r>
            <a:r>
              <a:rPr b="1" dirty="0" lang="en-US">
                <a:latin typeface="+mj-lt"/>
              </a:rPr>
              <a:t>''m''a''g''e''</a:t>
            </a:r>
            <a:r>
              <a:rPr b="1" dirty="0" lang="en-US">
                <a:latin typeface="+mj-lt"/>
              </a:rPr>
              <a:t>s'Key</a:t>
            </a:r>
            <a:r>
              <a:rPr b="1" dirty="0" err="1" lang="en-US">
                <a:latin typeface="+mj-lt"/>
              </a:rPr>
              <a:t>.</a:t>
            </a:r>
            <a:r>
              <a:rPr b="1" dirty="0" lang="en-US">
                <a:latin typeface="+mj-lt"/>
              </a:rPr>
              <a:t>enter</a:t>
            </a:r>
            <a:r>
              <a:rPr dirty="0" lang="en-US"/>
              <a:t>]</a:t>
            </a:r>
          </a:p>
          <a:p>
            <a:pPr indent="-285750" marL="285750">
              <a:buFont typeface="Wingdings"/>
              <a:buChar char=""/>
            </a:pPr>
            <a:r>
              <a:rPr dirty="0" lang="en-US"/>
              <a:t>This comprehensive data collection provides a detailed overview of user's activities.</a:t>
            </a:r>
          </a:p>
          <a:p>
            <a:pPr indent="-285750" marL="285750">
              <a:buFont typeface="Wingdings"/>
              <a:buChar char=""/>
            </a:pPr>
            <a:r>
              <a:rPr dirty="0" lang="en-US"/>
              <a:t>Make sure that use of such tools must comply with legal privacy rules and ethical guidelines.</a:t>
            </a:r>
          </a:p>
          <a:p>
            <a:pPr indent="-285750" marL="285750">
              <a:buFont typeface="Wingdings"/>
              <a:buChar char=""/>
            </a:pPr>
            <a:r>
              <a:rPr dirty="0" lang="en-US"/>
              <a:t>Unauthorized use of </a:t>
            </a:r>
            <a:r>
              <a:rPr dirty="0" err="1" lang="en-US"/>
              <a:t>keyloggers</a:t>
            </a:r>
            <a:r>
              <a:rPr dirty="0" lang="en-US"/>
              <a:t> can lead to severe legal consequences.</a:t>
            </a:r>
          </a:p>
          <a:p>
            <a:pPr/>
            <a:r>
              <a:rPr dirty="0" lang="en-US"/>
              <a:t/>
            </a:r>
            <a:endParaRPr dirty="0" lang="en-US"/>
          </a:p>
        </p:txBody>
      </p:sp>
    </p:spTree>
    <p:extLst>
      <p:ext uri="{445A45F9-EA9C-4B5E-B947-A79BC1D777B7}">
        <p14:creationId xmlns:p14="http://schemas.microsoft.com/office/powerpoint/2010/main" val="1719037773443"/>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object 2">
            <a:extLst>
              <a:ext uri="{A52B5A75-9DBC-4201-849B-F7C07D871060}">
                <a16:creationId xmlns:a16="http://schemas.microsoft.com/office/drawing/2010/main" id="{952DE07A-DFF5-4F3A-9D69-A864FA4458B2}"/>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3">
            <a:extLst>
              <a:ext uri="{B6E7BF22-36AA-40F2-A33A-B740A2A6B080}">
                <a16:creationId xmlns:a16="http://schemas.microsoft.com/office/drawing/2010/main" id="{BD05DE59-6CE2-49A2-BB8B-1380C3CC2496}"/>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4">
            <a:extLst>
              <a:ext uri="{16A294CD-53D8-4354-876A-71A00CF058D1}">
                <a16:creationId xmlns:a16="http://schemas.microsoft.com/office/drawing/2010/main" id="{65F42D4A-F52A-4796-A059-8A6955C44119}"/>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5" name="object 5">
            <a:extLst>
              <a:ext uri="{C436A015-5EAE-44F3-96CF-E6A4554AC476}">
                <a16:creationId xmlns:a16="http://schemas.microsoft.com/office/drawing/2010/main" id="{46878A3C-00BE-49B4-90D0-E109BB5A3FE8}"/>
              </a:ext>
            </a:extLst>
          </p:cNvPr>
          <p:cNvSpPr>
            <a:spLocks noGrp="true"/>
          </p:cNvSpPr>
          <p:nvPr>
            <p:ph type="title"/>
          </p:nvPr>
        </p:nvSpPr>
        <p:spPr>
          <a:xfrm rot="0">
            <a:off x="699452" y="891793"/>
            <a:ext cx="5014595" cy="518159"/>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6" name="object 6">
            <a:extLst>
              <a:ext uri="{355DD1D3-DA93-4738-A7A5-FA6E6B051EF7}">
                <a16:creationId xmlns:a16="http://schemas.microsoft.com/office/drawing/2010/main" id="{4F8A5FDA-FC83-4244-9A44-DF81F6AA6BD7}"/>
              </a:ext>
            </a:extLst>
          </p:cNvPr>
          <p:cNvPicPr/>
          <p:nvPr/>
        </p:nvPicPr>
        <p:blipFill>
          <a:blip r:embed="rId2"/>
          <a:stretch>
            <a:fillRect/>
          </a:stretch>
        </p:blipFill>
        <p:spPr>
          <a:xfrm rot="0">
            <a:off x="723900" y="6172200"/>
            <a:ext cx="2181225" cy="485775"/>
          </a:xfrm>
          <a:prstGeom prst="rect">
            <a:avLst/>
          </a:prstGeom>
          <a:noFill/>
        </p:spPr>
      </p:pic>
      <p:sp>
        <p:nvSpPr>
          <p:cNvPr id="7" name="object 7">
            <a:extLst>
              <a:ext uri="{95984EE3-8FD2-493B-81E4-07AFCDA25043}">
                <a16:creationId xmlns:a16="http://schemas.microsoft.com/office/drawing/2010/main" id="{44F8EFC0-8222-4D75-BC6B-E0D8E13AEEE3}"/>
              </a:ext>
            </a:extLst>
          </p:cNvPr>
          <p:cNvSpPr txBox="1"/>
          <p:nvPr/>
        </p:nvSpPr>
        <p:spPr>
          <a:xfrm rot="0">
            <a:off x="739775" y="6473337"/>
            <a:ext cx="1798955" cy="191770"/>
          </a:xfrm>
          <a:prstGeom prst="rect">
            <a:avLst/>
          </a:prstGeom>
        </p:spPr>
        <p:txBody>
          <a:bodyPr bIns="0" lIns="0" rIns="0" rtlCol="0" tIns="6985" vert="horz" wrap="square">
            <a:spAutoFit/>
          </a:bodyPr>
          <a:lstStyle/>
          <a:p>
            <a:pPr marL="12700">
              <a:lnSpc>
                <a:spcPct val="100000"/>
              </a:lnSpc>
              <a:spcBef>
                <a:spcPts val="55"/>
              </a:spcBef>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8" name="object 8">
            <a:extLst>
              <a:ext uri="{6780057C-4C44-4B48-B888-9FA09BE423C1}">
                <a16:creationId xmlns:a16="http://schemas.microsoft.com/office/drawing/2010/main" id="{81363C29-88F4-41ED-B8B7-4D358CA0498E}"/>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C10D2778-2A65-4B35-A8F7-7A3281B29F65}" type="slidenum"/>
            <a:endParaRPr dirty="0" lang="en-US" spc="10"/>
          </a:p>
        </p:txBody>
      </p:sp>
      <p:sp>
        <p:nvSpPr>
          <p:cNvPr id="9" name="TextBox 8">
            <a:extLst>
              <a:ext uri="{FACDED3C-42F6-43AA-8114-BF23D4F83056}">
                <a16:creationId xmlns:a16="http://schemas.microsoft.com/office/drawing/2010/main" id="{0198F4AB-CDE5-44FB-B922-A5BDC421DF6B}"/>
              </a:ext>
            </a:extLst>
          </p:cNvPr>
          <p:cNvSpPr txBox="1"/>
          <p:nvPr/>
        </p:nvSpPr>
        <p:spPr>
          <a:xfrm rot="0">
            <a:off x="559228" y="2013857"/>
            <a:ext cx="9616536" cy="4062651"/>
          </a:xfrm>
          <a:prstGeom prst="rect">
            <a:avLst/>
          </a:prstGeom>
          <a:noFill/>
        </p:spPr>
        <p:txBody>
          <a:bodyPr anchor="t" bIns="45720" lIns="91440" numCol="1" rIns="91440" rtlCol="0" spcCol="0" tIns="45720" vert="horz" wrap="square">
            <a:spAutoFit/>
          </a:bodyPr>
          <a:lstStyle/>
          <a:p>
            <a:pPr>
              <a:buFont typeface="Arial"/>
              <a:buChar char="•"/>
            </a:pPr>
            <a:r>
              <a:rPr b="1" dirty="0" lang="en-US" sz="2000">
                <a:latin typeface="+mj-lt"/>
              </a:rPr>
              <a:t>Legitimate Security Professionals</a:t>
            </a:r>
            <a:r>
              <a:rPr dirty="0" lang="en-US" sz="2000"/>
              <a:t>: Many security professionals and IT administrators may use </a:t>
            </a:r>
            <a:r>
              <a:rPr dirty="0" err="1" lang="en-US" sz="2000"/>
              <a:t>keyloggers</a:t>
            </a:r>
            <a:r>
              <a:rPr dirty="0" lang="en-US" sz="2000"/>
              <a:t> as a part of their job to monitor and track activities on company devices to ensure compliance, prevent data breaches, or investigate security incidents</a:t>
            </a:r>
            <a:r>
              <a:rPr dirty="0" lang="en-US"/>
              <a:t>.</a:t>
            </a:r>
          </a:p>
          <a:p>
            <a:pPr>
              <a:buFont typeface="Arial"/>
              <a:buChar char="•"/>
            </a:pPr>
            <a:r>
              <a:rPr b="1" dirty="0" lang="en-US" sz="2000">
                <a:latin typeface="+mj-lt"/>
              </a:rPr>
              <a:t>Parents</a:t>
            </a:r>
            <a:r>
              <a:rPr dirty="0" lang="en-US" sz="2000"/>
              <a:t>: Concerned parents may use </a:t>
            </a:r>
            <a:r>
              <a:rPr dirty="0" err="1" lang="en-US" sz="2000"/>
              <a:t>keyloggers</a:t>
            </a:r>
            <a:r>
              <a:rPr dirty="0" lang="en-US" sz="2000"/>
              <a:t> to monitor their children's online activities and ensure they are safe from online predators or engaging in appropriate behavior.</a:t>
            </a:r>
          </a:p>
          <a:p>
            <a:pPr>
              <a:buFont typeface="Arial"/>
              <a:buChar char="•"/>
            </a:pPr>
            <a:r>
              <a:rPr b="1" dirty="0" lang="en-US" sz="2000">
                <a:latin typeface="+mj-lt"/>
              </a:rPr>
              <a:t>Employers</a:t>
            </a:r>
            <a:r>
              <a:rPr dirty="0" lang="en-US" sz="2000"/>
              <a:t>: Employers may use </a:t>
            </a:r>
            <a:r>
              <a:rPr dirty="0" err="1" lang="en-US" sz="2000"/>
              <a:t>keyloggers</a:t>
            </a:r>
            <a:r>
              <a:rPr dirty="0" lang="en-US" sz="2000"/>
              <a:t> to monitor employees computer activities to ensure they are staying productive, following company policies, or not engaging in any activities that could harm the company's reputation or security.</a:t>
            </a:r>
          </a:p>
          <a:p>
            <a:pPr>
              <a:buFont typeface="Arial"/>
              <a:buChar char="•"/>
            </a:pPr>
            <a:r>
              <a:rPr b="1" dirty="0" lang="en-US" sz="2000">
                <a:latin typeface="+mj-lt"/>
              </a:rPr>
              <a:t>Cybercriminals</a:t>
            </a:r>
            <a:r>
              <a:rPr dirty="0" lang="en-US" sz="2000"/>
              <a:t>: Unfortunately, cybercriminals can also be end users of </a:t>
            </a:r>
            <a:r>
              <a:rPr dirty="0" err="1" lang="en-US" sz="2000"/>
              <a:t>keyloggers</a:t>
            </a:r>
            <a:r>
              <a:rPr dirty="0" lang="en-US" sz="2000"/>
              <a:t>, often for malicious purposes such as stealing sensitive information like login credentials, financial data, or personal information for identity theft or other nefarious activities.</a:t>
            </a:r>
          </a:p>
          <a:p>
            <a:pPr algn="l"/>
            <a:r>
              <a:rPr dirty="0" lang="en-US"/>
              <a:t/>
            </a:r>
            <a:endParaRPr dirty="0" lang="en-US"/>
          </a:p>
        </p:txBody>
      </p:sp>
    </p:spTree>
    <p:extLst>
      <p:ext uri="{DD7065C8-0E65-46FB-9F06-8D8CDB42D2CE}">
        <p14:creationId xmlns:p14="http://schemas.microsoft.com/office/powerpoint/2010/main" val="1719037773445"/>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pic>
        <p:nvPicPr>
          <p:cNvPr id="2" name="object 2">
            <a:extLst>
              <a:ext uri="{62F6AC38-5761-47AF-A3A3-5829A3152889}">
                <a16:creationId xmlns:a16="http://schemas.microsoft.com/office/drawing/2010/main" id="{1B2959F6-158B-4736-9292-8AFD8DD9566E}"/>
              </a:ext>
            </a:extLst>
          </p:cNvPr>
          <p:cNvPicPr/>
          <p:nvPr/>
        </p:nvPicPr>
        <p:blipFill>
          <a:blip r:embed="rId2"/>
          <a:stretch>
            <a:fillRect/>
          </a:stretch>
        </p:blipFill>
        <p:spPr>
          <a:xfrm rot="0">
            <a:off x="162325" y="2433456"/>
            <a:ext cx="2493454" cy="3136411"/>
          </a:xfrm>
          <a:prstGeom prst="rect">
            <a:avLst/>
          </a:prstGeom>
          <a:noFill/>
        </p:spPr>
      </p:pic>
      <p:sp>
        <p:nvSpPr>
          <p:cNvPr id="3" name="object 3">
            <a:extLst>
              <a:ext uri="{FEF60749-F195-4793-8091-941100C1B531}">
                <a16:creationId xmlns:a16="http://schemas.microsoft.com/office/drawing/2010/main" id="{81976108-1EBC-421E-AB8B-09E74C8FCA1C}"/>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ADAA8A90-FBBE-4DF9-A2C3-A9C5F05182CA}">
                <a16:creationId xmlns:a16="http://schemas.microsoft.com/office/drawing/2010/main" id="{37F32EFB-8A5A-4D2A-8AAF-47DCF974B71B}"/>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5" name="object 5">
            <a:extLst>
              <a:ext uri="{A00B582F-59FF-4088-A8E5-05512582C204}">
                <a16:creationId xmlns:a16="http://schemas.microsoft.com/office/drawing/2010/main" id="{7D58315F-FCB9-4B70-967D-B280C6AA401A}"/>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6" name="object 6">
            <a:extLst>
              <a:ext uri="{3E39F14A-D0A5-4C4B-A255-E48B50BCDCB4}">
                <a16:creationId xmlns:a16="http://schemas.microsoft.com/office/drawing/2010/main" id="{896E65EC-20B4-4F04-8FCB-1B0B9FA88728}"/>
              </a:ext>
            </a:extLst>
          </p:cNvPr>
          <p:cNvSpPr>
            <a:spLocks noGrp="true"/>
          </p:cNvSpPr>
          <p:nvPr>
            <p:ph type="title"/>
          </p:nvPr>
        </p:nvSpPr>
        <p:spPr>
          <a:xfrm rot="0">
            <a:off x="558165" y="857885"/>
            <a:ext cx="9763125" cy="575310"/>
          </a:xfrm>
          <a:prstGeom prst="rect">
            <a:avLst/>
          </a:prstGeom>
        </p:spPr>
        <p:txBody>
          <a:bodyPr bIns="0" lIns="0" rIns="0" rtlCol="0" tIns="13335" vert="horz" wrap="square">
            <a:spAutoFit/>
          </a:bodyPr>
          <a:lstStyle/>
          <a:p>
            <a:pPr marL="12700">
              <a:lnSpc>
                <a:spcPct val="100000"/>
              </a:lnSpc>
              <a:spcBef>
                <a:spcPts val="105"/>
              </a:spcBef>
            </a:pPr>
            <a:r>
              <a:rPr dirty="0" lang="en-US" spc="-40" sz="3600"/>
              <a:t>Y</a:t>
            </a: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7" name="object 7">
            <a:extLst>
              <a:ext uri="{472E8D5A-39E5-4EF8-A44B-C7B1747E2BC0}">
                <a16:creationId xmlns:a16="http://schemas.microsoft.com/office/drawing/2010/main" id="{57C81680-DAEC-45BB-8579-45775547F962}"/>
              </a:ext>
            </a:extLst>
          </p:cNvPr>
          <p:cNvPicPr/>
          <p:nvPr/>
        </p:nvPicPr>
        <p:blipFill>
          <a:blip r:embed="rId3"/>
          <a:stretch>
            <a:fillRect/>
          </a:stretch>
        </p:blipFill>
        <p:spPr>
          <a:xfrm rot="0">
            <a:off x="676275" y="6467474"/>
            <a:ext cx="2143125" cy="200025"/>
          </a:xfrm>
          <a:prstGeom prst="rect">
            <a:avLst/>
          </a:prstGeom>
          <a:noFill/>
        </p:spPr>
      </p:pic>
      <p:sp>
        <p:nvSpPr>
          <p:cNvPr id="8" name="object 8">
            <a:extLst>
              <a:ext uri="{E50B8971-51B0-4B02-A00D-F06014DAD73D}">
                <a16:creationId xmlns:a16="http://schemas.microsoft.com/office/drawing/2010/main" id="{54640EFA-FEFF-4285-9872-E270DCC14753}"/>
              </a:ext>
            </a:extLst>
          </p:cNvPr>
          <p:cNvSpPr txBox="1"/>
          <p:nvPr/>
        </p:nvSpPr>
        <p:spPr>
          <a:xfrm rot="0">
            <a:off x="739775" y="6473337"/>
            <a:ext cx="1798955" cy="191770"/>
          </a:xfrm>
          <a:prstGeom prst="rect">
            <a:avLst/>
          </a:prstGeom>
        </p:spPr>
        <p:txBody>
          <a:bodyPr bIns="0" lIns="0" rIns="0" rtlCol="0" tIns="6985" vert="horz" wrap="square">
            <a:spAutoFit/>
          </a:bodyPr>
          <a:lstStyle/>
          <a:p>
            <a:pPr marL="12700">
              <a:lnSpc>
                <a:spcPct val="100000"/>
              </a:lnSpc>
              <a:spcBef>
                <a:spcPts val="55"/>
              </a:spcBef>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9" name="object 9">
            <a:extLst>
              <a:ext uri="{86F578E8-8B06-4F0E-8D27-D6E0B89DB37A}">
                <a16:creationId xmlns:a16="http://schemas.microsoft.com/office/drawing/2010/main" id="{FD559CC3-AF54-4F86-950E-C199F511A625}"/>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11CB3660-9312-4743-A86D-A38372144655}" type="slidenum"/>
            <a:endParaRPr dirty="0" lang="en-US" spc="10"/>
          </a:p>
        </p:txBody>
      </p:sp>
      <p:sp>
        <p:nvSpPr>
          <p:cNvPr id="10" name="TextBox 9">
            <a:extLst>
              <a:ext uri="{254AEF67-F55B-41FF-8933-D9349691D17D}">
                <a16:creationId xmlns:a16="http://schemas.microsoft.com/office/drawing/2010/main" id="{4CFEE43D-1280-42F7-A100-681F94E54DD3}"/>
              </a:ext>
            </a:extLst>
          </p:cNvPr>
          <p:cNvSpPr txBox="1"/>
          <p:nvPr/>
        </p:nvSpPr>
        <p:spPr>
          <a:xfrm rot="0">
            <a:off x="2655783" y="2017107"/>
            <a:ext cx="7159832" cy="4080728"/>
          </a:xfrm>
          <a:prstGeom prst="rect">
            <a:avLst/>
          </a:prstGeom>
          <a:noFill/>
        </p:spPr>
        <p:txBody>
          <a:bodyPr anchor="t" bIns="45720" lIns="91440" numCol="1" rIns="91440" rtlCol="0" spcCol="0" tIns="45720" vert="horz" wrap="square">
            <a:spAutoFit/>
          </a:bodyPr>
          <a:lstStyle/>
          <a:p>
            <a:pPr indent="-285750" marL="285750">
              <a:buFont typeface="Wingdings"/>
              <a:buChar char=""/>
            </a:pPr>
            <a:r>
              <a:rPr b="1" dirty="0" lang="en-US" sz="2000">
                <a:latin typeface="+mj-lt"/>
              </a:rPr>
              <a:t>Antivirus and Anti-malware Software</a:t>
            </a:r>
            <a:r>
              <a:rPr dirty="0" lang="en-US" sz="2000"/>
              <a:t>: Utilizing reputable antivirus and anti-malware software can help detect and remove </a:t>
            </a:r>
            <a:r>
              <a:rPr dirty="0" err="1" lang="en-US" sz="2000"/>
              <a:t>keyloggers</a:t>
            </a:r>
            <a:r>
              <a:rPr dirty="0" lang="en-US" sz="2000"/>
              <a:t> and other malicious software from devices.</a:t>
            </a:r>
          </a:p>
          <a:p>
            <a:pPr indent="-285750" marL="285750">
              <a:buFont typeface="Wingdings"/>
              <a:buChar char=""/>
            </a:pPr>
            <a:r>
              <a:rPr b="1" dirty="0" lang="en-US" sz="2000">
                <a:latin typeface="+mj-lt"/>
              </a:rPr>
              <a:t>Encryption</a:t>
            </a:r>
            <a:r>
              <a:rPr dirty="0" lang="en-US" sz="2000"/>
              <a:t>: Encrypting sensitive data even at rest and in transit can prevent unauthorized access including </a:t>
            </a:r>
            <a:r>
              <a:rPr dirty="0" err="1" lang="en-US" sz="2000"/>
              <a:t>keyloggers</a:t>
            </a:r>
            <a:r>
              <a:rPr dirty="0" lang="en-US" sz="2000"/>
              <a:t>.</a:t>
            </a:r>
          </a:p>
          <a:p>
            <a:pPr indent="-285750" marL="285750">
              <a:buFont typeface="Wingdings"/>
              <a:buChar char=""/>
            </a:pPr>
            <a:r>
              <a:rPr b="1" dirty="0" lang="en-US" sz="2000">
                <a:latin typeface="+mj-lt"/>
              </a:rPr>
              <a:t>Regular software update management</a:t>
            </a:r>
            <a:r>
              <a:rPr dirty="0" lang="en-US" sz="2000"/>
              <a:t>: Keeping operating systems, applications and security software up-to-date with latest versions can help protect against known vulnerabilities that </a:t>
            </a:r>
            <a:r>
              <a:rPr dirty="0" err="1" lang="en-US" sz="2000"/>
              <a:t>keyloggers</a:t>
            </a:r>
            <a:r>
              <a:rPr dirty="0" lang="en-US" sz="2000"/>
              <a:t> may exploit.</a:t>
            </a:r>
          </a:p>
          <a:p>
            <a:pPr indent="-285750" marL="285750">
              <a:buFont typeface="Wingdings"/>
              <a:buChar char=""/>
            </a:pPr>
            <a:r>
              <a:rPr b="1" dirty="0" lang="en-US" sz="2000">
                <a:latin typeface="+mj-lt"/>
              </a:rPr>
              <a:t>User Education and Awareness</a:t>
            </a:r>
            <a:r>
              <a:rPr dirty="0" lang="en-US" sz="2000"/>
              <a:t>: Educating users about the risks of </a:t>
            </a:r>
            <a:r>
              <a:rPr dirty="0" err="1" lang="en-US" sz="2000"/>
              <a:t>keyloggers</a:t>
            </a:r>
            <a:r>
              <a:rPr dirty="0" lang="en-US" sz="2000"/>
              <a:t> and other security threats, as well as providing training on safe computing practices, can help prevent  installation or exposure to </a:t>
            </a:r>
            <a:r>
              <a:rPr dirty="0" err="1" lang="en-US" sz="2000"/>
              <a:t>keyloggers</a:t>
            </a:r>
            <a:r>
              <a:rPr dirty="0" lang="en-US" sz="2000"/>
              <a:t>.</a:t>
            </a:r>
            <a:endParaRPr dirty="0" lang="en-US" sz="2000"/>
          </a:p>
        </p:txBody>
      </p:sp>
    </p:spTree>
    <p:extLst>
      <p:ext uri="{1A247B8C-F039-43DE-ADB8-50D85BA5CF4C}">
        <p14:creationId xmlns:p14="http://schemas.microsoft.com/office/powerpoint/2010/main" val="1719037773447"/>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2024-06-22T11:48:42Z</dcterms:created>
  <dcterms:modified xsi:type="dcterms:W3CDTF">2024-06-22T11:57:23Z</dcterms:modified>
</cp:coreProperties>
</file>