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loud" panose="02000000000000000000" pitchFamily="50" charset="-34"/>
                <a:cs typeface="Cloud" panose="02000000000000000000" pitchFamily="50" charset="-34"/>
              </a:rPr>
              <a:t>Management </a:t>
            </a:r>
            <a:r>
              <a:rPr lang="en-US" b="1" dirty="0" smtClean="0">
                <a:latin typeface="Cloud" panose="02000000000000000000" pitchFamily="50" charset="-34"/>
                <a:cs typeface="Cloud" panose="02000000000000000000" pitchFamily="50" charset="-34"/>
              </a:rPr>
              <a:t>Products </a:t>
            </a:r>
            <a:r>
              <a:rPr lang="en-US" b="1" dirty="0">
                <a:latin typeface="Cloud" panose="02000000000000000000" pitchFamily="50" charset="-34"/>
                <a:cs typeface="Cloud" panose="02000000000000000000" pitchFamily="50" charset="-34"/>
              </a:rPr>
              <a:t/>
            </a:r>
            <a:br>
              <a:rPr lang="en-US" b="1" dirty="0">
                <a:latin typeface="Cloud" panose="02000000000000000000" pitchFamily="50" charset="-34"/>
                <a:cs typeface="Cloud" panose="02000000000000000000" pitchFamily="50" charset="-34"/>
              </a:rPr>
            </a:br>
            <a:r>
              <a:rPr lang="en-US" b="1" dirty="0">
                <a:latin typeface="Cloud" panose="02000000000000000000" pitchFamily="50" charset="-34"/>
                <a:cs typeface="Cloud" panose="02000000000000000000" pitchFamily="50" charset="-34"/>
              </a:rPr>
              <a:t>and Dealing</a:t>
            </a:r>
            <a:endParaRPr lang="th-TH" b="1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Narongrit</a:t>
            </a:r>
            <a:r>
              <a:rPr lang="en-US" dirty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Sridonthong</a:t>
            </a:r>
            <a:r>
              <a:rPr lang="en-US" dirty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 	</a:t>
            </a:r>
            <a:r>
              <a:rPr lang="en-US" dirty="0" smtClean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5710210119</a:t>
            </a:r>
            <a:r>
              <a:rPr lang="en-US" dirty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</a:t>
            </a:r>
          </a:p>
          <a:p>
            <a:r>
              <a:rPr lang="en-US" dirty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Wanchai Nupinit 	</a:t>
            </a:r>
            <a:r>
              <a:rPr lang="en-US" dirty="0" smtClean="0">
                <a:solidFill>
                  <a:schemeClr val="accent2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	5710210389</a:t>
            </a:r>
            <a:endParaRPr lang="th-TH" dirty="0">
              <a:solidFill>
                <a:schemeClr val="accent2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  <a:p>
            <a:endParaRPr lang="th-TH" dirty="0">
              <a:solidFill>
                <a:schemeClr val="accent2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36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loud" panose="02000000000000000000" pitchFamily="50" charset="-34"/>
                <a:cs typeface="Cloud" panose="02000000000000000000" pitchFamily="50" charset="-34"/>
              </a:rPr>
              <a:t>App Specifications </a:t>
            </a:r>
            <a:endParaRPr lang="th-TH" sz="54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2648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Save products information, Sale Information ,billing Information to database.</a:t>
            </a:r>
          </a:p>
          <a:p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Show products information, Sale Information, billing Information from database.</a:t>
            </a:r>
          </a:p>
          <a:p>
            <a:pPr lvl="0"/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Add , Update , Delete , Product information.</a:t>
            </a:r>
          </a:p>
          <a:p>
            <a:pPr lvl="0"/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Connect database with MySQL</a:t>
            </a:r>
          </a:p>
          <a:p>
            <a:pPr lvl="0"/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Graphic User Interface (GUI)</a:t>
            </a:r>
          </a:p>
          <a:p>
            <a:pPr lvl="0"/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Calculate total amount and change of sale</a:t>
            </a:r>
          </a:p>
          <a:p>
            <a:pPr lvl="0"/>
            <a:r>
              <a:rPr lang="en-US" sz="2400" dirty="0">
                <a:latin typeface="Cloud" panose="02000000000000000000" pitchFamily="50" charset="-34"/>
                <a:cs typeface="Cloud" panose="02000000000000000000" pitchFamily="50" charset="-34"/>
              </a:rPr>
              <a:t>Print billing to file</a:t>
            </a:r>
          </a:p>
          <a:p>
            <a:endParaRPr lang="th-TH" sz="2400" dirty="0">
              <a:latin typeface="Cloud" panose="02000000000000000000" pitchFamily="50" charset="-34"/>
              <a:cs typeface="Cloud" panose="02000000000000000000" pitchFamily="50" charset="-34"/>
            </a:endParaRPr>
          </a:p>
          <a:p>
            <a:endParaRPr lang="th-TH" sz="24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0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88" y="5403668"/>
            <a:ext cx="2745135" cy="13208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Cloud" panose="02000000000000000000" pitchFamily="50" charset="-34"/>
                <a:cs typeface="Cloud" panose="02000000000000000000" pitchFamily="50" charset="-34"/>
              </a:rPr>
              <a:t>Class Diagrams</a:t>
            </a:r>
            <a:endParaRPr lang="th-TH" sz="4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>
          <a:xfrm>
            <a:off x="3032448" y="-13063"/>
            <a:ext cx="924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loud" panose="02000000000000000000" pitchFamily="50" charset="-34"/>
                <a:cs typeface="Cloud" panose="02000000000000000000" pitchFamily="50" charset="-34"/>
              </a:rPr>
              <a:t>Class Diagrams</a:t>
            </a:r>
            <a:endParaRPr lang="th-TH" sz="4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67523" r="17104" b="2820"/>
          <a:stretch/>
        </p:blipFill>
        <p:spPr>
          <a:xfrm>
            <a:off x="3036579" y="1930400"/>
            <a:ext cx="5683468" cy="36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64</Words>
  <Application>Microsoft Office PowerPoint</Application>
  <PresentationFormat>กำหนดเอง</PresentationFormat>
  <Paragraphs>13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Facet</vt:lpstr>
      <vt:lpstr>Management Products  and Dealing</vt:lpstr>
      <vt:lpstr>App Specifications </vt:lpstr>
      <vt:lpstr>Class Diagrams</vt:lpstr>
      <vt:lpstr>Class Diagrams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Product  and Dealing</dc:title>
  <dc:creator>Wanchai Nupinit</dc:creator>
  <cp:lastModifiedBy>AmNarongrit</cp:lastModifiedBy>
  <cp:revision>5</cp:revision>
  <dcterms:created xsi:type="dcterms:W3CDTF">2016-11-29T09:40:08Z</dcterms:created>
  <dcterms:modified xsi:type="dcterms:W3CDTF">2016-12-09T12:19:46Z</dcterms:modified>
</cp:coreProperties>
</file>