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EB766D-13E6-4B7C-A54D-8718E18C4699}" v="65" dt="2019-09-15T09:39:16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anchai.wcsoft.xyz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nchai.wcsoft.xyz/" TargetMode="External"/><Relationship Id="rId2" Type="http://schemas.openxmlformats.org/officeDocument/2006/relationships/hyperlink" Target="https://github.com/wanchai23chai/SCG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loating-waters-42919.herokuapp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loating-waters-42919.herokuapp.com/api/nearb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wanchai.wcsoft.xyz/sc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1FAB-4565-481A-A105-AFE14F903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96A95-14EA-4596-A512-6CFBAA085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Wanchai Nupinit</a:t>
            </a:r>
          </a:p>
          <a:p>
            <a:r>
              <a:rPr lang="en-US" dirty="0"/>
              <a:t>Wanchai.23.chai@gmail.com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5951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874F-BDB9-4E58-87B9-07969726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One simple static page for your CV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B8B6A-35A3-4D77-8DE1-CC2F97DA36F2}"/>
              </a:ext>
            </a:extLst>
          </p:cNvPr>
          <p:cNvSpPr/>
          <p:nvPr/>
        </p:nvSpPr>
        <p:spPr>
          <a:xfrm rot="10800000" flipV="1">
            <a:off x="846704" y="1425781"/>
            <a:ext cx="4933311" cy="39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https://www.wanchai.wcsoft.xyz/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24" name="Content Placeholder 2">
            <a:extLst>
              <a:ext uri="{FF2B5EF4-FFF2-40B4-BE49-F238E27FC236}">
                <a16:creationId xmlns:a16="http://schemas.microsoft.com/office/drawing/2014/main" id="{E1C92E3E-AF84-4010-B64F-1BB52EE3F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842" y="2160588"/>
            <a:ext cx="750835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03AA-C43B-4525-8187-CFF06F0A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49888" cy="850559"/>
          </a:xfrm>
        </p:spPr>
        <p:txBody>
          <a:bodyPr/>
          <a:lstStyle/>
          <a:p>
            <a:pPr algn="ctr"/>
            <a:r>
              <a:rPr lang="en-US" dirty="0"/>
              <a:t>Tech Stack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7E731-82F4-4F22-B83F-9E8C3AE1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699588"/>
            <a:ext cx="4185623" cy="576262"/>
          </a:xfrm>
        </p:spPr>
        <p:txBody>
          <a:bodyPr/>
          <a:lstStyle/>
          <a:p>
            <a:r>
              <a:rPr lang="en-US" dirty="0"/>
              <a:t>Backend</a:t>
            </a:r>
            <a:endParaRPr lang="th-T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2F6D7-C672-4F21-9839-016848AD2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275850"/>
            <a:ext cx="4185623" cy="3304117"/>
          </a:xfrm>
        </p:spPr>
        <p:txBody>
          <a:bodyPr/>
          <a:lstStyle/>
          <a:p>
            <a:r>
              <a:rPr lang="en-US" dirty="0"/>
              <a:t>Nodejs</a:t>
            </a:r>
          </a:p>
          <a:p>
            <a:r>
              <a:rPr lang="en-US" dirty="0"/>
              <a:t>express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CB4E47-A604-40AA-B69D-497B0BCC1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699588"/>
            <a:ext cx="4185618" cy="576262"/>
          </a:xfrm>
        </p:spPr>
        <p:txBody>
          <a:bodyPr/>
          <a:lstStyle/>
          <a:p>
            <a:r>
              <a:rPr lang="en-US" dirty="0"/>
              <a:t>Frontend</a:t>
            </a:r>
            <a:endParaRPr lang="th-T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03970-4827-4AC4-ADC3-A67507FDD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275850"/>
            <a:ext cx="4185617" cy="3304117"/>
          </a:xfrm>
        </p:spPr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  <a:p>
            <a:r>
              <a:rPr lang="en-US" dirty="0" err="1"/>
              <a:t>Bootstarp</a:t>
            </a:r>
            <a:endParaRPr lang="en-US" dirty="0"/>
          </a:p>
          <a:p>
            <a:r>
              <a:rPr lang="en-US" dirty="0" err="1"/>
              <a:t>Css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533EA-C754-4391-95BB-DCF2A1D75CFD}"/>
              </a:ext>
            </a:extLst>
          </p:cNvPr>
          <p:cNvSpPr txBox="1"/>
          <p:nvPr/>
        </p:nvSpPr>
        <p:spPr>
          <a:xfrm>
            <a:off x="675745" y="3927908"/>
            <a:ext cx="3552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Application</a:t>
            </a:r>
          </a:p>
          <a:p>
            <a:r>
              <a:rPr lang="en-US" dirty="0"/>
              <a:t>- Firebase hosting</a:t>
            </a:r>
          </a:p>
          <a:p>
            <a:r>
              <a:rPr lang="en-US" dirty="0"/>
              <a:t>- </a:t>
            </a:r>
            <a:r>
              <a:rPr lang="en-US" dirty="0" err="1"/>
              <a:t>keroku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4880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365A-1E68-403F-99B1-194AE188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91DA14-FAB1-4EEE-A553-8DA22120DD79}"/>
              </a:ext>
            </a:extLst>
          </p:cNvPr>
          <p:cNvSpPr/>
          <p:nvPr/>
        </p:nvSpPr>
        <p:spPr>
          <a:xfrm>
            <a:off x="2882679" y="2517521"/>
            <a:ext cx="4868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https://github.com/wanchai23chai/SCG</a:t>
            </a:r>
            <a:endParaRPr lang="th-T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C4065-FA23-4FF7-A949-F62B815E8497}"/>
              </a:ext>
            </a:extLst>
          </p:cNvPr>
          <p:cNvSpPr/>
          <p:nvPr/>
        </p:nvSpPr>
        <p:spPr>
          <a:xfrm>
            <a:off x="3232175" y="4037967"/>
            <a:ext cx="377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https://www.wanchai.wcsoft.xyz/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3FFB9-5747-48DE-8ADE-DFC00740BCC6}"/>
              </a:ext>
            </a:extLst>
          </p:cNvPr>
          <p:cNvSpPr/>
          <p:nvPr/>
        </p:nvSpPr>
        <p:spPr>
          <a:xfrm>
            <a:off x="2816208" y="5635368"/>
            <a:ext cx="5001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https://floating-waters-42919.herokuapp.com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506224-35C2-48BF-B5FC-003AF4B398AA}"/>
              </a:ext>
            </a:extLst>
          </p:cNvPr>
          <p:cNvSpPr/>
          <p:nvPr/>
        </p:nvSpPr>
        <p:spPr>
          <a:xfrm>
            <a:off x="3780237" y="1692308"/>
            <a:ext cx="2390862" cy="64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  <a:endParaRPr lang="th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425031-05E3-483F-9A3B-E9BF8AE83D8D}"/>
              </a:ext>
            </a:extLst>
          </p:cNvPr>
          <p:cNvSpPr/>
          <p:nvPr/>
        </p:nvSpPr>
        <p:spPr>
          <a:xfrm>
            <a:off x="3840358" y="3232546"/>
            <a:ext cx="2390862" cy="64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58DE7E-CADF-4442-9163-CB8FE679C4E5}"/>
              </a:ext>
            </a:extLst>
          </p:cNvPr>
          <p:cNvSpPr/>
          <p:nvPr/>
        </p:nvSpPr>
        <p:spPr>
          <a:xfrm>
            <a:off x="3924248" y="4768957"/>
            <a:ext cx="2390862" cy="648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90639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5F94-62C6-428F-AE13-1C33EC0C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(Back-end)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6B7B2-5E76-44AD-AA74-1D009D337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X, 5, 9, 15, 23, Y, Z  - Please create a new function for finding X, Y, Z value</a:t>
            </a:r>
          </a:p>
          <a:p>
            <a:r>
              <a:rPr lang="en-US" dirty="0"/>
              <a:t>Please use “Place </a:t>
            </a:r>
            <a:r>
              <a:rPr lang="en-US" dirty="0" err="1"/>
              <a:t>search|Place</a:t>
            </a:r>
            <a:r>
              <a:rPr lang="en-US" dirty="0"/>
              <a:t> API(by Google)” for finding all restaurants in </a:t>
            </a:r>
            <a:r>
              <a:rPr lang="en-US" dirty="0" err="1"/>
              <a:t>Bangsue</a:t>
            </a:r>
            <a:r>
              <a:rPr lang="en-US" dirty="0"/>
              <a:t> area and show result by JSON</a:t>
            </a:r>
          </a:p>
          <a:p>
            <a:r>
              <a:rPr lang="en-US" dirty="0"/>
              <a:t>Please create one small project for Line messaging API(Up to you), contain a flow diagram, your code, and database.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5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CA33-C1C8-443A-9FFA-2C7DF67D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(front-end)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EA6A-4603-4C30-8EF5-04448862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Create a new router called “SCG”</a:t>
            </a:r>
          </a:p>
          <a:p>
            <a:pPr fontAlgn="base"/>
            <a:r>
              <a:rPr lang="en-US" dirty="0"/>
              <a:t>X, 5, 9, 15, 23, Y, Z  - Please create a new function for finding X, Y, Z value</a:t>
            </a:r>
          </a:p>
          <a:p>
            <a:pPr fontAlgn="base"/>
            <a:r>
              <a:rPr lang="en-US" dirty="0"/>
              <a:t>Please use Bootstrap V4 for CSS</a:t>
            </a:r>
          </a:p>
          <a:p>
            <a:pPr fontAlgn="base"/>
            <a:r>
              <a:rPr lang="en-US" dirty="0"/>
              <a:t>Please create Top bar, body, and footer for every page components</a:t>
            </a:r>
          </a:p>
          <a:p>
            <a:pPr fontAlgn="base"/>
            <a:r>
              <a:rPr lang="en-US" dirty="0"/>
              <a:t>Please create a new page for showing results from your API(1.3)</a:t>
            </a:r>
          </a:p>
          <a:p>
            <a:pPr fontAlgn="base"/>
            <a:r>
              <a:rPr lang="en-US" dirty="0"/>
              <a:t>One simple static page for your CV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4044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F114-1478-402E-AFB1-9F37C4E1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X, 5, 9, 15, 23, Y, Z  - Please create a new function for finding X, Y, Z value</a:t>
            </a:r>
            <a:br>
              <a:rPr lang="en-US" dirty="0"/>
            </a:br>
            <a:endParaRPr lang="th-T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695226-534D-4129-A1D7-26005D6FD945}"/>
              </a:ext>
            </a:extLst>
          </p:cNvPr>
          <p:cNvSpPr txBox="1">
            <a:spLocks/>
          </p:cNvSpPr>
          <p:nvPr/>
        </p:nvSpPr>
        <p:spPr>
          <a:xfrm>
            <a:off x="754233" y="1930400"/>
            <a:ext cx="765572" cy="574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5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1C3D35-2B4A-4515-8218-61BBBE25AF58}"/>
              </a:ext>
            </a:extLst>
          </p:cNvPr>
          <p:cNvSpPr/>
          <p:nvPr/>
        </p:nvSpPr>
        <p:spPr>
          <a:xfrm>
            <a:off x="1786855" y="1933216"/>
            <a:ext cx="1937857" cy="5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2+3</a:t>
            </a:r>
            <a:endParaRPr lang="th-T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853B9F-063E-4C88-85AB-CD78A42CCA26}"/>
              </a:ext>
            </a:extLst>
          </p:cNvPr>
          <p:cNvSpPr txBox="1">
            <a:spLocks/>
          </p:cNvSpPr>
          <p:nvPr/>
        </p:nvSpPr>
        <p:spPr>
          <a:xfrm>
            <a:off x="754233" y="2737141"/>
            <a:ext cx="765572" cy="574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9</a:t>
            </a:r>
            <a:endParaRPr lang="th-T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448AC-6778-4416-A62D-07758CE6DB39}"/>
              </a:ext>
            </a:extLst>
          </p:cNvPr>
          <p:cNvSpPr/>
          <p:nvPr/>
        </p:nvSpPr>
        <p:spPr>
          <a:xfrm>
            <a:off x="1786855" y="2739957"/>
            <a:ext cx="1937857" cy="5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2+3+4</a:t>
            </a:r>
            <a:endParaRPr lang="th-TH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C9881A-AC82-47C6-8A66-57352C46CA7C}"/>
              </a:ext>
            </a:extLst>
          </p:cNvPr>
          <p:cNvSpPr txBox="1">
            <a:spLocks/>
          </p:cNvSpPr>
          <p:nvPr/>
        </p:nvSpPr>
        <p:spPr>
          <a:xfrm>
            <a:off x="754233" y="3634764"/>
            <a:ext cx="765572" cy="574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15</a:t>
            </a:r>
            <a:endParaRPr lang="th-T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7BDDD4-F6E6-494F-9268-39242BD2F821}"/>
              </a:ext>
            </a:extLst>
          </p:cNvPr>
          <p:cNvSpPr/>
          <p:nvPr/>
        </p:nvSpPr>
        <p:spPr>
          <a:xfrm>
            <a:off x="1786855" y="3637580"/>
            <a:ext cx="1937857" cy="5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2+3+4+6</a:t>
            </a:r>
            <a:endParaRPr lang="th-TH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DCA210-DE54-4C04-8591-AAF6F747FF3C}"/>
              </a:ext>
            </a:extLst>
          </p:cNvPr>
          <p:cNvSpPr txBox="1">
            <a:spLocks/>
          </p:cNvSpPr>
          <p:nvPr/>
        </p:nvSpPr>
        <p:spPr>
          <a:xfrm>
            <a:off x="754233" y="4639082"/>
            <a:ext cx="765572" cy="5742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dirty="0"/>
              <a:t>23</a:t>
            </a:r>
            <a:endParaRPr lang="th-T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A373D-52DC-4E9B-9280-4BF20A803E85}"/>
              </a:ext>
            </a:extLst>
          </p:cNvPr>
          <p:cNvSpPr/>
          <p:nvPr/>
        </p:nvSpPr>
        <p:spPr>
          <a:xfrm>
            <a:off x="1786855" y="4641898"/>
            <a:ext cx="1937857" cy="5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2+3+4+6+8</a:t>
            </a:r>
            <a:endParaRPr lang="th-T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50DB6E-FDDA-43D1-B95A-9DF1A095C778}"/>
              </a:ext>
            </a:extLst>
          </p:cNvPr>
          <p:cNvSpPr/>
          <p:nvPr/>
        </p:nvSpPr>
        <p:spPr>
          <a:xfrm>
            <a:off x="3884102" y="1930400"/>
            <a:ext cx="570451" cy="571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N=2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E6D1E8-F77B-4059-AAB8-F9683C4E6E36}"/>
              </a:ext>
            </a:extLst>
          </p:cNvPr>
          <p:cNvSpPr/>
          <p:nvPr/>
        </p:nvSpPr>
        <p:spPr>
          <a:xfrm>
            <a:off x="3884102" y="2714744"/>
            <a:ext cx="570451" cy="571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N=3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27D31F-652A-4365-A930-48EE856C6774}"/>
              </a:ext>
            </a:extLst>
          </p:cNvPr>
          <p:cNvSpPr/>
          <p:nvPr/>
        </p:nvSpPr>
        <p:spPr>
          <a:xfrm>
            <a:off x="3884101" y="3631989"/>
            <a:ext cx="570451" cy="571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N=4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939376-80C3-4380-8C31-843676966970}"/>
              </a:ext>
            </a:extLst>
          </p:cNvPr>
          <p:cNvSpPr/>
          <p:nvPr/>
        </p:nvSpPr>
        <p:spPr>
          <a:xfrm>
            <a:off x="3884100" y="4639082"/>
            <a:ext cx="570451" cy="5714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N=5</a:t>
            </a:r>
            <a:endParaRPr lang="th-TH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E9373-ABF2-46D2-8387-BEC551367C16}"/>
              </a:ext>
            </a:extLst>
          </p:cNvPr>
          <p:cNvSpPr/>
          <p:nvPr/>
        </p:nvSpPr>
        <p:spPr>
          <a:xfrm>
            <a:off x="4632120" y="1934168"/>
            <a:ext cx="1937857" cy="5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(4-2)+3</a:t>
            </a:r>
            <a:endParaRPr lang="th-T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74826-516F-4714-B7B2-FE4765265C5B}"/>
              </a:ext>
            </a:extLst>
          </p:cNvPr>
          <p:cNvSpPr/>
          <p:nvPr/>
        </p:nvSpPr>
        <p:spPr>
          <a:xfrm>
            <a:off x="4632120" y="2737141"/>
            <a:ext cx="1937857" cy="5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(9-3)+3</a:t>
            </a:r>
            <a:endParaRPr lang="th-T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AA98F6-BE55-40B9-B28F-E9E8AC5AD133}"/>
              </a:ext>
            </a:extLst>
          </p:cNvPr>
          <p:cNvSpPr/>
          <p:nvPr/>
        </p:nvSpPr>
        <p:spPr>
          <a:xfrm>
            <a:off x="4632119" y="3631989"/>
            <a:ext cx="1937857" cy="5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(16-4)+3</a:t>
            </a:r>
            <a:endParaRPr lang="th-T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619425-3884-4E79-80CF-AC9D51E74342}"/>
              </a:ext>
            </a:extLst>
          </p:cNvPr>
          <p:cNvSpPr/>
          <p:nvPr/>
        </p:nvSpPr>
        <p:spPr>
          <a:xfrm>
            <a:off x="4632119" y="4639082"/>
            <a:ext cx="1937857" cy="571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(25-5)+3</a:t>
            </a:r>
            <a:endParaRPr lang="th-TH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1C3463D-740B-4537-94F8-39D26EC9F9D2}"/>
              </a:ext>
            </a:extLst>
          </p:cNvPr>
          <p:cNvSpPr/>
          <p:nvPr/>
        </p:nvSpPr>
        <p:spPr>
          <a:xfrm>
            <a:off x="6877578" y="2845965"/>
            <a:ext cx="1719743" cy="116607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DCB54EB-74F1-4ADF-939F-2F668E30FA28}"/>
              </a:ext>
            </a:extLst>
          </p:cNvPr>
          <p:cNvSpPr/>
          <p:nvPr/>
        </p:nvSpPr>
        <p:spPr>
          <a:xfrm>
            <a:off x="8597321" y="2216102"/>
            <a:ext cx="3063376" cy="19872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N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-N+3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D04E37-003C-4917-A6B5-62B4EBBE8C94}"/>
              </a:ext>
            </a:extLst>
          </p:cNvPr>
          <p:cNvSpPr/>
          <p:nvPr/>
        </p:nvSpPr>
        <p:spPr>
          <a:xfrm>
            <a:off x="1519805" y="5637816"/>
            <a:ext cx="5670958" cy="998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 term = N</a:t>
            </a:r>
            <a:r>
              <a:rPr lang="en-US" baseline="30000" dirty="0"/>
              <a:t>2</a:t>
            </a:r>
            <a:r>
              <a:rPr lang="en-US" dirty="0"/>
              <a:t>-N+3</a:t>
            </a:r>
          </a:p>
        </p:txBody>
      </p:sp>
    </p:spTree>
    <p:extLst>
      <p:ext uri="{BB962C8B-B14F-4D97-AF65-F5344CB8AC3E}">
        <p14:creationId xmlns:p14="http://schemas.microsoft.com/office/powerpoint/2010/main" val="362464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3DA3-EA9E-4087-A040-0B988EA5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X, 5, 9, 15, 23, Y, Z  - Please create a new function for finding X, Y, Z value</a:t>
            </a:r>
            <a:br>
              <a:rPr lang="en-US" dirty="0"/>
            </a:b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DFFA9F-9DF3-4676-AFDA-4637E6C7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" t="-1096" r="5369" b="61512"/>
          <a:stretch/>
        </p:blipFill>
        <p:spPr>
          <a:xfrm>
            <a:off x="704013" y="2906186"/>
            <a:ext cx="10783973" cy="22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2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F063-F0F6-4050-9DE1-A65859FF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Please use “Place </a:t>
            </a:r>
            <a:r>
              <a:rPr lang="en-US" sz="2800" dirty="0" err="1"/>
              <a:t>search|Place</a:t>
            </a:r>
            <a:r>
              <a:rPr lang="en-US" sz="2800" dirty="0"/>
              <a:t> API(by Google)” for finding all restaurants in </a:t>
            </a:r>
            <a:r>
              <a:rPr lang="en-US" sz="2800" dirty="0" err="1"/>
              <a:t>Bangsue</a:t>
            </a:r>
            <a:r>
              <a:rPr lang="en-US" sz="2800" dirty="0"/>
              <a:t> area and show result by JSON</a:t>
            </a:r>
            <a:br>
              <a:rPr lang="en-US" sz="2800" dirty="0"/>
            </a:br>
            <a:endParaRPr lang="th-TH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F47D-0084-4B2A-8B25-C13E693C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>
                <a:hlinkClick r:id="rId2"/>
              </a:rPr>
              <a:t>https://floating-waters-42919.herokuapp.com/api/nearby</a:t>
            </a:r>
            <a:endParaRPr lang="en-US" dirty="0"/>
          </a:p>
          <a:p>
            <a:pPr lvl="1"/>
            <a:r>
              <a:rPr lang="en-US" dirty="0"/>
              <a:t>Query String</a:t>
            </a:r>
          </a:p>
          <a:p>
            <a:pPr lvl="2"/>
            <a:r>
              <a:rPr lang="en-US" dirty="0"/>
              <a:t>radius  : Number (Optional)</a:t>
            </a:r>
          </a:p>
          <a:p>
            <a:pPr lvl="3"/>
            <a:r>
              <a:rPr lang="en-US" dirty="0"/>
              <a:t>The distance (in meters) within which to return place results</a:t>
            </a:r>
          </a:p>
          <a:p>
            <a:pPr lvl="3"/>
            <a:r>
              <a:rPr lang="en-US" dirty="0"/>
              <a:t>Default: 1500</a:t>
            </a:r>
          </a:p>
          <a:p>
            <a:pPr lvl="2"/>
            <a:r>
              <a:rPr lang="en-US" dirty="0" err="1"/>
              <a:t>placeType</a:t>
            </a:r>
            <a:r>
              <a:rPr lang="en-US" dirty="0"/>
              <a:t> : String (Optional)</a:t>
            </a:r>
          </a:p>
          <a:p>
            <a:pPr lvl="3"/>
            <a:r>
              <a:rPr lang="en-US" dirty="0"/>
              <a:t>Restricts the results to places matching the specified type such as restaurant, café, </a:t>
            </a:r>
            <a:r>
              <a:rPr lang="en-US" dirty="0" err="1"/>
              <a:t>bus_station</a:t>
            </a:r>
            <a:r>
              <a:rPr lang="en-US" dirty="0"/>
              <a:t> etc.</a:t>
            </a:r>
          </a:p>
          <a:p>
            <a:pPr lvl="3"/>
            <a:r>
              <a:rPr lang="en-US" dirty="0"/>
              <a:t>Default : restaurant</a:t>
            </a:r>
          </a:p>
          <a:p>
            <a:pPr lvl="2"/>
            <a:r>
              <a:rPr lang="en-US" dirty="0" err="1"/>
              <a:t>placeSearch</a:t>
            </a:r>
            <a:r>
              <a:rPr lang="en-US" dirty="0"/>
              <a:t> : String (Optional)</a:t>
            </a:r>
          </a:p>
          <a:p>
            <a:pPr lvl="3"/>
            <a:r>
              <a:rPr lang="en-US" dirty="0"/>
              <a:t>field and passed as part of the same search string </a:t>
            </a:r>
          </a:p>
          <a:p>
            <a:pPr lvl="3"/>
            <a:r>
              <a:rPr lang="en-US" dirty="0"/>
              <a:t>Default : </a:t>
            </a:r>
            <a:r>
              <a:rPr lang="en-US" dirty="0" err="1"/>
              <a:t>Bangsue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9130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E261-D234-463E-AEFB-D80B8336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Please create one small project for Line messaging API(Up to you), contain a flow diagram, your code, and database.</a:t>
            </a:r>
            <a:br>
              <a:rPr lang="en-US" sz="2800" dirty="0"/>
            </a:br>
            <a:endParaRPr lang="th-TH" sz="2800" dirty="0"/>
          </a:p>
        </p:txBody>
      </p:sp>
      <p:pic>
        <p:nvPicPr>
          <p:cNvPr id="1028" name="Picture 4" descr="à¸à¸¥à¸à¸²à¸£à¸à¹à¸à¸«à¸²à¸£à¸¹à¸à¸ à¸²à¸à¸ªà¸³à¸«à¸£à¸±à¸ line webhook">
            <a:extLst>
              <a:ext uri="{FF2B5EF4-FFF2-40B4-BE49-F238E27FC236}">
                <a16:creationId xmlns:a16="http://schemas.microsoft.com/office/drawing/2014/main" id="{D5634F5D-D7B1-410B-A66E-18B4579C9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62" y="2323693"/>
            <a:ext cx="4719806" cy="235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A646C-CB3D-480D-A435-7C906C74F6B8}"/>
              </a:ext>
            </a:extLst>
          </p:cNvPr>
          <p:cNvSpPr txBox="1"/>
          <p:nvPr/>
        </p:nvSpPr>
        <p:spPr>
          <a:xfrm>
            <a:off x="5134288" y="2225351"/>
            <a:ext cx="3909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bot is provided stock data summary when user input symbol of stock , the bot will generate graph and summary maximum, minimum of price in 3 month ago. </a:t>
            </a:r>
            <a:endParaRPr lang="th-T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47867-4F3E-41D0-8CF0-CF9F01F4512D}"/>
              </a:ext>
            </a:extLst>
          </p:cNvPr>
          <p:cNvSpPr txBox="1"/>
          <p:nvPr/>
        </p:nvSpPr>
        <p:spPr>
          <a:xfrm>
            <a:off x="1110342" y="4609322"/>
            <a:ext cx="4795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technology is line messaging </a:t>
            </a:r>
            <a:r>
              <a:rPr lang="en-US" dirty="0" err="1"/>
              <a:t>api</a:t>
            </a:r>
            <a:r>
              <a:rPr lang="en-US" dirty="0"/>
              <a:t> , my server will handle event from line server (web hook) , and the server will processing symbol by get stock data from yahoo finance </a:t>
            </a:r>
            <a:r>
              <a:rPr lang="en-US" dirty="0" err="1"/>
              <a:t>api</a:t>
            </a:r>
            <a:r>
              <a:rPr lang="en-US" dirty="0"/>
              <a:t> and will reply to user with graph picture and summary data. </a:t>
            </a:r>
            <a:endParaRPr lang="th-T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53467-BED4-401B-A3C4-20514364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25" y="4481117"/>
            <a:ext cx="3933825" cy="2228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B2E036-4003-44F8-A1D9-1B51C05D9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2435" y="664770"/>
            <a:ext cx="2820169" cy="33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3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7330-D723-4661-851A-96C2BA03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router called “SCG”</a:t>
            </a:r>
            <a:br>
              <a:rPr lang="en-US" dirty="0"/>
            </a:b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73A6-0486-49DB-B930-3181B3FC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https://www.wanchai.wcsoft.xyz/scg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4643FC-6942-4602-AED2-63A5F1667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97" y="2869162"/>
            <a:ext cx="7166320" cy="35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D55ED-9952-4F57-B597-A2531A1E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create a new page for showing results from your API(1.3)</a:t>
            </a: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78801A-38C4-4937-8A15-87B8547FB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242" b="3256"/>
          <a:stretch/>
        </p:blipFill>
        <p:spPr>
          <a:xfrm>
            <a:off x="1027725" y="2034072"/>
            <a:ext cx="928891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995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ASSIGNMENT </vt:lpstr>
      <vt:lpstr>API (Back-end)</vt:lpstr>
      <vt:lpstr>WEB (front-end)</vt:lpstr>
      <vt:lpstr>X, 5, 9, 15, 23, Y, Z  - Please create a new function for finding X, Y, Z value </vt:lpstr>
      <vt:lpstr>X, 5, 9, 15, 23, Y, Z  - Please create a new function for finding X, Y, Z value </vt:lpstr>
      <vt:lpstr>Please use “Place search|Place API(by Google)” for finding all restaurants in Bangsue area and show result by JSON </vt:lpstr>
      <vt:lpstr>Please create one small project for Line messaging API(Up to you), contain a flow diagram, your code, and database. </vt:lpstr>
      <vt:lpstr>Create a new router called “SCG” </vt:lpstr>
      <vt:lpstr>Please create a new page for showing results from your API(1.3)</vt:lpstr>
      <vt:lpstr>One simple static page for your CV</vt:lpstr>
      <vt:lpstr>Tech Stack</vt:lpstr>
      <vt:lpstr>Resource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Wanchai Nupinit</dc:creator>
  <cp:lastModifiedBy>Wanchai Nupinit</cp:lastModifiedBy>
  <cp:revision>8</cp:revision>
  <dcterms:created xsi:type="dcterms:W3CDTF">2019-09-15T06:42:56Z</dcterms:created>
  <dcterms:modified xsi:type="dcterms:W3CDTF">2019-09-17T04:26:08Z</dcterms:modified>
</cp:coreProperties>
</file>