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hai-yinghua/git-workshop-iscity.git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forwindows.or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ourceforge.net/projects/git-osx-installer/fil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Git</a:t>
            </a:r>
            <a:endParaRPr sz="60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Prepared by:</a:t>
            </a:r>
            <a:r>
              <a:rPr lang="en"/>
              <a:t> Chai Ying Hua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Date:  </a:t>
            </a:r>
            <a:r>
              <a:rPr lang="en"/>
              <a:t>26th June 2018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66450" y="55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 Commands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17000" y="1396650"/>
            <a:ext cx="81381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4.2 git init 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Creates a new Git repository.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​convert an existing, unversioned project to a Git repository or initialize a new, empty repository​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First command you will run in new project.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17000" y="3237575"/>
            <a:ext cx="8187600" cy="168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mkdir calculator-apps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cd calculator-apps/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clone https://github.com/CodesAreHonest/tdd-calculator.git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Cloning into 'tdd-calculator'...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Counting objects: 90,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Total 90 (delta 0), reused 0 (delta 0), pack-reused 90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Unpacking objects: 100% (90/90),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41750" y="672350"/>
            <a:ext cx="81381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4.3 git status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Displays paths :-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that have differences between the index file and the current HEAD commit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</a:t>
            </a:r>
            <a:r>
              <a:rPr lang="en" sz="1400"/>
              <a:t>differences between the working tree and the index file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paths in the working tree that are not tracked by Git.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17000" y="2628750"/>
            <a:ext cx="8187600" cy="245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status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branch master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No commits yet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Untracked files: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(use "git add &lt;file&gt;..." to include in what will be committed)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.bowerrc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.gitignore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.jshintrc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.travis.yml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LICENSE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README.md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app/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bower.json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doc/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img/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karma.conf.js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package.json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nothing added to commit but untracked files present (use "git add" to track)</a:t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41750" y="724825"/>
            <a:ext cx="81381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4.4 git add 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adds a change in the working directory to the staging area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</a:t>
            </a:r>
            <a:r>
              <a:rPr lang="en" sz="1400"/>
              <a:t>It tells Git that you want to include updates to a particular file in the next commit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c​hanges are not actually recorded until you run git commit.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417000" y="2628750"/>
            <a:ext cx="8187600" cy="139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add 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the ‘dots’ means everything that contains in your file.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add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Nothing specified, nothing added.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without the ‘dots’ nothing will be added onto the staging area.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41750" y="724825"/>
            <a:ext cx="81381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4.5 git commit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Commits are the </a:t>
            </a:r>
            <a:r>
              <a:rPr b="1" lang="en" sz="1400"/>
              <a:t>core building block units</a:t>
            </a:r>
            <a:r>
              <a:rPr lang="en" sz="1400"/>
              <a:t> of a Git project timeline.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</a:t>
            </a:r>
            <a:r>
              <a:rPr lang="en" sz="1400"/>
              <a:t>thought of as snapshots or milestones along the timeline of a Git project​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Git Snapshots are always committed to the local repository.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17000" y="2303325"/>
            <a:ext cx="8187600" cy="251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commit -m "add calculator apps for initial commit to show how git works."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[master (root-commit) 14087a7] add calculator apps for initial commit to show how git works.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36 files changed, 1237 insertions(+)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create mode 100644 README.md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create mode 100644 app/calculator-app/calculator.css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create mode 100644 app/calculator-app/calculator.html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create mode 100644 app/calculator-app/calculator.js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create mode 100644 app/calculator-app/calculatorKey.js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create mode 100644 app/calculator-app/calculatorSpec.js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create mode 100644 app/calculator-app/image/background.jpg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create mode 100644 app/calculator-app/image/wallpaper.jpg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... Other files are not specified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41750" y="724825"/>
            <a:ext cx="81381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4.6 git remote add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establish connection to other repositories in Github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</a:t>
            </a:r>
            <a:r>
              <a:rPr lang="en" sz="1400"/>
              <a:t>Remote connections are more like bookmarks rather than direct links into other repositories.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417000" y="2303325"/>
            <a:ext cx="8187600" cy="166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remote -v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remote add origin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https://github.com/chai-yinghua/git-workshop-iscity.git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list out all the available remote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remote -v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origin https://github.com/chai-yinghua/git-workshop-iscity.git (fetch) 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origin https://github.com/chai-yinghua/git-workshop-iscity.git (push)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75" y="566825"/>
            <a:ext cx="8367100" cy="42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211175" y="588350"/>
            <a:ext cx="81381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4.7 Overview of Git commands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50" y="1018250"/>
            <a:ext cx="6954051" cy="38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502950" y="1365150"/>
            <a:ext cx="81381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5.1 git push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upload local repository content to a remote repository​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</a:t>
            </a:r>
            <a:r>
              <a:rPr lang="en" sz="1400"/>
              <a:t>publish an upload local changes to a central repository​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share the modifications with remote team members.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450450" y="56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Synchronization with Repositories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75" y="2787175"/>
            <a:ext cx="2634603" cy="21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003" y="2787175"/>
            <a:ext cx="2744353" cy="21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478200" y="1474075"/>
            <a:ext cx="8187600" cy="286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push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fatal: The current branch master has no upstream branch.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 push the current branch and set the remote as upstream, use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git push --set-upstream origin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push -u origin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Counting objects: 48,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Delta compression using up to 4 threads.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Compressing objects: 100% (44/44),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Writing objects: 100% (48/48), 770.14 KiB | 10.41 MiB/s,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Total 48 (delta 2), reused 0 (delta 0)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Resolving deltas: 100% (2/2),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 https://github.com/chai-yinghua/git-workshop-iscity.git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* [new branch]      master -&gt;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Branch 'master' set up to track remote branch 'master' from 'origin'.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78200" y="577350"/>
            <a:ext cx="3000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5.1 git push (conts.. )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441750" y="724825"/>
            <a:ext cx="81381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5.2 git pull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fetch and download content from a remote repository​.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</a:t>
            </a:r>
            <a:r>
              <a:rPr lang="en" sz="1400"/>
              <a:t>immediately update the local repository to match that content.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17000" y="1925450"/>
            <a:ext cx="8187600" cy="2966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pull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Counting objects: 3,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Compressing objects: 100% (3/3),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Total 3 (delta 2), reused 0 (delta 0), pack-reused 0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Unpacking objects: 100% (3/3),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https://github.com/chai-yinghua/git-workshop-iscity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09a0842..8eb8fbe  master     -&gt; origin/master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Updating 09a0842..8eb8fbe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Fast-forward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README.md | 4 +---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1 file changed, 1 insertion(+), 3 deletions(-)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pull origin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https://github.com/chai-yinghua/git-workshop-iscity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* branch            master     -&gt; FETCH_HEAD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Already up to date.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441750" y="724825"/>
            <a:ext cx="81381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5.3 git fetch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Downloads commits. Files, and refs from a remote repository in local repo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​​Purpose: </a:t>
            </a:r>
            <a:r>
              <a:rPr lang="en" sz="1400"/>
              <a:t>see what everybody else has been working on.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478200" y="2282350"/>
            <a:ext cx="8187600" cy="168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cd ~/Documents/gcox_exchange // Change directory to GCOX Exchange for example.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fetch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Counting objects: 48,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Compressing objects: 100% (9/9),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Total 48 (delta 34), reused 48 (delta 34), pack-reused 0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Unpacking objects: 100% (48/48),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https://github.com/smartblock/gcox-acm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2f5934e..fb74ad8  implement_new_kyc -&gt; origin/implement_new_kyc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76950" y="5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1511550"/>
            <a:ext cx="76887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Window Installation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Mac Installation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Git commands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Synchronization with repositories.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Inspect a repository.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Undoing a change in repositories.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Branches with Git.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Git Flow Workflow.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Summary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316475" y="1323150"/>
            <a:ext cx="81381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6.1 git log 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​navigate all the history of changes in your codes.​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</a:t>
            </a:r>
            <a:r>
              <a:rPr lang="en" sz="1400"/>
              <a:t>​go back into your project history to see who contributed what, figure out where bugs were introduced, and revert problematic changes with git reset.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316475" y="1159200"/>
            <a:ext cx="8187600" cy="378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log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commit a2d795eb2c68ac5cfab4d6dde6e8ba433d542a82 (HEAD -&gt; master, origin/master)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Author: yinghua &lt;yinghua@smartblock.pro&gt;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Date:   Sun Jun 24 22:35:29 2018 +0800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Revert "Update README.md"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This reverts commit 8eb8fbeebb22773026a845396e33494e16b0cb2b.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commit f80e2d99cca2388ddaaeb8c148f09c038299ed43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Author: yinghua &lt;yinghua@smartblock.pro&gt;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Date:   Sun Jun 24 22:33:58 2018 +0800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Revert "ignore package-lock.json to prevent angular's dependencies exposed"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This reverts commit 09a084290842d408d342a6e57976104f1e1f5fd3.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pretty print the log in one line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log --oneline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a2d795e (HEAD -&gt; master, origin/master) Revert "Update README.md"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f80e2d9 Revert "ignore package-lock.json to prevent angular's dependencies exposed"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8eb8fbe (tag: v0.1.0) Update README.md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09a0842 ignore package-lock.json to prevent angular's dependencies exposed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14087a7 add calculator apps for initial commit to show how git works.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541175" y="52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Inspect a local repositories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316475" y="1323150"/>
            <a:ext cx="81381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6.2 git ignores 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</a:t>
            </a:r>
            <a:r>
              <a:rPr lang="en" sz="1400"/>
              <a:t>Specifies the file and directory name in .gitignore files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​​</a:t>
            </a:r>
            <a:r>
              <a:rPr lang="en" sz="1400"/>
              <a:t>prevent push onto the Github server.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541175" y="52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Inspect a local repositories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50" y="2703200"/>
            <a:ext cx="59817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31950" y="393600"/>
            <a:ext cx="8187600" cy="4356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Inside .gitignore files.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logs/*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!.gitkeep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node_modules/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e2e-tests/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bower_components/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Package-lock.json ← new lines is added to untrack the files.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commit -m "iscity$ untrack package-lock.json in .gitignore to remove security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vulnerabilities."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[master 88ff5a4] iscity$ untrack package-lock.json in .gitignore to remove security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vulnerabilities.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1 file changed, 1 insertion(+)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push origin master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Counting objects: 3, done.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Delta compression using up to 4 threads.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Compressing objects: 100% (3/3), done.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Writing objects: 100% (3/3), 349 bytes | 349.00 KiB/s, done.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Total 3 (delta 2), reused 0 (delta 0)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Resolving deltas: 100% (2/2), completed with 2 local objects.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 https://github.com/chai-yinghua/git-workshop-iscity.git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7660727..88ff5a4  master -&gt; master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Removed the file in Github.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rm --cached package-lock.json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rm 'package-lock.json'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441750" y="1317225"/>
            <a:ext cx="81381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7.1 git checkout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“load” any of these saved snapshots onto your development machine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​​</a:t>
            </a:r>
            <a:r>
              <a:rPr lang="en" sz="1400"/>
              <a:t>t</a:t>
            </a:r>
            <a:r>
              <a:rPr lang="en" sz="1400"/>
              <a:t>he </a:t>
            </a:r>
            <a:r>
              <a:rPr b="1" lang="en" sz="1400"/>
              <a:t>git checkout</a:t>
            </a:r>
            <a:r>
              <a:rPr lang="en" sz="1400"/>
              <a:t> command operates upon three distinct entities: files, commits, and branches. (will be discussed in later section)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478200" y="1154675"/>
            <a:ext cx="8187600" cy="3789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log --oneline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b818da2 (HEAD -&gt; master, origin/master) remove several information in README.md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5fa1dbe remove several information in README.md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88ff5a4 iscity$ untrack package-lock.json in .gitignore to remove security vulnerabilities.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88ff5a4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Note: checking out '88ff5a4'.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You are in 'detached HEAD' state. You can look around, make experimental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changes and commit them, and you can discard any commits you make in this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state without impacting any branches by performing another checkout.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If you want to create a new branch to retain commits you create, you may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do so (now or later) by using -b with the checkout command again. Example: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git checkout -b &lt;new-branch-name&gt;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HEAD is now at 88ff5a4 iscity$ untrack package-lock.json in .gitignore to remove security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Vulnerabilities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status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HEAD detached at 88ff5a4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nothing to commit, working tree clean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return to original HEAD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Previous HEAD position was 88ff5a4 iscity$ untrack package-lock.json in .gitignore to remove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security vulnerabilities.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Switched to branch 'master'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Your branch is up to date with 'origin/master'.</a:t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41750" y="55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Undoing change in a repository.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441750" y="3364125"/>
            <a:ext cx="81381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Git branches are effectively a pointer to a snapshot of your changes.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When you want to add a new feature or fix a bug—you spawn a new branch to encapsulate your changes.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makes it harder for unstable code to get merged into the main code base.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41750" y="462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Branches with Git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75" y="1045175"/>
            <a:ext cx="7537174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441750" y="724825"/>
            <a:ext cx="8138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8.1 List all the branch 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333025" y="1133725"/>
            <a:ext cx="8187600" cy="40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41750" y="1601500"/>
            <a:ext cx="8138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8.2. Create a new branch 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333025" y="2010400"/>
            <a:ext cx="8187600" cy="897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 new-branch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*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new-branch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41750" y="2971525"/>
            <a:ext cx="8138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8.3 Rename a branch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333025" y="3375475"/>
            <a:ext cx="8187600" cy="897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 -m new-branch 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*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441750" y="525400"/>
            <a:ext cx="8138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8.4 Switch to a branch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333025" y="923925"/>
            <a:ext cx="8187600" cy="524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Switched to branch 'old-branch'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41750" y="1758950"/>
            <a:ext cx="81381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8.5 Merge a branch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the most frequent use cases, git merge is used to combine two branches. </a:t>
            </a:r>
            <a:r>
              <a:rPr lang="en" sz="1400"/>
              <a:t>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333025" y="2646100"/>
            <a:ext cx="8187600" cy="202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// Step 1 - Confirm the receiving 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*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merge 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Updating b818da2..6cd7f45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Fast-forward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README.md | 2 +-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1 file changed, 1 insertion(+), 1 deletion(-)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0" y="1649875"/>
            <a:ext cx="5807925" cy="3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555450" y="579750"/>
            <a:ext cx="8138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8.6 Delete a branch 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478200" y="988650"/>
            <a:ext cx="8187600" cy="39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* 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 -d 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error: Cannot delete branch 'old-branch' checked out at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'/Users/iscity/Documents/git-workshop-iscity'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checkout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Switched to branch 'master'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Your branch is up to date with 'origin/master'.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*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 -d old-branch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Deleted branch old-branch (was b818da2).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* master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03475" y="56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Introduction 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4500" y="1827000"/>
            <a:ext cx="82350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1.1 What is version control (VCS)? </a:t>
            </a:r>
            <a:endParaRPr b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 software team manage changes of source code over time.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Keeps track of every modification to the code.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82475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Introduction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46025" y="1375575"/>
            <a:ext cx="81405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1.2 Benefits of Version Control.</a:t>
            </a:r>
            <a:endParaRPr b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complete long-term change history of every file.​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Branching and merging.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Traceability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82475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Introduction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46025" y="1375575"/>
            <a:ext cx="81405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1.3 Why do we need Git? </a:t>
            </a:r>
            <a:endParaRPr b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Continuous Integration (CI/CD)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Code reviews.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Sustainability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Adopting sustainable development practices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Promote collaborations and communication between teams.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Avoid Integration Hell.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82475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Window Installation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46025" y="1375575"/>
            <a:ext cx="8140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Download the latest Git for Windows installer via the link: ​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https://gitforwindows.org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When you've successfully started the installer, you should see the Git Setup wizard screen. Follow the Next and Finish prompts to complete the installation.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Open a Command Prompt (or Git Bash if during installation you elected not to use Git from the Windows Command Prompt).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Configure your Git username and email using the following commands.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8" name="Shape 118"/>
          <p:cNvSpPr txBox="1"/>
          <p:nvPr/>
        </p:nvSpPr>
        <p:spPr>
          <a:xfrm>
            <a:off x="461875" y="3128100"/>
            <a:ext cx="8187600" cy="109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“yinghua”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“yinghua@smartblock.pro”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82475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Mac Installation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46025" y="1375575"/>
            <a:ext cx="81405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3.1 Git for Mac Installer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Down the installer from : ​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https://sourceforge.net/projects/git-osx-installer/files/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Follow the prompt to install Git.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25" name="Shape 125"/>
          <p:cNvSpPr txBox="1"/>
          <p:nvPr/>
        </p:nvSpPr>
        <p:spPr>
          <a:xfrm>
            <a:off x="422475" y="2702225"/>
            <a:ext cx="8187600" cy="109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“yinghua”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“yinghua@smartblock.pro”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82475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Mac Installation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46025" y="1375575"/>
            <a:ext cx="81405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3.2 Installation with homebrew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If you have Homebrew package in OSX, follow these instruction to install Git.</a:t>
            </a:r>
            <a:r>
              <a:rPr b="1" lang="en" sz="1800"/>
              <a:t> 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Verify the installation was successful by typing which git --version: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Configure your Git username and email using the following commands.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brew install git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2" name="Shape 132"/>
          <p:cNvSpPr txBox="1"/>
          <p:nvPr/>
        </p:nvSpPr>
        <p:spPr>
          <a:xfrm>
            <a:off x="422475" y="2376825"/>
            <a:ext cx="8187600" cy="45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brew install git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22475" y="3327000"/>
            <a:ext cx="8187600" cy="53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--version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Git version 2.18.0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22475" y="4193200"/>
            <a:ext cx="8187600" cy="582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“yinghua”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“yinghua@smartblock.pro”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66450" y="55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 Commands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17000" y="1396650"/>
            <a:ext cx="81381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r>
              <a:rPr b="1" lang="en" sz="1800"/>
              <a:t>.1 git clone</a:t>
            </a:r>
            <a:endParaRPr b="1"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Target an existing repository and create a clone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or ​copy of the target repository and download into your local computer.</a:t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17000" y="2712725"/>
            <a:ext cx="8187600" cy="168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mkdir calculator-apps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cd calculator-apps/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git clone https://github.com/CodesAreHonest/tdd-calculator.git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Cloning into 'tdd-calculator'...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Counting objects: 90,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remote: Total 90 (delta 0), reused 0 (delta 0), pack-reused 90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Unpacking objects: 100% (90/90), done.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