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1"/>
  </p:notesMasterIdLst>
  <p:sldIdLst>
    <p:sldId id="256" r:id="rId2"/>
    <p:sldId id="325" r:id="rId3"/>
    <p:sldId id="259" r:id="rId4"/>
    <p:sldId id="258" r:id="rId5"/>
    <p:sldId id="261" r:id="rId6"/>
    <p:sldId id="285" r:id="rId7"/>
    <p:sldId id="367" r:id="rId8"/>
    <p:sldId id="263" r:id="rId9"/>
    <p:sldId id="370" r:id="rId10"/>
    <p:sldId id="324" r:id="rId11"/>
    <p:sldId id="371" r:id="rId12"/>
    <p:sldId id="372" r:id="rId13"/>
    <p:sldId id="320" r:id="rId14"/>
    <p:sldId id="373" r:id="rId15"/>
    <p:sldId id="374" r:id="rId16"/>
    <p:sldId id="375" r:id="rId17"/>
    <p:sldId id="376" r:id="rId18"/>
    <p:sldId id="275" r:id="rId19"/>
    <p:sldId id="274" r:id="rId20"/>
    <p:sldId id="377" r:id="rId21"/>
    <p:sldId id="264" r:id="rId22"/>
    <p:sldId id="378" r:id="rId23"/>
    <p:sldId id="266" r:id="rId24"/>
    <p:sldId id="267" r:id="rId25"/>
    <p:sldId id="379" r:id="rId26"/>
    <p:sldId id="335" r:id="rId27"/>
    <p:sldId id="380" r:id="rId28"/>
    <p:sldId id="381" r:id="rId29"/>
    <p:sldId id="3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C2FF236-25EF-4412-ACB1-D11EE544748B}">
          <p14:sldIdLst>
            <p14:sldId id="256"/>
            <p14:sldId id="325"/>
            <p14:sldId id="259"/>
            <p14:sldId id="258"/>
            <p14:sldId id="261"/>
            <p14:sldId id="285"/>
            <p14:sldId id="367"/>
            <p14:sldId id="263"/>
            <p14:sldId id="370"/>
            <p14:sldId id="324"/>
            <p14:sldId id="371"/>
            <p14:sldId id="372"/>
            <p14:sldId id="320"/>
            <p14:sldId id="373"/>
            <p14:sldId id="374"/>
            <p14:sldId id="375"/>
            <p14:sldId id="376"/>
            <p14:sldId id="275"/>
            <p14:sldId id="274"/>
            <p14:sldId id="377"/>
            <p14:sldId id="264"/>
            <p14:sldId id="378"/>
            <p14:sldId id="266"/>
            <p14:sldId id="267"/>
            <p14:sldId id="379"/>
            <p14:sldId id="335"/>
            <p14:sldId id="380"/>
            <p14:sldId id="381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7EEB3E-783A-4997-9B3F-CB07AAA9215C}">
  <a:tblStyle styleId="{FE7EEB3E-783A-4997-9B3F-CB07AAA92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0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d745d729a7_0_2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d745d729a7_0_2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9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d745d729a7_0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d745d729a7_0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31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d745d729a7_0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d745d729a7_0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d745d729a7_0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d745d729a7_0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152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45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d745d729a7_0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d745d729a7_0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699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75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9c4634428f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9c4634428f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745d729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745d729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060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08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d5e31e80f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d5e31e80f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029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ab1403466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ab1403466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2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42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5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5afe010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5afe010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c4634428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c4634428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10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9c4634428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9c4634428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6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APTION_ONLY_1_1_1_1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7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 flipH="1">
            <a:off x="645613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 flipH="1">
            <a:off x="88579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 flipH="1">
            <a:off x="861397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 hasCustomPrompt="1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5177225" y="66240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5177225" y="947125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177225" y="1691054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5177225" y="1975779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177225" y="2725044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5177225" y="300977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5177225" y="3769128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5177225" y="4053853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2" hasCustomPrompt="1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3"/>
          </p:nvPr>
        </p:nvSpPr>
        <p:spPr>
          <a:xfrm>
            <a:off x="1632650" y="1807525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4" hasCustomPrompt="1"/>
          </p:nvPr>
        </p:nvSpPr>
        <p:spPr>
          <a:xfrm>
            <a:off x="7549250" y="145682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5"/>
          </p:nvPr>
        </p:nvSpPr>
        <p:spPr>
          <a:xfrm>
            <a:off x="4830250" y="1513123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6"/>
          </p:nvPr>
        </p:nvSpPr>
        <p:spPr>
          <a:xfrm>
            <a:off x="4830250" y="1807525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7" hasCustomPrompt="1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8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9"/>
          </p:nvPr>
        </p:nvSpPr>
        <p:spPr>
          <a:xfrm>
            <a:off x="1632650" y="2906149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3" hasCustomPrompt="1"/>
          </p:nvPr>
        </p:nvSpPr>
        <p:spPr>
          <a:xfrm>
            <a:off x="7549250" y="260032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4"/>
          </p:nvPr>
        </p:nvSpPr>
        <p:spPr>
          <a:xfrm>
            <a:off x="4830250" y="2615570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5"/>
          </p:nvPr>
        </p:nvSpPr>
        <p:spPr>
          <a:xfrm>
            <a:off x="4830250" y="2906149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16" hasCustomPrompt="1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7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8"/>
          </p:nvPr>
        </p:nvSpPr>
        <p:spPr>
          <a:xfrm>
            <a:off x="1632650" y="4048432"/>
            <a:ext cx="2681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19" hasCustomPrompt="1"/>
          </p:nvPr>
        </p:nvSpPr>
        <p:spPr>
          <a:xfrm>
            <a:off x="75492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20"/>
          </p:nvPr>
        </p:nvSpPr>
        <p:spPr>
          <a:xfrm>
            <a:off x="48302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21"/>
          </p:nvPr>
        </p:nvSpPr>
        <p:spPr>
          <a:xfrm>
            <a:off x="4830250" y="4048432"/>
            <a:ext cx="2681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5" r:id="rId11"/>
    <p:sldLayoutId id="2147483683" r:id="rId12"/>
    <p:sldLayoutId id="2147483686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0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9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9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9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255410" TargetMode="External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IOT Based</a:t>
            </a:r>
            <a:br>
              <a:rPr lang="en-IN" dirty="0"/>
            </a:br>
            <a:r>
              <a:rPr lang="en-IN" dirty="0"/>
              <a:t>Patient Health </a:t>
            </a:r>
            <a:br>
              <a:rPr lang="en-IN" dirty="0"/>
            </a:br>
            <a:r>
              <a:rPr lang="en-IN" dirty="0"/>
              <a:t>Monitoring System</a:t>
            </a:r>
            <a:endParaRPr dirty="0"/>
          </a:p>
        </p:txBody>
      </p:sp>
      <p:sp>
        <p:nvSpPr>
          <p:cNvPr id="431" name="Google Shape;431;p51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Group : 5        Batch : B3 </a:t>
            </a:r>
            <a:endParaRPr dirty="0"/>
          </a:p>
        </p:txBody>
      </p:sp>
      <p:grpSp>
        <p:nvGrpSpPr>
          <p:cNvPr id="432" name="Google Shape;432;p51"/>
          <p:cNvGrpSpPr/>
          <p:nvPr/>
        </p:nvGrpSpPr>
        <p:grpSpPr>
          <a:xfrm>
            <a:off x="1791950" y="676699"/>
            <a:ext cx="3230805" cy="1532909"/>
            <a:chOff x="1791950" y="676699"/>
            <a:chExt cx="3230805" cy="1532909"/>
          </a:xfrm>
        </p:grpSpPr>
        <p:sp>
          <p:nvSpPr>
            <p:cNvPr id="433" name="Google Shape;433;p51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4" name="Google Shape;434;p51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51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51"/>
          <p:cNvGrpSpPr/>
          <p:nvPr/>
        </p:nvGrpSpPr>
        <p:grpSpPr>
          <a:xfrm flipH="1">
            <a:off x="713223" y="1031064"/>
            <a:ext cx="2233684" cy="3434247"/>
            <a:chOff x="2653224" y="645065"/>
            <a:chExt cx="1759915" cy="2706262"/>
          </a:xfrm>
        </p:grpSpPr>
        <p:sp>
          <p:nvSpPr>
            <p:cNvPr id="440" name="Google Shape;440;p51"/>
            <p:cNvSpPr/>
            <p:nvPr/>
          </p:nvSpPr>
          <p:spPr>
            <a:xfrm>
              <a:off x="2879782" y="647181"/>
              <a:ext cx="1299241" cy="1299241"/>
            </a:xfrm>
            <a:custGeom>
              <a:avLst/>
              <a:gdLst/>
              <a:ahLst/>
              <a:cxnLst/>
              <a:rect l="l" t="t" r="r" b="b"/>
              <a:pathLst>
                <a:path w="15971" h="15971" fill="none" extrusionOk="0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3871429" y="645065"/>
              <a:ext cx="541710" cy="700342"/>
            </a:xfrm>
            <a:custGeom>
              <a:avLst/>
              <a:gdLst/>
              <a:ahLst/>
              <a:cxnLst/>
              <a:rect l="l" t="t" r="r" b="b"/>
              <a:pathLst>
                <a:path w="6659" h="8609" extrusionOk="0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3925364" y="708681"/>
              <a:ext cx="252592" cy="51901"/>
            </a:xfrm>
            <a:custGeom>
              <a:avLst/>
              <a:gdLst/>
              <a:ahLst/>
              <a:cxnLst/>
              <a:rect l="l" t="t" r="r" b="b"/>
              <a:pathLst>
                <a:path w="3105" h="638" fill="none" extrusionOk="0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3925364" y="826313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3925364" y="91051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3925364" y="995764"/>
              <a:ext cx="433840" cy="31320"/>
            </a:xfrm>
            <a:custGeom>
              <a:avLst/>
              <a:gdLst/>
              <a:ahLst/>
              <a:cxnLst/>
              <a:rect l="l" t="t" r="r" b="b"/>
              <a:pathLst>
                <a:path w="5333" h="385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3925364" y="107988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4222126" y="1229889"/>
              <a:ext cx="119829" cy="229895"/>
            </a:xfrm>
            <a:custGeom>
              <a:avLst/>
              <a:gdLst/>
              <a:ahLst/>
              <a:cxnLst/>
              <a:rect l="l" t="t" r="r" b="b"/>
              <a:pathLst>
                <a:path w="1473" h="2826" extrusionOk="0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4220987" y="1229889"/>
              <a:ext cx="120967" cy="104779"/>
            </a:xfrm>
            <a:custGeom>
              <a:avLst/>
              <a:gdLst/>
              <a:ahLst/>
              <a:cxnLst/>
              <a:rect l="l" t="t" r="r" b="b"/>
              <a:pathLst>
                <a:path w="1487" h="1288" extrusionOk="0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4204798" y="1152200"/>
              <a:ext cx="154402" cy="155460"/>
            </a:xfrm>
            <a:custGeom>
              <a:avLst/>
              <a:gdLst/>
              <a:ahLst/>
              <a:cxnLst/>
              <a:rect l="l" t="t" r="r" b="b"/>
              <a:pathLst>
                <a:path w="1898" h="1911" extrusionOk="0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4232864" y="1181323"/>
              <a:ext cx="98271" cy="98271"/>
            </a:xfrm>
            <a:custGeom>
              <a:avLst/>
              <a:gdLst/>
              <a:ahLst/>
              <a:cxnLst/>
              <a:rect l="l" t="t" r="r" b="b"/>
              <a:pathLst>
                <a:path w="1208" h="1208" fill="none" extrusionOk="0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187282" y="3226130"/>
              <a:ext cx="323854" cy="125198"/>
            </a:xfrm>
            <a:custGeom>
              <a:avLst/>
              <a:gdLst/>
              <a:ahLst/>
              <a:cxnLst/>
              <a:rect l="l" t="t" r="r" b="b"/>
              <a:pathLst>
                <a:path w="3981" h="1539" extrusionOk="0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719306" y="3226130"/>
              <a:ext cx="328085" cy="125198"/>
            </a:xfrm>
            <a:custGeom>
              <a:avLst/>
              <a:gdLst/>
              <a:ahLst/>
              <a:cxnLst/>
              <a:rect l="l" t="t" r="r" b="b"/>
              <a:pathLst>
                <a:path w="4033" h="1539" extrusionOk="0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273593" y="1881663"/>
              <a:ext cx="621677" cy="1367168"/>
            </a:xfrm>
            <a:custGeom>
              <a:avLst/>
              <a:gdLst/>
              <a:ahLst/>
              <a:cxnLst/>
              <a:rect l="l" t="t" r="r" b="b"/>
              <a:pathLst>
                <a:path w="7642" h="16806" extrusionOk="0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3713856" y="2270108"/>
              <a:ext cx="321658" cy="81025"/>
            </a:xfrm>
            <a:custGeom>
              <a:avLst/>
              <a:gdLst/>
              <a:ahLst/>
              <a:cxnLst/>
              <a:rect l="l" t="t" r="r" b="b"/>
              <a:pathLst>
                <a:path w="3954" h="996" fill="none" extrusionOk="0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w="4300" cap="flat" cmpd="sng">
              <a:solidFill>
                <a:schemeClr val="dk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3812044" y="2154591"/>
              <a:ext cx="130648" cy="154809"/>
            </a:xfrm>
            <a:custGeom>
              <a:avLst/>
              <a:gdLst/>
              <a:ahLst/>
              <a:cxnLst/>
              <a:rect l="l" t="t" r="r" b="b"/>
              <a:pathLst>
                <a:path w="1606" h="1903" extrusionOk="0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3614609" y="2342346"/>
              <a:ext cx="520152" cy="358347"/>
            </a:xfrm>
            <a:custGeom>
              <a:avLst/>
              <a:gdLst/>
              <a:ahLst/>
              <a:cxnLst/>
              <a:rect l="l" t="t" r="r" b="b"/>
              <a:pathLst>
                <a:path w="6394" h="4405" extrusionOk="0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3614609" y="2342346"/>
              <a:ext cx="520152" cy="26032"/>
            </a:xfrm>
            <a:custGeom>
              <a:avLst/>
              <a:gdLst/>
              <a:ahLst/>
              <a:cxnLst/>
              <a:rect l="l" t="t" r="r" b="b"/>
              <a:pathLst>
                <a:path w="6394" h="320" extrusionOk="0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3677167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3665290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4042995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4031118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3614609" y="2342346"/>
              <a:ext cx="520152" cy="143664"/>
            </a:xfrm>
            <a:custGeom>
              <a:avLst/>
              <a:gdLst/>
              <a:ahLst/>
              <a:cxnLst/>
              <a:rect l="l" t="t" r="r" b="b"/>
              <a:pathLst>
                <a:path w="6394" h="1766" fill="none" extrusionOk="0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273593" y="1881663"/>
              <a:ext cx="577422" cy="394954"/>
            </a:xfrm>
            <a:custGeom>
              <a:avLst/>
              <a:gdLst/>
              <a:ahLst/>
              <a:cxnLst/>
              <a:rect l="l" t="t" r="r" b="b"/>
              <a:pathLst>
                <a:path w="7098" h="4855" extrusionOk="0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2751413" y="1284800"/>
              <a:ext cx="186698" cy="134227"/>
            </a:xfrm>
            <a:custGeom>
              <a:avLst/>
              <a:gdLst/>
              <a:ahLst/>
              <a:cxnLst/>
              <a:rect l="l" t="t" r="r" b="b"/>
              <a:pathLst>
                <a:path w="2295" h="1650" extrusionOk="0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2653224" y="1140323"/>
              <a:ext cx="286027" cy="280658"/>
            </a:xfrm>
            <a:custGeom>
              <a:avLst/>
              <a:gdLst/>
              <a:ahLst/>
              <a:cxnLst/>
              <a:rect l="l" t="t" r="r" b="b"/>
              <a:pathLst>
                <a:path w="3516" h="3450" extrusionOk="0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2675839" y="1160823"/>
              <a:ext cx="77771" cy="43278"/>
            </a:xfrm>
            <a:custGeom>
              <a:avLst/>
              <a:gdLst/>
              <a:ahLst/>
              <a:cxnLst/>
              <a:rect l="l" t="t" r="r" b="b"/>
              <a:pathLst>
                <a:path w="956" h="532" fill="none" extrusionOk="0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2663962" y="1175954"/>
              <a:ext cx="82082" cy="42139"/>
            </a:xfrm>
            <a:custGeom>
              <a:avLst/>
              <a:gdLst/>
              <a:ahLst/>
              <a:cxnLst/>
              <a:rect l="l" t="t" r="r" b="b"/>
              <a:pathLst>
                <a:path w="1009" h="518" fill="none" extrusionOk="0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2665020" y="1201823"/>
              <a:ext cx="75656" cy="32459"/>
            </a:xfrm>
            <a:custGeom>
              <a:avLst/>
              <a:gdLst/>
              <a:ahLst/>
              <a:cxnLst/>
              <a:rect l="l" t="t" r="r" b="b"/>
              <a:pathLst>
                <a:path w="930" h="399" fill="none" extrusionOk="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2755724" y="1188888"/>
              <a:ext cx="86394" cy="47590"/>
            </a:xfrm>
            <a:custGeom>
              <a:avLst/>
              <a:gdLst/>
              <a:ahLst/>
              <a:cxnLst/>
              <a:rect l="l" t="t" r="r" b="b"/>
              <a:pathLst>
                <a:path w="1062" h="585" fill="none" extrusionOk="0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2762151" y="1101519"/>
              <a:ext cx="1271175" cy="1088788"/>
            </a:xfrm>
            <a:custGeom>
              <a:avLst/>
              <a:gdLst/>
              <a:ahLst/>
              <a:cxnLst/>
              <a:rect l="l" t="t" r="r" b="b"/>
              <a:pathLst>
                <a:path w="15626" h="13384" extrusionOk="0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698806" y="1308635"/>
              <a:ext cx="101443" cy="675612"/>
            </a:xfrm>
            <a:custGeom>
              <a:avLst/>
              <a:gdLst/>
              <a:ahLst/>
              <a:cxnLst/>
              <a:rect l="l" t="t" r="r" b="b"/>
              <a:pathLst>
                <a:path w="1247" h="8305" extrusionOk="0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800167" y="1128446"/>
              <a:ext cx="126337" cy="163025"/>
            </a:xfrm>
            <a:custGeom>
              <a:avLst/>
              <a:gdLst/>
              <a:ahLst/>
              <a:cxnLst/>
              <a:rect l="l" t="t" r="r" b="b"/>
              <a:pathLst>
                <a:path w="1553" h="2004" fill="none" extrusionOk="0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936183" y="1582703"/>
              <a:ext cx="92820" cy="175960"/>
            </a:xfrm>
            <a:custGeom>
              <a:avLst/>
              <a:gdLst/>
              <a:ahLst/>
              <a:cxnLst/>
              <a:rect l="l" t="t" r="r" b="b"/>
              <a:pathLst>
                <a:path w="1141" h="2163" extrusionOk="0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024339" y="1671211"/>
              <a:ext cx="196460" cy="109660"/>
            </a:xfrm>
            <a:custGeom>
              <a:avLst/>
              <a:gdLst/>
              <a:ahLst/>
              <a:cxnLst/>
              <a:rect l="l" t="t" r="r" b="b"/>
              <a:pathLst>
                <a:path w="2415" h="1348" extrusionOk="0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091290" y="1376644"/>
              <a:ext cx="61257" cy="165710"/>
            </a:xfrm>
            <a:custGeom>
              <a:avLst/>
              <a:gdLst/>
              <a:ahLst/>
              <a:cxnLst/>
              <a:rect l="l" t="t" r="r" b="b"/>
              <a:pathLst>
                <a:path w="753" h="2037" extrusionOk="0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291978" y="1220208"/>
              <a:ext cx="81" cy="343216"/>
            </a:xfrm>
            <a:custGeom>
              <a:avLst/>
              <a:gdLst/>
              <a:ahLst/>
              <a:cxnLst/>
              <a:rect l="l" t="t" r="r" b="b"/>
              <a:pathLst>
                <a:path w="1" h="4219" fill="none" extrusionOk="0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530413" y="1634522"/>
              <a:ext cx="8704" cy="349724"/>
            </a:xfrm>
            <a:custGeom>
              <a:avLst/>
              <a:gdLst/>
              <a:ahLst/>
              <a:cxnLst/>
              <a:rect l="l" t="t" r="r" b="b"/>
              <a:pathLst>
                <a:path w="107" h="4299" fill="none" extrusionOk="0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384798" y="1101519"/>
              <a:ext cx="355093" cy="637784"/>
            </a:xfrm>
            <a:custGeom>
              <a:avLst/>
              <a:gdLst/>
              <a:ahLst/>
              <a:cxnLst/>
              <a:rect l="l" t="t" r="r" b="b"/>
              <a:pathLst>
                <a:path w="4365" h="7840" extrusionOk="0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334036" y="1739219"/>
              <a:ext cx="125279" cy="19443"/>
            </a:xfrm>
            <a:custGeom>
              <a:avLst/>
              <a:gdLst/>
              <a:ahLst/>
              <a:cxnLst/>
              <a:rect l="l" t="t" r="r" b="b"/>
              <a:pathLst>
                <a:path w="1540" h="239" fill="none" extrusionOk="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605986" y="1739219"/>
              <a:ext cx="125198" cy="19443"/>
            </a:xfrm>
            <a:custGeom>
              <a:avLst/>
              <a:gdLst/>
              <a:ahLst/>
              <a:cxnLst/>
              <a:rect l="l" t="t" r="r" b="b"/>
              <a:pathLst>
                <a:path w="1539" h="239" fill="none" extrusionOk="0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494863" y="1061576"/>
              <a:ext cx="173764" cy="573029"/>
            </a:xfrm>
            <a:custGeom>
              <a:avLst/>
              <a:gdLst/>
              <a:ahLst/>
              <a:cxnLst/>
              <a:rect l="l" t="t" r="r" b="b"/>
              <a:pathLst>
                <a:path w="2136" h="7044" extrusionOk="0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462486" y="822001"/>
              <a:ext cx="183526" cy="155460"/>
            </a:xfrm>
            <a:custGeom>
              <a:avLst/>
              <a:gdLst/>
              <a:ahLst/>
              <a:cxnLst/>
              <a:rect l="l" t="t" r="r" b="b"/>
              <a:pathLst>
                <a:path w="2256" h="1911" extrusionOk="0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463544" y="868452"/>
              <a:ext cx="180272" cy="277322"/>
            </a:xfrm>
            <a:custGeom>
              <a:avLst/>
              <a:gdLst/>
              <a:ahLst/>
              <a:cxnLst/>
              <a:rect l="l" t="t" r="r" b="b"/>
              <a:pathLst>
                <a:path w="2216" h="3409" extrusionOk="0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516421" y="992347"/>
              <a:ext cx="83872" cy="97376"/>
            </a:xfrm>
            <a:custGeom>
              <a:avLst/>
              <a:gdLst/>
              <a:ahLst/>
              <a:cxnLst/>
              <a:rect l="l" t="t" r="r" b="b"/>
              <a:pathLst>
                <a:path w="1031" h="1197" extrusionOk="0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602732" y="924502"/>
              <a:ext cx="20582" cy="10901"/>
            </a:xfrm>
            <a:custGeom>
              <a:avLst/>
              <a:gdLst/>
              <a:ahLst/>
              <a:cxnLst/>
              <a:rect l="l" t="t" r="r" b="b"/>
              <a:pathLst>
                <a:path w="253" h="134" fill="none" extrusionOk="0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1" name="Google Shape;2931;p119"/>
          <p:cNvCxnSpPr>
            <a:cxnSpLocks/>
            <a:stCxn id="2932" idx="0"/>
          </p:cNvCxnSpPr>
          <p:nvPr/>
        </p:nvCxnSpPr>
        <p:spPr>
          <a:xfrm rot="5400000" flipH="1" flipV="1">
            <a:off x="2001965" y="733463"/>
            <a:ext cx="1125154" cy="276516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33" name="Google Shape;2933;p119"/>
          <p:cNvCxnSpPr>
            <a:cxnSpLocks/>
          </p:cNvCxnSpPr>
          <p:nvPr/>
        </p:nvCxnSpPr>
        <p:spPr>
          <a:xfrm flipV="1">
            <a:off x="3281594" y="1560694"/>
            <a:ext cx="0" cy="1117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35" name="Google Shape;2935;p1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r>
              <a:rPr lang="en" dirty="0"/>
              <a:t>lock Diagram</a:t>
            </a:r>
            <a:endParaRPr dirty="0"/>
          </a:p>
        </p:txBody>
      </p:sp>
      <p:sp>
        <p:nvSpPr>
          <p:cNvPr id="2932" name="Google Shape;2932;p119"/>
          <p:cNvSpPr/>
          <p:nvPr/>
        </p:nvSpPr>
        <p:spPr>
          <a:xfrm>
            <a:off x="487247" y="2678624"/>
            <a:ext cx="1389421" cy="70754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119"/>
          <p:cNvSpPr txBox="1"/>
          <p:nvPr/>
        </p:nvSpPr>
        <p:spPr>
          <a:xfrm>
            <a:off x="320060" y="2869573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8" name="Google Shape;2938;p119"/>
          <p:cNvSpPr txBox="1"/>
          <p:nvPr/>
        </p:nvSpPr>
        <p:spPr>
          <a:xfrm>
            <a:off x="320060" y="2809745"/>
            <a:ext cx="16953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LM35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1" name="Google Shape;2941;p119"/>
          <p:cNvSpPr txBox="1"/>
          <p:nvPr/>
        </p:nvSpPr>
        <p:spPr>
          <a:xfrm>
            <a:off x="6340557" y="2776136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3" name="Google Shape;2943;p119"/>
          <p:cNvSpPr/>
          <p:nvPr/>
        </p:nvSpPr>
        <p:spPr>
          <a:xfrm>
            <a:off x="3893550" y="912084"/>
            <a:ext cx="1292795" cy="1281452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Power Supply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44" name="Google Shape;2944;p119"/>
          <p:cNvCxnSpPr>
            <a:cxnSpLocks/>
            <a:stCxn id="19" idx="0"/>
          </p:cNvCxnSpPr>
          <p:nvPr/>
        </p:nvCxnSpPr>
        <p:spPr>
          <a:xfrm rot="16200000" flipV="1">
            <a:off x="5970476" y="744997"/>
            <a:ext cx="1145838" cy="276146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71" name="Google Shape;2971;p119"/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265555" y="3471560"/>
            <a:ext cx="631747" cy="43099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2" name="Google Shape;2972;p119"/>
          <p:cNvCxnSpPr>
            <a:cxnSpLocks/>
            <a:stCxn id="19" idx="2"/>
            <a:endCxn id="30" idx="3"/>
          </p:cNvCxnSpPr>
          <p:nvPr/>
        </p:nvCxnSpPr>
        <p:spPr>
          <a:xfrm rot="5400000">
            <a:off x="6256870" y="2335672"/>
            <a:ext cx="596733" cy="273778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932;p119">
            <a:extLst>
              <a:ext uri="{FF2B5EF4-FFF2-40B4-BE49-F238E27FC236}">
                <a16:creationId xmlns:a16="http://schemas.microsoft.com/office/drawing/2014/main" id="{BFDB7A7D-1659-78A8-BF6D-79A609107DF4}"/>
              </a:ext>
            </a:extLst>
          </p:cNvPr>
          <p:cNvSpPr/>
          <p:nvPr/>
        </p:nvSpPr>
        <p:spPr>
          <a:xfrm>
            <a:off x="2671221" y="2663634"/>
            <a:ext cx="1389421" cy="707549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8F8F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 32</a:t>
            </a:r>
            <a:endParaRPr sz="1800" b="1" dirty="0">
              <a:solidFill>
                <a:srgbClr val="F8F8F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Google Shape;2932;p119">
            <a:extLst>
              <a:ext uri="{FF2B5EF4-FFF2-40B4-BE49-F238E27FC236}">
                <a16:creationId xmlns:a16="http://schemas.microsoft.com/office/drawing/2014/main" id="{D982809C-821C-C37B-1826-4F4DB8A219CA}"/>
              </a:ext>
            </a:extLst>
          </p:cNvPr>
          <p:cNvSpPr/>
          <p:nvPr/>
        </p:nvSpPr>
        <p:spPr>
          <a:xfrm>
            <a:off x="4872736" y="2670739"/>
            <a:ext cx="1389421" cy="707549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8F8F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Pulse Sensor</a:t>
            </a:r>
            <a:endParaRPr sz="1800" b="1" dirty="0">
              <a:solidFill>
                <a:srgbClr val="F8F8F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Google Shape;2932;p119">
            <a:extLst>
              <a:ext uri="{FF2B5EF4-FFF2-40B4-BE49-F238E27FC236}">
                <a16:creationId xmlns:a16="http://schemas.microsoft.com/office/drawing/2014/main" id="{ADF99886-AA75-D53D-9E53-6907AF55D5AF}"/>
              </a:ext>
            </a:extLst>
          </p:cNvPr>
          <p:cNvSpPr/>
          <p:nvPr/>
        </p:nvSpPr>
        <p:spPr>
          <a:xfrm>
            <a:off x="7229416" y="2698648"/>
            <a:ext cx="1389421" cy="70754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8F8F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LCD Display</a:t>
            </a:r>
            <a:endParaRPr sz="1800" b="1" dirty="0">
              <a:solidFill>
                <a:srgbClr val="F8F8F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Google Shape;2933;p119">
            <a:extLst>
              <a:ext uri="{FF2B5EF4-FFF2-40B4-BE49-F238E27FC236}">
                <a16:creationId xmlns:a16="http://schemas.microsoft.com/office/drawing/2014/main" id="{C52D512D-0A6F-AAC6-C64E-D5A8D8F4348E}"/>
              </a:ext>
            </a:extLst>
          </p:cNvPr>
          <p:cNvCxnSpPr>
            <a:cxnSpLocks/>
          </p:cNvCxnSpPr>
          <p:nvPr/>
        </p:nvCxnSpPr>
        <p:spPr>
          <a:xfrm flipV="1">
            <a:off x="5567446" y="1552809"/>
            <a:ext cx="0" cy="10949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" name="Google Shape;2932;p119">
            <a:extLst>
              <a:ext uri="{FF2B5EF4-FFF2-40B4-BE49-F238E27FC236}">
                <a16:creationId xmlns:a16="http://schemas.microsoft.com/office/drawing/2014/main" id="{9096C8E5-A588-901A-741C-4173406C5AF8}"/>
              </a:ext>
            </a:extLst>
          </p:cNvPr>
          <p:cNvSpPr/>
          <p:nvPr/>
        </p:nvSpPr>
        <p:spPr>
          <a:xfrm>
            <a:off x="3796924" y="3649155"/>
            <a:ext cx="1389421" cy="70754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rgbClr val="F8F8F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ThingSpeak</a:t>
            </a:r>
            <a:endParaRPr b="1" dirty="0">
              <a:solidFill>
                <a:srgbClr val="F8F8F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2" name="Google Shape;2933;p119">
            <a:extLst>
              <a:ext uri="{FF2B5EF4-FFF2-40B4-BE49-F238E27FC236}">
                <a16:creationId xmlns:a16="http://schemas.microsoft.com/office/drawing/2014/main" id="{055CA8A8-946A-73F3-3793-EECE087A592B}"/>
              </a:ext>
            </a:extLst>
          </p:cNvPr>
          <p:cNvCxnSpPr>
            <a:cxnSpLocks/>
          </p:cNvCxnSpPr>
          <p:nvPr/>
        </p:nvCxnSpPr>
        <p:spPr>
          <a:xfrm flipH="1">
            <a:off x="1876668" y="3040881"/>
            <a:ext cx="794553" cy="115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" name="Google Shape;2933;p119">
            <a:extLst>
              <a:ext uri="{FF2B5EF4-FFF2-40B4-BE49-F238E27FC236}">
                <a16:creationId xmlns:a16="http://schemas.microsoft.com/office/drawing/2014/main" id="{0B09A599-03DE-2536-3A10-077049E3CF9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060642" y="3017409"/>
            <a:ext cx="812094" cy="71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81" name="Google Shape;2932;p119">
            <a:extLst>
              <a:ext uri="{FF2B5EF4-FFF2-40B4-BE49-F238E27FC236}">
                <a16:creationId xmlns:a16="http://schemas.microsoft.com/office/drawing/2014/main" id="{5F4E6E7D-8469-790B-0DFD-EF406590F507}"/>
              </a:ext>
            </a:extLst>
          </p:cNvPr>
          <p:cNvSpPr/>
          <p:nvPr/>
        </p:nvSpPr>
        <p:spPr>
          <a:xfrm>
            <a:off x="5567446" y="4217934"/>
            <a:ext cx="1389421" cy="707549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8F8F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Device</a:t>
            </a:r>
            <a:endParaRPr b="1" dirty="0">
              <a:solidFill>
                <a:srgbClr val="F8F8F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82" name="Google Shape;2971;p119">
            <a:extLst>
              <a:ext uri="{FF2B5EF4-FFF2-40B4-BE49-F238E27FC236}">
                <a16:creationId xmlns:a16="http://schemas.microsoft.com/office/drawing/2014/main" id="{FA5BE25D-2C11-BA57-22BB-C06AD8C15DCE}"/>
              </a:ext>
            </a:extLst>
          </p:cNvPr>
          <p:cNvCxnSpPr>
            <a:cxnSpLocks/>
            <a:endCxn id="2881" idx="1"/>
          </p:cNvCxnSpPr>
          <p:nvPr/>
        </p:nvCxnSpPr>
        <p:spPr>
          <a:xfrm>
            <a:off x="4572000" y="4283789"/>
            <a:ext cx="995446" cy="287920"/>
          </a:xfrm>
          <a:prstGeom prst="bentConnector3">
            <a:avLst>
              <a:gd name="adj1" fmla="val -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5" grpId="0"/>
      <p:bldP spid="2932" grpId="0" animBg="1"/>
      <p:bldP spid="2943" grpId="0" animBg="1"/>
      <p:bldP spid="16" grpId="0" animBg="1"/>
      <p:bldP spid="17" grpId="0" animBg="1"/>
      <p:bldP spid="19" grpId="0" animBg="1"/>
      <p:bldP spid="30" grpId="0" animBg="1"/>
      <p:bldP spid="28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Hardware Tools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4" y="724049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3" y="471123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9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FBF3C-5B5E-04F7-8C24-C43DBAE1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334" y="1343452"/>
            <a:ext cx="2873828" cy="2584094"/>
          </a:xfrm>
        </p:spPr>
        <p:txBody>
          <a:bodyPr/>
          <a:lstStyle/>
          <a:p>
            <a:pPr algn="just"/>
            <a:r>
              <a:rPr lang="en-IN" sz="1400" b="1" dirty="0">
                <a:latin typeface="+mj-lt"/>
              </a:rPr>
              <a:t>ESP-32 WIFI module: </a:t>
            </a:r>
          </a:p>
          <a:p>
            <a:pPr marL="114300" indent="0" algn="just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The ESP32, a versatile microcontroller and Wi-Fi/Bluetooth module, can play a crucial role in an IoT-based patient health monitoring system. Its capabilities make it well-suited for tasks related to data acquisition, communication, and device control in such a system</a:t>
            </a:r>
            <a:endParaRPr lang="en-IN" sz="1400" b="1" dirty="0">
              <a:latin typeface="+mj-lt"/>
            </a:endParaRPr>
          </a:p>
          <a:p>
            <a:pPr marL="114300" indent="0" algn="just">
              <a:buNone/>
            </a:pPr>
            <a:endParaRPr lang="en-IN" sz="1400" dirty="0">
              <a:latin typeface="+mj-lt"/>
            </a:endParaRPr>
          </a:p>
        </p:txBody>
      </p:sp>
      <p:sp>
        <p:nvSpPr>
          <p:cNvPr id="2805" name="Google Shape;2805;p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Tools</a:t>
            </a:r>
            <a:endParaRPr dirty="0"/>
          </a:p>
        </p:txBody>
      </p:sp>
      <p:sp>
        <p:nvSpPr>
          <p:cNvPr id="2811" name="Google Shape;2811;p115"/>
          <p:cNvSpPr txBox="1"/>
          <p:nvPr/>
        </p:nvSpPr>
        <p:spPr>
          <a:xfrm>
            <a:off x="6202139" y="1545049"/>
            <a:ext cx="2941862" cy="27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/>
          </a:p>
        </p:txBody>
      </p:sp>
      <p:sp>
        <p:nvSpPr>
          <p:cNvPr id="2813" name="Google Shape;2813;p115"/>
          <p:cNvSpPr txBox="1"/>
          <p:nvPr/>
        </p:nvSpPr>
        <p:spPr>
          <a:xfrm>
            <a:off x="5646273" y="3509950"/>
            <a:ext cx="2204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6" name="Google Shape;2816;p115"/>
          <p:cNvSpPr txBox="1"/>
          <p:nvPr/>
        </p:nvSpPr>
        <p:spPr>
          <a:xfrm>
            <a:off x="5556050" y="1549807"/>
            <a:ext cx="2287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818" name="Google Shape;2818;p115"/>
          <p:cNvSpPr txBox="1"/>
          <p:nvPr/>
        </p:nvSpPr>
        <p:spPr>
          <a:xfrm>
            <a:off x="5651125" y="3206199"/>
            <a:ext cx="2204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F6496B-16D8-FEAF-2ECC-773500400EC4}"/>
              </a:ext>
            </a:extLst>
          </p:cNvPr>
          <p:cNvSpPr txBox="1">
            <a:spLocks/>
          </p:cNvSpPr>
          <p:nvPr/>
        </p:nvSpPr>
        <p:spPr>
          <a:xfrm>
            <a:off x="4539176" y="2124049"/>
            <a:ext cx="2941863" cy="258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rtl="0"/>
            <a:r>
              <a:rPr lang="en-US" sz="1400" b="1" dirty="0">
                <a:latin typeface="Arial (Headings)"/>
              </a:rPr>
              <a:t>LM35 Temperature sensor:</a:t>
            </a:r>
          </a:p>
          <a:p>
            <a:pPr marL="114300" indent="0" rtl="0">
              <a:buNone/>
            </a:pPr>
            <a:r>
              <a:rPr lang="en-US" sz="1400" dirty="0">
                <a:latin typeface="Arial (Headings)"/>
              </a:rPr>
              <a:t>LM35 is used in this project to measure the temperature of the patient’s body. LM35's analog output is well-suited for interfacing with the analog-to-digital converters (ADC) present in microcontrollers like the ESP32. This enables the microcontroller to read and process the temperature data.</a:t>
            </a:r>
            <a:br>
              <a:rPr lang="en-US" sz="1400" dirty="0">
                <a:latin typeface="Arial (Headings)"/>
              </a:rPr>
            </a:br>
            <a:endParaRPr lang="en-US" sz="1400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808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805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FBF3C-5B5E-04F7-8C24-C43DBAE1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598" y="1385222"/>
            <a:ext cx="2873828" cy="2584094"/>
          </a:xfrm>
        </p:spPr>
        <p:txBody>
          <a:bodyPr/>
          <a:lstStyle/>
          <a:p>
            <a:pPr algn="just"/>
            <a:r>
              <a:rPr lang="en-IN" sz="1400" b="1" dirty="0">
                <a:latin typeface="Arial (Headings)"/>
              </a:rPr>
              <a:t>LCD Display</a:t>
            </a:r>
          </a:p>
          <a:p>
            <a:pPr marL="114300" indent="0" algn="just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 (Headings)"/>
              </a:rPr>
              <a:t>.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An LCD provides a visual interface to display critical health parameters such as heart rate, body temperature, and other relevant metrics measured by sensors in real-time.</a:t>
            </a:r>
            <a:endParaRPr lang="en-IN" sz="1400" dirty="0">
              <a:latin typeface="Arial (Headings)"/>
            </a:endParaRPr>
          </a:p>
        </p:txBody>
      </p:sp>
      <p:sp>
        <p:nvSpPr>
          <p:cNvPr id="2805" name="Google Shape;2805;p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Tools</a:t>
            </a:r>
            <a:endParaRPr dirty="0"/>
          </a:p>
        </p:txBody>
      </p:sp>
      <p:sp>
        <p:nvSpPr>
          <p:cNvPr id="2811" name="Google Shape;2811;p115"/>
          <p:cNvSpPr txBox="1"/>
          <p:nvPr/>
        </p:nvSpPr>
        <p:spPr>
          <a:xfrm>
            <a:off x="4691675" y="1305490"/>
            <a:ext cx="4150245" cy="27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374151"/>
                </a:solidFill>
                <a:latin typeface="Arial (Headings)"/>
                <a:ea typeface="Open Sans" panose="020B0606030504020204" pitchFamily="34" charset="0"/>
                <a:cs typeface="Open Sans" panose="020B0606030504020204" pitchFamily="34" charset="0"/>
              </a:rPr>
              <a:t>Pulse sensor:</a:t>
            </a:r>
          </a:p>
          <a:p>
            <a:r>
              <a:rPr lang="en-US" sz="1600" dirty="0">
                <a:latin typeface="Söhne"/>
              </a:rPr>
              <a:t>A pulse sensor in an IoT-based patient health monitoring system serves as a key component for continuous heart rate monitoring. Its integration with wearable devices and communication with the central system enable real-time data transmission, contributing to timely and informed healthcare decisions.</a:t>
            </a:r>
            <a:endParaRPr lang="en-IN" sz="1600" b="1" dirty="0">
              <a:latin typeface="Söhne"/>
            </a:endParaRPr>
          </a:p>
        </p:txBody>
      </p:sp>
      <p:sp>
        <p:nvSpPr>
          <p:cNvPr id="2813" name="Google Shape;2813;p115"/>
          <p:cNvSpPr txBox="1"/>
          <p:nvPr/>
        </p:nvSpPr>
        <p:spPr>
          <a:xfrm>
            <a:off x="5646273" y="3509950"/>
            <a:ext cx="2204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6" name="Google Shape;2816;p115"/>
          <p:cNvSpPr txBox="1"/>
          <p:nvPr/>
        </p:nvSpPr>
        <p:spPr>
          <a:xfrm>
            <a:off x="5556050" y="1549807"/>
            <a:ext cx="2287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818" name="Google Shape;2818;p115"/>
          <p:cNvSpPr txBox="1"/>
          <p:nvPr/>
        </p:nvSpPr>
        <p:spPr>
          <a:xfrm>
            <a:off x="5651125" y="3206199"/>
            <a:ext cx="2204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F6496B-16D8-FEAF-2ECC-773500400EC4}"/>
              </a:ext>
            </a:extLst>
          </p:cNvPr>
          <p:cNvSpPr txBox="1">
            <a:spLocks/>
          </p:cNvSpPr>
          <p:nvPr/>
        </p:nvSpPr>
        <p:spPr>
          <a:xfrm>
            <a:off x="3067051" y="1441139"/>
            <a:ext cx="2941863" cy="258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rtl="0"/>
            <a:endParaRPr lang="en-US" sz="1400" dirty="0">
              <a:latin typeface="Arial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8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FBF3C-5B5E-04F7-8C24-C43DBAE1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2042" y="1363437"/>
            <a:ext cx="3404507" cy="3344706"/>
          </a:xfrm>
        </p:spPr>
        <p:txBody>
          <a:bodyPr/>
          <a:lstStyle/>
          <a:p>
            <a:pPr algn="just"/>
            <a:r>
              <a:rPr lang="en-IN" b="1" dirty="0">
                <a:latin typeface="Arial (Headings)"/>
              </a:rPr>
              <a:t>Rectifier</a:t>
            </a:r>
          </a:p>
          <a:p>
            <a:pPr marL="114300" indent="0" algn="just">
              <a:buNone/>
            </a:pPr>
            <a:endParaRPr lang="en-IN" b="1" dirty="0">
              <a:latin typeface="Arial (Headings)"/>
            </a:endParaRPr>
          </a:p>
          <a:p>
            <a:pPr algn="just"/>
            <a:r>
              <a:rPr lang="en-IN" b="1" dirty="0">
                <a:latin typeface="Arial (Headings)"/>
              </a:rPr>
              <a:t>Resistors</a:t>
            </a:r>
          </a:p>
          <a:p>
            <a:pPr marL="114300" indent="0" algn="just">
              <a:buNone/>
            </a:pPr>
            <a:endParaRPr lang="en-IN" b="1" dirty="0">
              <a:latin typeface="Arial (Headings)"/>
            </a:endParaRPr>
          </a:p>
          <a:p>
            <a:pPr algn="just"/>
            <a:r>
              <a:rPr lang="en-IN" b="1" dirty="0">
                <a:latin typeface="Arial (Headings)"/>
              </a:rPr>
              <a:t>Transformer</a:t>
            </a:r>
          </a:p>
          <a:p>
            <a:pPr marL="114300" indent="0" algn="just">
              <a:buNone/>
            </a:pPr>
            <a:endParaRPr lang="en-IN" b="1" dirty="0">
              <a:latin typeface="Arial (Headings)"/>
            </a:endParaRPr>
          </a:p>
          <a:p>
            <a:pPr algn="just"/>
            <a:r>
              <a:rPr lang="en-IN" b="1" dirty="0">
                <a:latin typeface="Arial (Headings)"/>
              </a:rPr>
              <a:t>Potentiometer</a:t>
            </a:r>
          </a:p>
          <a:p>
            <a:pPr marL="114300" indent="0" algn="just">
              <a:buNone/>
            </a:pPr>
            <a:endParaRPr lang="en-IN" b="1" dirty="0">
              <a:latin typeface="Arial (Headings)"/>
            </a:endParaRPr>
          </a:p>
          <a:p>
            <a:pPr algn="just"/>
            <a:r>
              <a:rPr lang="en-IN" b="1" dirty="0">
                <a:latin typeface="Arial (Headings)"/>
              </a:rPr>
              <a:t>Capacitors</a:t>
            </a:r>
          </a:p>
          <a:p>
            <a:pPr marL="114300" indent="0" algn="just">
              <a:buNone/>
            </a:pPr>
            <a:endParaRPr lang="en-IN" b="1" dirty="0">
              <a:latin typeface="Arial (Headings)"/>
            </a:endParaRPr>
          </a:p>
          <a:p>
            <a:pPr algn="just"/>
            <a:r>
              <a:rPr lang="en-IN" b="1" dirty="0">
                <a:latin typeface="Arial (Headings)"/>
              </a:rPr>
              <a:t>Diode</a:t>
            </a:r>
          </a:p>
          <a:p>
            <a:pPr algn="just"/>
            <a:endParaRPr lang="en-IN" b="1" dirty="0">
              <a:latin typeface="Arial (Headings)"/>
            </a:endParaRPr>
          </a:p>
        </p:txBody>
      </p:sp>
      <p:sp>
        <p:nvSpPr>
          <p:cNvPr id="2805" name="Google Shape;2805;p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Basic Components</a:t>
            </a:r>
            <a:endParaRPr dirty="0"/>
          </a:p>
        </p:txBody>
      </p:sp>
      <p:sp>
        <p:nvSpPr>
          <p:cNvPr id="2811" name="Google Shape;2811;p115"/>
          <p:cNvSpPr txBox="1"/>
          <p:nvPr/>
        </p:nvSpPr>
        <p:spPr>
          <a:xfrm>
            <a:off x="4691675" y="1305490"/>
            <a:ext cx="4150245" cy="27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sz="1600" b="1" dirty="0">
              <a:latin typeface="Söhne"/>
            </a:endParaRPr>
          </a:p>
        </p:txBody>
      </p:sp>
      <p:sp>
        <p:nvSpPr>
          <p:cNvPr id="2813" name="Google Shape;2813;p115"/>
          <p:cNvSpPr txBox="1"/>
          <p:nvPr/>
        </p:nvSpPr>
        <p:spPr>
          <a:xfrm>
            <a:off x="5646273" y="3509950"/>
            <a:ext cx="2204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6" name="Google Shape;2816;p115"/>
          <p:cNvSpPr txBox="1"/>
          <p:nvPr/>
        </p:nvSpPr>
        <p:spPr>
          <a:xfrm>
            <a:off x="5556050" y="1549807"/>
            <a:ext cx="2287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818" name="Google Shape;2818;p115"/>
          <p:cNvSpPr txBox="1"/>
          <p:nvPr/>
        </p:nvSpPr>
        <p:spPr>
          <a:xfrm>
            <a:off x="5651125" y="3206199"/>
            <a:ext cx="2204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F6496B-16D8-FEAF-2ECC-773500400EC4}"/>
              </a:ext>
            </a:extLst>
          </p:cNvPr>
          <p:cNvSpPr txBox="1">
            <a:spLocks/>
          </p:cNvSpPr>
          <p:nvPr/>
        </p:nvSpPr>
        <p:spPr>
          <a:xfrm>
            <a:off x="-38860" y="1058007"/>
            <a:ext cx="2941863" cy="258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rtl="0"/>
            <a:endParaRPr lang="en-US" sz="1400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97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of the system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4" y="724049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3" y="471123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429166" y="1091660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FBF3C-5B5E-04F7-8C24-C43DBAE1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2042" y="1363437"/>
            <a:ext cx="3404507" cy="3344706"/>
          </a:xfrm>
        </p:spPr>
        <p:txBody>
          <a:bodyPr/>
          <a:lstStyle/>
          <a:p>
            <a:pPr marL="114300" indent="0" algn="just">
              <a:buNone/>
            </a:pPr>
            <a:r>
              <a:rPr lang="en-IN" b="1" dirty="0">
                <a:latin typeface="Arial (Headings)"/>
              </a:rPr>
              <a:t>Something</a:t>
            </a:r>
          </a:p>
        </p:txBody>
      </p:sp>
      <p:sp>
        <p:nvSpPr>
          <p:cNvPr id="2805" name="Google Shape;2805;p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of the System</a:t>
            </a:r>
            <a:endParaRPr dirty="0"/>
          </a:p>
        </p:txBody>
      </p:sp>
      <p:sp>
        <p:nvSpPr>
          <p:cNvPr id="2811" name="Google Shape;2811;p115"/>
          <p:cNvSpPr txBox="1"/>
          <p:nvPr/>
        </p:nvSpPr>
        <p:spPr>
          <a:xfrm>
            <a:off x="4691675" y="1305490"/>
            <a:ext cx="4150245" cy="27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sz="1600" b="1" dirty="0">
              <a:latin typeface="Söhne"/>
            </a:endParaRPr>
          </a:p>
        </p:txBody>
      </p:sp>
      <p:sp>
        <p:nvSpPr>
          <p:cNvPr id="2813" name="Google Shape;2813;p115"/>
          <p:cNvSpPr txBox="1"/>
          <p:nvPr/>
        </p:nvSpPr>
        <p:spPr>
          <a:xfrm>
            <a:off x="5646273" y="3509950"/>
            <a:ext cx="2204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6" name="Google Shape;2816;p115"/>
          <p:cNvSpPr txBox="1"/>
          <p:nvPr/>
        </p:nvSpPr>
        <p:spPr>
          <a:xfrm>
            <a:off x="5556050" y="1549807"/>
            <a:ext cx="2287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818" name="Google Shape;2818;p115"/>
          <p:cNvSpPr txBox="1"/>
          <p:nvPr/>
        </p:nvSpPr>
        <p:spPr>
          <a:xfrm>
            <a:off x="5651125" y="3206199"/>
            <a:ext cx="2204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F6496B-16D8-FEAF-2ECC-773500400EC4}"/>
              </a:ext>
            </a:extLst>
          </p:cNvPr>
          <p:cNvSpPr txBox="1">
            <a:spLocks/>
          </p:cNvSpPr>
          <p:nvPr/>
        </p:nvSpPr>
        <p:spPr>
          <a:xfrm>
            <a:off x="-38860" y="1058007"/>
            <a:ext cx="2941863" cy="258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rtl="0"/>
            <a:endParaRPr lang="en-US" sz="1400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017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&amp; Disadvantages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4" y="724049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3" y="471123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429166" y="1091660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8" name="Google Shape;1148;p70"/>
          <p:cNvCxnSpPr>
            <a:endCxn id="1149" idx="1"/>
          </p:cNvCxnSpPr>
          <p:nvPr/>
        </p:nvCxnSpPr>
        <p:spPr>
          <a:xfrm>
            <a:off x="5905425" y="2688865"/>
            <a:ext cx="6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0" name="Google Shape;1150;p70"/>
          <p:cNvCxnSpPr>
            <a:stCxn id="1151" idx="1"/>
          </p:cNvCxnSpPr>
          <p:nvPr/>
        </p:nvCxnSpPr>
        <p:spPr>
          <a:xfrm flipH="1">
            <a:off x="4779225" y="1571526"/>
            <a:ext cx="1759200" cy="1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52" name="Google Shape;1152;p70"/>
          <p:cNvCxnSpPr>
            <a:stCxn id="1153" idx="1"/>
          </p:cNvCxnSpPr>
          <p:nvPr/>
        </p:nvCxnSpPr>
        <p:spPr>
          <a:xfrm flipH="1">
            <a:off x="4429125" y="3793006"/>
            <a:ext cx="2109300" cy="48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54" name="Google Shape;1154;p70"/>
          <p:cNvCxnSpPr>
            <a:stCxn id="1155" idx="3"/>
          </p:cNvCxnSpPr>
          <p:nvPr/>
        </p:nvCxnSpPr>
        <p:spPr>
          <a:xfrm>
            <a:off x="2641225" y="1571526"/>
            <a:ext cx="1780200" cy="1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56" name="Google Shape;1156;p70"/>
          <p:cNvCxnSpPr/>
          <p:nvPr/>
        </p:nvCxnSpPr>
        <p:spPr>
          <a:xfrm>
            <a:off x="2677250" y="2688875"/>
            <a:ext cx="86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57" name="Google Shape;1157;p70"/>
          <p:cNvCxnSpPr>
            <a:stCxn id="1158" idx="3"/>
          </p:cNvCxnSpPr>
          <p:nvPr/>
        </p:nvCxnSpPr>
        <p:spPr>
          <a:xfrm>
            <a:off x="2639725" y="3793006"/>
            <a:ext cx="70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59" name="Google Shape;1159;p70"/>
          <p:cNvSpPr txBox="1">
            <a:spLocks noGrp="1"/>
          </p:cNvSpPr>
          <p:nvPr>
            <p:ph type="subTitle" idx="4294967295"/>
          </p:nvPr>
        </p:nvSpPr>
        <p:spPr>
          <a:xfrm>
            <a:off x="6539090" y="1334893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5"/>
                </a:solidFill>
              </a:rPr>
              <a:t>Alerts &amp; Notifications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1160" name="Google Shape;1160;p70"/>
          <p:cNvSpPr txBox="1">
            <a:spLocks noGrp="1"/>
          </p:cNvSpPr>
          <p:nvPr>
            <p:ph type="subTitle" idx="4294967295"/>
          </p:nvPr>
        </p:nvSpPr>
        <p:spPr>
          <a:xfrm>
            <a:off x="6539090" y="1641175"/>
            <a:ext cx="198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61" name="Google Shape;1161;p70"/>
          <p:cNvSpPr txBox="1">
            <a:spLocks noGrp="1"/>
          </p:cNvSpPr>
          <p:nvPr>
            <p:ph type="subTitle" idx="4294967295"/>
          </p:nvPr>
        </p:nvSpPr>
        <p:spPr>
          <a:xfrm>
            <a:off x="6539090" y="2462468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6"/>
                </a:solidFill>
              </a:rPr>
              <a:t>Real-time monitoring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1162" name="Google Shape;1162;p70"/>
          <p:cNvSpPr txBox="1">
            <a:spLocks noGrp="1"/>
          </p:cNvSpPr>
          <p:nvPr>
            <p:ph type="subTitle" idx="4294967295"/>
          </p:nvPr>
        </p:nvSpPr>
        <p:spPr>
          <a:xfrm>
            <a:off x="6539090" y="2764877"/>
            <a:ext cx="198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63" name="Google Shape;1163;p70"/>
          <p:cNvSpPr txBox="1">
            <a:spLocks noGrp="1"/>
          </p:cNvSpPr>
          <p:nvPr>
            <p:ph type="subTitle" idx="4294967295"/>
          </p:nvPr>
        </p:nvSpPr>
        <p:spPr>
          <a:xfrm>
            <a:off x="6539090" y="355122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Enhanced Data accuracy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164" name="Google Shape;1164;p70"/>
          <p:cNvSpPr txBox="1">
            <a:spLocks noGrp="1"/>
          </p:cNvSpPr>
          <p:nvPr>
            <p:ph type="subTitle" idx="4294967295"/>
          </p:nvPr>
        </p:nvSpPr>
        <p:spPr>
          <a:xfrm>
            <a:off x="6539090" y="3843967"/>
            <a:ext cx="198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65" name="Google Shape;1165;p70"/>
          <p:cNvSpPr txBox="1">
            <a:spLocks noGrp="1"/>
          </p:cNvSpPr>
          <p:nvPr>
            <p:ph type="subTitle" idx="4294967295"/>
          </p:nvPr>
        </p:nvSpPr>
        <p:spPr>
          <a:xfrm>
            <a:off x="738125" y="354871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</a:rPr>
              <a:t>Personalised Health-care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166" name="Google Shape;1166;p70"/>
          <p:cNvSpPr txBox="1">
            <a:spLocks noGrp="1"/>
          </p:cNvSpPr>
          <p:nvPr>
            <p:ph type="subTitle" idx="4294967295"/>
          </p:nvPr>
        </p:nvSpPr>
        <p:spPr>
          <a:xfrm>
            <a:off x="738125" y="245995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Remote patient Monitoring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167" name="Google Shape;1167;p70"/>
          <p:cNvSpPr txBox="1">
            <a:spLocks noGrp="1"/>
          </p:cNvSpPr>
          <p:nvPr>
            <p:ph type="subTitle" idx="4294967295"/>
          </p:nvPr>
        </p:nvSpPr>
        <p:spPr>
          <a:xfrm>
            <a:off x="738125" y="1337402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2"/>
                </a:solidFill>
              </a:rPr>
              <a:t>Early Detection of issues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1168" name="Google Shape;1168;p70"/>
          <p:cNvSpPr txBox="1">
            <a:spLocks noGrp="1"/>
          </p:cNvSpPr>
          <p:nvPr>
            <p:ph type="subTitle" idx="4294967295"/>
          </p:nvPr>
        </p:nvSpPr>
        <p:spPr>
          <a:xfrm>
            <a:off x="654125" y="2764877"/>
            <a:ext cx="1987200" cy="572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69" name="Google Shape;1169;p70"/>
          <p:cNvSpPr txBox="1">
            <a:spLocks noGrp="1"/>
          </p:cNvSpPr>
          <p:nvPr>
            <p:ph type="subTitle" idx="4294967295"/>
          </p:nvPr>
        </p:nvSpPr>
        <p:spPr>
          <a:xfrm>
            <a:off x="654125" y="1641175"/>
            <a:ext cx="198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70" name="Google Shape;1170;p70"/>
          <p:cNvSpPr txBox="1">
            <a:spLocks noGrp="1"/>
          </p:cNvSpPr>
          <p:nvPr>
            <p:ph type="subTitle" idx="4294967295"/>
          </p:nvPr>
        </p:nvSpPr>
        <p:spPr>
          <a:xfrm>
            <a:off x="654125" y="3843967"/>
            <a:ext cx="1987200" cy="572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71" name="Google Shape;1171;p70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</a:t>
            </a:r>
            <a:endParaRPr dirty="0"/>
          </a:p>
        </p:txBody>
      </p:sp>
      <p:sp>
        <p:nvSpPr>
          <p:cNvPr id="1172" name="Google Shape;1172;p70"/>
          <p:cNvSpPr/>
          <p:nvPr/>
        </p:nvSpPr>
        <p:spPr>
          <a:xfrm>
            <a:off x="5212470" y="2631452"/>
            <a:ext cx="276913" cy="264630"/>
          </a:xfrm>
          <a:custGeom>
            <a:avLst/>
            <a:gdLst/>
            <a:ahLst/>
            <a:cxnLst/>
            <a:rect l="l" t="t" r="r" b="b"/>
            <a:pathLst>
              <a:path w="5095" h="4869" extrusionOk="0">
                <a:moveTo>
                  <a:pt x="3131" y="1"/>
                </a:moveTo>
                <a:lnTo>
                  <a:pt x="1" y="4086"/>
                </a:lnTo>
                <a:lnTo>
                  <a:pt x="5094" y="4869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70"/>
          <p:cNvSpPr/>
          <p:nvPr/>
        </p:nvSpPr>
        <p:spPr>
          <a:xfrm>
            <a:off x="4848441" y="2167911"/>
            <a:ext cx="253108" cy="279794"/>
          </a:xfrm>
          <a:custGeom>
            <a:avLst/>
            <a:gdLst/>
            <a:ahLst/>
            <a:cxnLst/>
            <a:rect l="l" t="t" r="r" b="b"/>
            <a:pathLst>
              <a:path w="4657" h="5148" extrusionOk="0">
                <a:moveTo>
                  <a:pt x="1" y="1"/>
                </a:moveTo>
                <a:lnTo>
                  <a:pt x="425" y="5147"/>
                </a:lnTo>
                <a:lnTo>
                  <a:pt x="4656" y="2216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70"/>
          <p:cNvSpPr/>
          <p:nvPr/>
        </p:nvSpPr>
        <p:spPr>
          <a:xfrm>
            <a:off x="4090057" y="3724352"/>
            <a:ext cx="262456" cy="276152"/>
          </a:xfrm>
          <a:custGeom>
            <a:avLst/>
            <a:gdLst/>
            <a:ahLst/>
            <a:cxnLst/>
            <a:rect l="l" t="t" r="r" b="b"/>
            <a:pathLst>
              <a:path w="4829" h="5081" extrusionOk="0">
                <a:moveTo>
                  <a:pt x="3967" y="0"/>
                </a:moveTo>
                <a:lnTo>
                  <a:pt x="1" y="3276"/>
                </a:lnTo>
                <a:lnTo>
                  <a:pt x="4829" y="5080"/>
                </a:lnTo>
                <a:lnTo>
                  <a:pt x="39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70"/>
          <p:cNvSpPr/>
          <p:nvPr/>
        </p:nvSpPr>
        <p:spPr>
          <a:xfrm>
            <a:off x="3671951" y="3328584"/>
            <a:ext cx="279033" cy="253814"/>
          </a:xfrm>
          <a:custGeom>
            <a:avLst/>
            <a:gdLst/>
            <a:ahLst/>
            <a:cxnLst/>
            <a:rect l="l" t="t" r="r" b="b"/>
            <a:pathLst>
              <a:path w="5134" h="4670" extrusionOk="0">
                <a:moveTo>
                  <a:pt x="0" y="0"/>
                </a:moveTo>
                <a:lnTo>
                  <a:pt x="2176" y="4669"/>
                </a:lnTo>
                <a:lnTo>
                  <a:pt x="5134" y="438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70"/>
          <p:cNvSpPr/>
          <p:nvPr/>
        </p:nvSpPr>
        <p:spPr>
          <a:xfrm>
            <a:off x="4092231" y="2184488"/>
            <a:ext cx="255989" cy="278326"/>
          </a:xfrm>
          <a:custGeom>
            <a:avLst/>
            <a:gdLst/>
            <a:ahLst/>
            <a:cxnLst/>
            <a:rect l="l" t="t" r="r" b="b"/>
            <a:pathLst>
              <a:path w="4710" h="5121" extrusionOk="0">
                <a:moveTo>
                  <a:pt x="4709" y="1"/>
                </a:moveTo>
                <a:lnTo>
                  <a:pt x="0" y="2097"/>
                </a:lnTo>
                <a:lnTo>
                  <a:pt x="4179" y="5121"/>
                </a:lnTo>
                <a:lnTo>
                  <a:pt x="47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70"/>
          <p:cNvSpPr/>
          <p:nvPr/>
        </p:nvSpPr>
        <p:spPr>
          <a:xfrm>
            <a:off x="3674831" y="2645855"/>
            <a:ext cx="276859" cy="262510"/>
          </a:xfrm>
          <a:custGeom>
            <a:avLst/>
            <a:gdLst/>
            <a:ahLst/>
            <a:cxnLst/>
            <a:rect l="l" t="t" r="r" b="b"/>
            <a:pathLst>
              <a:path w="5094" h="4830" extrusionOk="0">
                <a:moveTo>
                  <a:pt x="1818" y="1"/>
                </a:moveTo>
                <a:lnTo>
                  <a:pt x="1" y="4829"/>
                </a:lnTo>
                <a:lnTo>
                  <a:pt x="5094" y="3993"/>
                </a:lnTo>
                <a:lnTo>
                  <a:pt x="18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70"/>
          <p:cNvSpPr/>
          <p:nvPr/>
        </p:nvSpPr>
        <p:spPr>
          <a:xfrm>
            <a:off x="5214644" y="2058344"/>
            <a:ext cx="856502" cy="1029498"/>
          </a:xfrm>
          <a:custGeom>
            <a:avLst/>
            <a:gdLst/>
            <a:ahLst/>
            <a:cxnLst/>
            <a:rect l="l" t="t" r="r" b="b"/>
            <a:pathLst>
              <a:path w="15759" h="18942" extrusionOk="0">
                <a:moveTo>
                  <a:pt x="7906" y="1"/>
                </a:moveTo>
                <a:lnTo>
                  <a:pt x="1" y="7906"/>
                </a:lnTo>
                <a:cubicBezTo>
                  <a:pt x="2773" y="10784"/>
                  <a:pt x="4497" y="14750"/>
                  <a:pt x="4577" y="18942"/>
                </a:cubicBezTo>
                <a:lnTo>
                  <a:pt x="15759" y="18942"/>
                </a:lnTo>
                <a:cubicBezTo>
                  <a:pt x="15679" y="11620"/>
                  <a:pt x="12695" y="4895"/>
                  <a:pt x="79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70"/>
          <p:cNvSpPr/>
          <p:nvPr/>
        </p:nvSpPr>
        <p:spPr>
          <a:xfrm>
            <a:off x="3521296" y="3748863"/>
            <a:ext cx="1023030" cy="856447"/>
          </a:xfrm>
          <a:custGeom>
            <a:avLst/>
            <a:gdLst/>
            <a:ahLst/>
            <a:cxnLst/>
            <a:rect l="l" t="t" r="r" b="b"/>
            <a:pathLst>
              <a:path w="18823" h="15758" extrusionOk="0">
                <a:moveTo>
                  <a:pt x="7919" y="0"/>
                </a:moveTo>
                <a:lnTo>
                  <a:pt x="0" y="7905"/>
                </a:lnTo>
                <a:cubicBezTo>
                  <a:pt x="4868" y="12667"/>
                  <a:pt x="11487" y="15638"/>
                  <a:pt x="18822" y="15758"/>
                </a:cubicBezTo>
                <a:lnTo>
                  <a:pt x="18822" y="4576"/>
                </a:lnTo>
                <a:cubicBezTo>
                  <a:pt x="14525" y="4457"/>
                  <a:pt x="10771" y="2746"/>
                  <a:pt x="79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70"/>
          <p:cNvSpPr/>
          <p:nvPr/>
        </p:nvSpPr>
        <p:spPr>
          <a:xfrm>
            <a:off x="3521296" y="1607086"/>
            <a:ext cx="1023030" cy="856502"/>
          </a:xfrm>
          <a:custGeom>
            <a:avLst/>
            <a:gdLst/>
            <a:ahLst/>
            <a:cxnLst/>
            <a:rect l="l" t="t" r="r" b="b"/>
            <a:pathLst>
              <a:path w="18823" h="15759" extrusionOk="0">
                <a:moveTo>
                  <a:pt x="18822" y="0"/>
                </a:moveTo>
                <a:cubicBezTo>
                  <a:pt x="11487" y="106"/>
                  <a:pt x="4868" y="3078"/>
                  <a:pt x="0" y="7853"/>
                </a:cubicBezTo>
                <a:lnTo>
                  <a:pt x="7919" y="15758"/>
                </a:lnTo>
                <a:cubicBezTo>
                  <a:pt x="10771" y="13012"/>
                  <a:pt x="14525" y="11288"/>
                  <a:pt x="18822" y="11182"/>
                </a:cubicBezTo>
                <a:lnTo>
                  <a:pt x="18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70"/>
          <p:cNvSpPr/>
          <p:nvPr/>
        </p:nvSpPr>
        <p:spPr>
          <a:xfrm>
            <a:off x="4580990" y="1606325"/>
            <a:ext cx="1033139" cy="855089"/>
          </a:xfrm>
          <a:custGeom>
            <a:avLst/>
            <a:gdLst/>
            <a:ahLst/>
            <a:cxnLst/>
            <a:rect l="l" t="t" r="r" b="b"/>
            <a:pathLst>
              <a:path w="19009" h="15733" extrusionOk="0">
                <a:moveTo>
                  <a:pt x="1" y="1"/>
                </a:moveTo>
                <a:lnTo>
                  <a:pt x="1" y="11196"/>
                </a:lnTo>
                <a:cubicBezTo>
                  <a:pt x="4311" y="11262"/>
                  <a:pt x="8238" y="12973"/>
                  <a:pt x="11116" y="15732"/>
                </a:cubicBezTo>
                <a:lnTo>
                  <a:pt x="19008" y="7814"/>
                </a:lnTo>
                <a:cubicBezTo>
                  <a:pt x="14087" y="3038"/>
                  <a:pt x="7429" y="67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70"/>
          <p:cNvSpPr/>
          <p:nvPr/>
        </p:nvSpPr>
        <p:spPr>
          <a:xfrm>
            <a:off x="3072863" y="3130320"/>
            <a:ext cx="854328" cy="1024443"/>
          </a:xfrm>
          <a:custGeom>
            <a:avLst/>
            <a:gdLst/>
            <a:ahLst/>
            <a:cxnLst/>
            <a:rect l="l" t="t" r="r" b="b"/>
            <a:pathLst>
              <a:path w="15719" h="18849" extrusionOk="0">
                <a:moveTo>
                  <a:pt x="1" y="0"/>
                </a:moveTo>
                <a:cubicBezTo>
                  <a:pt x="94" y="7335"/>
                  <a:pt x="3052" y="13968"/>
                  <a:pt x="7814" y="18849"/>
                </a:cubicBezTo>
                <a:lnTo>
                  <a:pt x="15719" y="10917"/>
                </a:lnTo>
                <a:cubicBezTo>
                  <a:pt x="12987" y="8065"/>
                  <a:pt x="11275" y="4205"/>
                  <a:pt x="111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70"/>
          <p:cNvSpPr/>
          <p:nvPr/>
        </p:nvSpPr>
        <p:spPr>
          <a:xfrm>
            <a:off x="3072863" y="2060518"/>
            <a:ext cx="854328" cy="1028085"/>
          </a:xfrm>
          <a:custGeom>
            <a:avLst/>
            <a:gdLst/>
            <a:ahLst/>
            <a:cxnLst/>
            <a:rect l="l" t="t" r="r" b="b"/>
            <a:pathLst>
              <a:path w="15719" h="18916" extrusionOk="0">
                <a:moveTo>
                  <a:pt x="7800" y="0"/>
                </a:moveTo>
                <a:cubicBezTo>
                  <a:pt x="3038" y="4895"/>
                  <a:pt x="81" y="11580"/>
                  <a:pt x="1" y="18915"/>
                </a:cubicBezTo>
                <a:lnTo>
                  <a:pt x="11183" y="18915"/>
                </a:lnTo>
                <a:lnTo>
                  <a:pt x="11183" y="18902"/>
                </a:lnTo>
                <a:cubicBezTo>
                  <a:pt x="11262" y="14803"/>
                  <a:pt x="12973" y="10784"/>
                  <a:pt x="15719" y="7906"/>
                </a:cubicBezTo>
                <a:lnTo>
                  <a:pt x="78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70"/>
          <p:cNvSpPr/>
          <p:nvPr/>
        </p:nvSpPr>
        <p:spPr>
          <a:xfrm>
            <a:off x="4034567" y="2596941"/>
            <a:ext cx="1136187" cy="1033683"/>
          </a:xfrm>
          <a:custGeom>
            <a:avLst/>
            <a:gdLst/>
            <a:ahLst/>
            <a:cxnLst/>
            <a:rect l="l" t="t" r="r" b="b"/>
            <a:pathLst>
              <a:path w="20905" h="19019" extrusionOk="0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70"/>
          <p:cNvGrpSpPr/>
          <p:nvPr/>
        </p:nvGrpSpPr>
        <p:grpSpPr>
          <a:xfrm>
            <a:off x="4374063" y="2885188"/>
            <a:ext cx="457193" cy="457188"/>
            <a:chOff x="6479471" y="2079003"/>
            <a:chExt cx="348923" cy="348706"/>
          </a:xfrm>
        </p:grpSpPr>
        <p:sp>
          <p:nvSpPr>
            <p:cNvPr id="1186" name="Google Shape;1186;p70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70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188" name="Google Shape;1188;p70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70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70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70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70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70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70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70"/>
          <p:cNvGrpSpPr/>
          <p:nvPr/>
        </p:nvGrpSpPr>
        <p:grpSpPr>
          <a:xfrm>
            <a:off x="3350539" y="2445771"/>
            <a:ext cx="298996" cy="340204"/>
            <a:chOff x="1516475" y="238075"/>
            <a:chExt cx="424650" cy="483175"/>
          </a:xfrm>
        </p:grpSpPr>
        <p:sp>
          <p:nvSpPr>
            <p:cNvPr id="1196" name="Google Shape;1196;p70"/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7" name="Google Shape;1197;p70"/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98" name="Google Shape;1198;p70"/>
          <p:cNvSpPr/>
          <p:nvPr/>
        </p:nvSpPr>
        <p:spPr>
          <a:xfrm>
            <a:off x="3348550" y="3408678"/>
            <a:ext cx="302974" cy="34020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199" name="Google Shape;1199;p70"/>
          <p:cNvSpPr/>
          <p:nvPr/>
        </p:nvSpPr>
        <p:spPr>
          <a:xfrm>
            <a:off x="3927206" y="1846528"/>
            <a:ext cx="341506" cy="34020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00" name="Google Shape;1200;p70"/>
          <p:cNvGrpSpPr/>
          <p:nvPr/>
        </p:nvGrpSpPr>
        <p:grpSpPr>
          <a:xfrm>
            <a:off x="4799202" y="1846537"/>
            <a:ext cx="351610" cy="340168"/>
            <a:chOff x="3270550" y="832575"/>
            <a:chExt cx="499375" cy="483125"/>
          </a:xfrm>
        </p:grpSpPr>
        <p:sp>
          <p:nvSpPr>
            <p:cNvPr id="1201" name="Google Shape;1201;p70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2" name="Google Shape;1202;p70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3" name="Google Shape;1203;p70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4" name="Google Shape;1204;p70"/>
          <p:cNvGrpSpPr/>
          <p:nvPr/>
        </p:nvGrpSpPr>
        <p:grpSpPr>
          <a:xfrm>
            <a:off x="3927834" y="4007006"/>
            <a:ext cx="340221" cy="340168"/>
            <a:chOff x="5648375" y="1427025"/>
            <a:chExt cx="483200" cy="483125"/>
          </a:xfrm>
        </p:grpSpPr>
        <p:sp>
          <p:nvSpPr>
            <p:cNvPr id="1205" name="Google Shape;1205;p70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6" name="Google Shape;1206;p70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7" name="Google Shape;1207;p70"/>
          <p:cNvGrpSpPr/>
          <p:nvPr/>
        </p:nvGrpSpPr>
        <p:grpSpPr>
          <a:xfrm>
            <a:off x="5531091" y="2518789"/>
            <a:ext cx="312955" cy="340168"/>
            <a:chOff x="2100300" y="3804850"/>
            <a:chExt cx="444475" cy="483125"/>
          </a:xfrm>
        </p:grpSpPr>
        <p:sp>
          <p:nvSpPr>
            <p:cNvPr id="1208" name="Google Shape;1208;p70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" grpId="0" build="p"/>
      <p:bldP spid="1161" grpId="0" build="p"/>
      <p:bldP spid="1163" grpId="0" build="p"/>
      <p:bldP spid="1165" grpId="0" build="p"/>
      <p:bldP spid="1167" grpId="0" build="p"/>
      <p:bldP spid="1171" grpId="0"/>
      <p:bldP spid="1178" grpId="0" animBg="1"/>
      <p:bldP spid="1179" grpId="0" animBg="1"/>
      <p:bldP spid="1180" grpId="0" animBg="1"/>
      <p:bldP spid="1181" grpId="0" animBg="1"/>
      <p:bldP spid="1182" grpId="0" animBg="1"/>
      <p:bldP spid="11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9"/>
          <p:cNvSpPr/>
          <p:nvPr/>
        </p:nvSpPr>
        <p:spPr>
          <a:xfrm>
            <a:off x="7056786" y="1417137"/>
            <a:ext cx="1067778" cy="1049746"/>
          </a:xfrm>
          <a:custGeom>
            <a:avLst/>
            <a:gdLst/>
            <a:ahLst/>
            <a:cxnLst/>
            <a:rect l="l" t="t" r="r" b="b"/>
            <a:pathLst>
              <a:path w="212282" h="208697" extrusionOk="0">
                <a:moveTo>
                  <a:pt x="25617" y="0"/>
                </a:moveTo>
                <a:cubicBezTo>
                  <a:pt x="11442" y="0"/>
                  <a:pt x="0" y="11442"/>
                  <a:pt x="0" y="25617"/>
                </a:cubicBezTo>
                <a:lnTo>
                  <a:pt x="0" y="149435"/>
                </a:lnTo>
                <a:cubicBezTo>
                  <a:pt x="0" y="163610"/>
                  <a:pt x="11442" y="175052"/>
                  <a:pt x="25617" y="175052"/>
                </a:cubicBezTo>
                <a:lnTo>
                  <a:pt x="76169" y="175052"/>
                </a:lnTo>
                <a:lnTo>
                  <a:pt x="76169" y="175564"/>
                </a:lnTo>
                <a:lnTo>
                  <a:pt x="106056" y="208696"/>
                </a:lnTo>
                <a:lnTo>
                  <a:pt x="135942" y="175564"/>
                </a:lnTo>
                <a:lnTo>
                  <a:pt x="135942" y="175052"/>
                </a:lnTo>
                <a:lnTo>
                  <a:pt x="186665" y="175052"/>
                </a:lnTo>
                <a:cubicBezTo>
                  <a:pt x="200669" y="175052"/>
                  <a:pt x="212282" y="163610"/>
                  <a:pt x="212282" y="149435"/>
                </a:cubicBezTo>
                <a:lnTo>
                  <a:pt x="212282" y="25617"/>
                </a:lnTo>
                <a:cubicBezTo>
                  <a:pt x="212282" y="11442"/>
                  <a:pt x="200669" y="0"/>
                  <a:pt x="1864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69"/>
          <p:cNvSpPr/>
          <p:nvPr/>
        </p:nvSpPr>
        <p:spPr>
          <a:xfrm>
            <a:off x="5034169" y="1417150"/>
            <a:ext cx="1067778" cy="1049746"/>
          </a:xfrm>
          <a:custGeom>
            <a:avLst/>
            <a:gdLst/>
            <a:ahLst/>
            <a:cxnLst/>
            <a:rect l="l" t="t" r="r" b="b"/>
            <a:pathLst>
              <a:path w="212282" h="208697" extrusionOk="0">
                <a:moveTo>
                  <a:pt x="25617" y="0"/>
                </a:moveTo>
                <a:cubicBezTo>
                  <a:pt x="11442" y="0"/>
                  <a:pt x="0" y="11442"/>
                  <a:pt x="0" y="25617"/>
                </a:cubicBezTo>
                <a:lnTo>
                  <a:pt x="0" y="149435"/>
                </a:lnTo>
                <a:cubicBezTo>
                  <a:pt x="0" y="163610"/>
                  <a:pt x="11442" y="175052"/>
                  <a:pt x="25617" y="175052"/>
                </a:cubicBezTo>
                <a:lnTo>
                  <a:pt x="76169" y="175052"/>
                </a:lnTo>
                <a:lnTo>
                  <a:pt x="76169" y="175564"/>
                </a:lnTo>
                <a:lnTo>
                  <a:pt x="106056" y="208696"/>
                </a:lnTo>
                <a:lnTo>
                  <a:pt x="135942" y="175564"/>
                </a:lnTo>
                <a:lnTo>
                  <a:pt x="135942" y="175052"/>
                </a:lnTo>
                <a:lnTo>
                  <a:pt x="186665" y="175052"/>
                </a:lnTo>
                <a:cubicBezTo>
                  <a:pt x="200669" y="175052"/>
                  <a:pt x="212282" y="163610"/>
                  <a:pt x="212282" y="149435"/>
                </a:cubicBezTo>
                <a:lnTo>
                  <a:pt x="212282" y="25617"/>
                </a:lnTo>
                <a:cubicBezTo>
                  <a:pt x="212282" y="11442"/>
                  <a:pt x="200669" y="0"/>
                  <a:pt x="1864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69"/>
          <p:cNvSpPr/>
          <p:nvPr/>
        </p:nvSpPr>
        <p:spPr>
          <a:xfrm>
            <a:off x="3006650" y="1417137"/>
            <a:ext cx="1067778" cy="1049746"/>
          </a:xfrm>
          <a:custGeom>
            <a:avLst/>
            <a:gdLst/>
            <a:ahLst/>
            <a:cxnLst/>
            <a:rect l="l" t="t" r="r" b="b"/>
            <a:pathLst>
              <a:path w="212282" h="208697" extrusionOk="0">
                <a:moveTo>
                  <a:pt x="25617" y="0"/>
                </a:moveTo>
                <a:cubicBezTo>
                  <a:pt x="11442" y="0"/>
                  <a:pt x="0" y="11442"/>
                  <a:pt x="0" y="25617"/>
                </a:cubicBezTo>
                <a:lnTo>
                  <a:pt x="0" y="149435"/>
                </a:lnTo>
                <a:cubicBezTo>
                  <a:pt x="0" y="163610"/>
                  <a:pt x="11442" y="175052"/>
                  <a:pt x="25617" y="175052"/>
                </a:cubicBezTo>
                <a:lnTo>
                  <a:pt x="76169" y="175052"/>
                </a:lnTo>
                <a:lnTo>
                  <a:pt x="76169" y="175564"/>
                </a:lnTo>
                <a:lnTo>
                  <a:pt x="106056" y="208696"/>
                </a:lnTo>
                <a:lnTo>
                  <a:pt x="135942" y="175564"/>
                </a:lnTo>
                <a:lnTo>
                  <a:pt x="135942" y="175052"/>
                </a:lnTo>
                <a:lnTo>
                  <a:pt x="186665" y="175052"/>
                </a:lnTo>
                <a:cubicBezTo>
                  <a:pt x="200669" y="175052"/>
                  <a:pt x="212282" y="163610"/>
                  <a:pt x="212282" y="149435"/>
                </a:cubicBezTo>
                <a:lnTo>
                  <a:pt x="212282" y="25617"/>
                </a:lnTo>
                <a:cubicBezTo>
                  <a:pt x="212282" y="11442"/>
                  <a:pt x="200669" y="0"/>
                  <a:pt x="1864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9"/>
          <p:cNvSpPr/>
          <p:nvPr/>
        </p:nvSpPr>
        <p:spPr>
          <a:xfrm>
            <a:off x="1019775" y="1417225"/>
            <a:ext cx="1067778" cy="1049746"/>
          </a:xfrm>
          <a:custGeom>
            <a:avLst/>
            <a:gdLst/>
            <a:ahLst/>
            <a:cxnLst/>
            <a:rect l="l" t="t" r="r" b="b"/>
            <a:pathLst>
              <a:path w="212282" h="208697" extrusionOk="0">
                <a:moveTo>
                  <a:pt x="25617" y="0"/>
                </a:moveTo>
                <a:cubicBezTo>
                  <a:pt x="11442" y="0"/>
                  <a:pt x="0" y="11442"/>
                  <a:pt x="0" y="25617"/>
                </a:cubicBezTo>
                <a:lnTo>
                  <a:pt x="0" y="149435"/>
                </a:lnTo>
                <a:cubicBezTo>
                  <a:pt x="0" y="163610"/>
                  <a:pt x="11442" y="175052"/>
                  <a:pt x="25617" y="175052"/>
                </a:cubicBezTo>
                <a:lnTo>
                  <a:pt x="76169" y="175052"/>
                </a:lnTo>
                <a:lnTo>
                  <a:pt x="76169" y="175564"/>
                </a:lnTo>
                <a:lnTo>
                  <a:pt x="106056" y="208696"/>
                </a:lnTo>
                <a:lnTo>
                  <a:pt x="135942" y="175564"/>
                </a:lnTo>
                <a:lnTo>
                  <a:pt x="135942" y="175052"/>
                </a:lnTo>
                <a:lnTo>
                  <a:pt x="186665" y="175052"/>
                </a:lnTo>
                <a:cubicBezTo>
                  <a:pt x="200669" y="175052"/>
                  <a:pt x="212282" y="163610"/>
                  <a:pt x="212282" y="149435"/>
                </a:cubicBezTo>
                <a:lnTo>
                  <a:pt x="212282" y="25617"/>
                </a:lnTo>
                <a:cubicBezTo>
                  <a:pt x="212282" y="11442"/>
                  <a:pt x="200669" y="0"/>
                  <a:pt x="1864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1113" name="Google Shape;1113;p69"/>
          <p:cNvSpPr/>
          <p:nvPr/>
        </p:nvSpPr>
        <p:spPr>
          <a:xfrm rot="10800000" flipH="1">
            <a:off x="1536400" y="2876427"/>
            <a:ext cx="6081330" cy="38700"/>
          </a:xfrm>
          <a:custGeom>
            <a:avLst/>
            <a:gdLst/>
            <a:ahLst/>
            <a:cxnLst/>
            <a:rect l="l" t="t" r="r" b="b"/>
            <a:pathLst>
              <a:path w="103301" h="1" fill="none" extrusionOk="0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9"/>
          <p:cNvSpPr txBox="1"/>
          <p:nvPr/>
        </p:nvSpPr>
        <p:spPr>
          <a:xfrm>
            <a:off x="899125" y="3199323"/>
            <a:ext cx="1308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Data Privacy</a:t>
            </a:r>
            <a:endParaRPr sz="1800" b="1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69"/>
          <p:cNvSpPr txBox="1"/>
          <p:nvPr/>
        </p:nvSpPr>
        <p:spPr>
          <a:xfrm>
            <a:off x="559825" y="3516875"/>
            <a:ext cx="19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16" name="Google Shape;1116;p69"/>
          <p:cNvGrpSpPr/>
          <p:nvPr/>
        </p:nvGrpSpPr>
        <p:grpSpPr>
          <a:xfrm>
            <a:off x="1282087" y="1593216"/>
            <a:ext cx="542977" cy="543005"/>
            <a:chOff x="1379065" y="1698999"/>
            <a:chExt cx="340168" cy="340186"/>
          </a:xfrm>
        </p:grpSpPr>
        <p:sp>
          <p:nvSpPr>
            <p:cNvPr id="1117" name="Google Shape;1117;p69"/>
            <p:cNvSpPr/>
            <p:nvPr/>
          </p:nvSpPr>
          <p:spPr>
            <a:xfrm>
              <a:off x="1379065" y="1698999"/>
              <a:ext cx="340168" cy="340186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69"/>
            <p:cNvSpPr/>
            <p:nvPr/>
          </p:nvSpPr>
          <p:spPr>
            <a:xfrm>
              <a:off x="1439547" y="1738868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69"/>
            <p:cNvSpPr/>
            <p:nvPr/>
          </p:nvSpPr>
          <p:spPr>
            <a:xfrm>
              <a:off x="1519269" y="1738868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69"/>
            <p:cNvSpPr/>
            <p:nvPr/>
          </p:nvSpPr>
          <p:spPr>
            <a:xfrm>
              <a:off x="1598991" y="1738868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1" name="Google Shape;1121;p69"/>
          <p:cNvSpPr txBox="1"/>
          <p:nvPr/>
        </p:nvSpPr>
        <p:spPr>
          <a:xfrm>
            <a:off x="2886100" y="3199322"/>
            <a:ext cx="1308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Data Overload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2" name="Google Shape;1122;p69"/>
          <p:cNvSpPr txBox="1"/>
          <p:nvPr/>
        </p:nvSpPr>
        <p:spPr>
          <a:xfrm>
            <a:off x="2546800" y="3516875"/>
            <a:ext cx="19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3" name="Google Shape;1123;p69"/>
          <p:cNvGrpSpPr/>
          <p:nvPr/>
        </p:nvGrpSpPr>
        <p:grpSpPr>
          <a:xfrm>
            <a:off x="3277069" y="1633150"/>
            <a:ext cx="526944" cy="463138"/>
            <a:chOff x="2081650" y="2050750"/>
            <a:chExt cx="483125" cy="424625"/>
          </a:xfrm>
        </p:grpSpPr>
        <p:sp>
          <p:nvSpPr>
            <p:cNvPr id="1124" name="Google Shape;1124;p69"/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69"/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69"/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69"/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8" name="Google Shape;1128;p69"/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9" name="Google Shape;1129;p69"/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0" name="Google Shape;1130;p69"/>
          <p:cNvSpPr txBox="1"/>
          <p:nvPr/>
        </p:nvSpPr>
        <p:spPr>
          <a:xfrm>
            <a:off x="4913600" y="3199322"/>
            <a:ext cx="1308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Network Outages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1" name="Google Shape;1131;p69"/>
          <p:cNvSpPr txBox="1"/>
          <p:nvPr/>
        </p:nvSpPr>
        <p:spPr>
          <a:xfrm>
            <a:off x="4574300" y="3516875"/>
            <a:ext cx="19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2" name="Google Shape;1132;p69"/>
          <p:cNvGrpSpPr/>
          <p:nvPr/>
        </p:nvGrpSpPr>
        <p:grpSpPr>
          <a:xfrm>
            <a:off x="5317429" y="1616680"/>
            <a:ext cx="501258" cy="496078"/>
            <a:chOff x="3282325" y="2035675"/>
            <a:chExt cx="459575" cy="454825"/>
          </a:xfrm>
        </p:grpSpPr>
        <p:sp>
          <p:nvSpPr>
            <p:cNvPr id="1133" name="Google Shape;1133;p69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4" name="Google Shape;1134;p69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5" name="Google Shape;1135;p69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6" name="Google Shape;1136;p69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7" name="Google Shape;1137;p69"/>
          <p:cNvSpPr txBox="1"/>
          <p:nvPr/>
        </p:nvSpPr>
        <p:spPr>
          <a:xfrm>
            <a:off x="6936225" y="3199322"/>
            <a:ext cx="1308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p69"/>
          <p:cNvSpPr txBox="1"/>
          <p:nvPr/>
        </p:nvSpPr>
        <p:spPr>
          <a:xfrm>
            <a:off x="6596921" y="3516875"/>
            <a:ext cx="19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9" name="Google Shape;1139;p69"/>
          <p:cNvSpPr/>
          <p:nvPr/>
        </p:nvSpPr>
        <p:spPr>
          <a:xfrm>
            <a:off x="7339612" y="1619434"/>
            <a:ext cx="511866" cy="490570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0" name="Google Shape;1140;p69"/>
          <p:cNvSpPr/>
          <p:nvPr/>
        </p:nvSpPr>
        <p:spPr>
          <a:xfrm flipH="1">
            <a:off x="1310162" y="2646011"/>
            <a:ext cx="486826" cy="484224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1" name="Google Shape;1141;p69"/>
          <p:cNvSpPr/>
          <p:nvPr/>
        </p:nvSpPr>
        <p:spPr>
          <a:xfrm flipH="1">
            <a:off x="3297129" y="2627236"/>
            <a:ext cx="486826" cy="484224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2" name="Google Shape;1142;p69"/>
          <p:cNvSpPr/>
          <p:nvPr/>
        </p:nvSpPr>
        <p:spPr>
          <a:xfrm flipH="1">
            <a:off x="5324645" y="2628148"/>
            <a:ext cx="486826" cy="484224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3" name="Google Shape;1143;p69"/>
          <p:cNvSpPr/>
          <p:nvPr/>
        </p:nvSpPr>
        <p:spPr>
          <a:xfrm flipH="1">
            <a:off x="7347262" y="2627236"/>
            <a:ext cx="486826" cy="484224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120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Group Members</a:t>
            </a:r>
            <a:endParaRPr dirty="0"/>
          </a:p>
        </p:txBody>
      </p:sp>
      <p:graphicFrame>
        <p:nvGraphicFramePr>
          <p:cNvPr id="2978" name="Google Shape;2978;p120"/>
          <p:cNvGraphicFramePr/>
          <p:nvPr>
            <p:extLst>
              <p:ext uri="{D42A27DB-BD31-4B8C-83A1-F6EECF244321}">
                <p14:modId xmlns:p14="http://schemas.microsoft.com/office/powerpoint/2010/main" val="1091672917"/>
              </p:ext>
            </p:extLst>
          </p:nvPr>
        </p:nvGraphicFramePr>
        <p:xfrm>
          <a:off x="1094042" y="1714892"/>
          <a:ext cx="7315172" cy="1798200"/>
        </p:xfrm>
        <a:graphic>
          <a:graphicData uri="http://schemas.openxmlformats.org/drawingml/2006/table">
            <a:tbl>
              <a:tblPr>
                <a:noFill/>
                <a:tableStyleId>{FE7EEB3E-783A-4997-9B3F-CB07AAA9215C}</a:tableStyleId>
              </a:tblPr>
              <a:tblGrid>
                <a:gridCol w="189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Roll No.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PRN No.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 ID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Avanti Savji</a:t>
                      </a:r>
                      <a:endParaRPr sz="1200" b="1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</a:rPr>
                        <a:t>212057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22210023</a:t>
                      </a:r>
                      <a:endParaRPr lang="en" sz="14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</a:rPr>
                        <a:t>avanti.22210023@viit.ac.in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Ved Thorat</a:t>
                      </a:r>
                      <a:endParaRPr sz="1200" b="1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</a:rPr>
                        <a:t>212059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22211044</a:t>
                      </a:r>
                      <a:endParaRPr lang="en" sz="14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</a:rPr>
                        <a:t>ved.22211044@viit.ac.in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Chaitanya Mahamuni</a:t>
                      </a:r>
                      <a:endParaRPr sz="1200" b="1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212067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22320022</a:t>
                      </a:r>
                      <a:endParaRPr sz="12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dk2"/>
                          </a:solidFill>
                        </a:rPr>
                        <a:t>chaitanya</a:t>
                      </a:r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. 22320022@viit.ac.in</a:t>
                      </a:r>
                      <a:endParaRPr lang="en-IN" sz="14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Applications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4" y="724049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3" y="471123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429166" y="1091660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4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9"/>
          <p:cNvSpPr/>
          <p:nvPr/>
        </p:nvSpPr>
        <p:spPr>
          <a:xfrm>
            <a:off x="2752300" y="3280849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9"/>
          <p:cNvSpPr/>
          <p:nvPr/>
        </p:nvSpPr>
        <p:spPr>
          <a:xfrm>
            <a:off x="7042378" y="3269728"/>
            <a:ext cx="971700" cy="9717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3000"/>
          </a:p>
        </p:txBody>
      </p:sp>
      <p:sp>
        <p:nvSpPr>
          <p:cNvPr id="636" name="Google Shape;636;p59"/>
          <p:cNvSpPr/>
          <p:nvPr/>
        </p:nvSpPr>
        <p:spPr>
          <a:xfrm>
            <a:off x="2752300" y="2271134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9"/>
          <p:cNvSpPr/>
          <p:nvPr/>
        </p:nvSpPr>
        <p:spPr>
          <a:xfrm>
            <a:off x="7042378" y="2260011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/>
          </a:p>
        </p:txBody>
      </p:sp>
      <p:sp>
        <p:nvSpPr>
          <p:cNvPr id="638" name="Google Shape;638;p59"/>
          <p:cNvSpPr/>
          <p:nvPr/>
        </p:nvSpPr>
        <p:spPr>
          <a:xfrm>
            <a:off x="2752300" y="1267175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Product Detailed Overview</a:t>
            </a:r>
            <a:endParaRPr dirty="0"/>
          </a:p>
        </p:txBody>
      </p:sp>
      <p:sp>
        <p:nvSpPr>
          <p:cNvPr id="640" name="Google Shape;640;p59"/>
          <p:cNvSpPr/>
          <p:nvPr/>
        </p:nvSpPr>
        <p:spPr>
          <a:xfrm>
            <a:off x="7042378" y="1267175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59"/>
          <p:cNvSpPr txBox="1"/>
          <p:nvPr/>
        </p:nvSpPr>
        <p:spPr>
          <a:xfrm>
            <a:off x="3370049" y="1492450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Maternal &amp; Infant Health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59"/>
          <p:cNvSpPr txBox="1"/>
          <p:nvPr/>
        </p:nvSpPr>
        <p:spPr>
          <a:xfrm>
            <a:off x="3401249" y="1534227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3" name="Google Shape;643;p59"/>
          <p:cNvSpPr txBox="1"/>
          <p:nvPr/>
        </p:nvSpPr>
        <p:spPr>
          <a:xfrm>
            <a:off x="3370049" y="2445945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Cardiac monitoring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59"/>
          <p:cNvSpPr txBox="1"/>
          <p:nvPr/>
        </p:nvSpPr>
        <p:spPr>
          <a:xfrm>
            <a:off x="-1679413" y="4453731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59"/>
          <p:cNvSpPr txBox="1"/>
          <p:nvPr/>
        </p:nvSpPr>
        <p:spPr>
          <a:xfrm>
            <a:off x="3401249" y="3348209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collection for studies and research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59"/>
          <p:cNvSpPr txBox="1"/>
          <p:nvPr/>
        </p:nvSpPr>
        <p:spPr>
          <a:xfrm>
            <a:off x="3401447" y="3559263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7" name="Google Shape;647;p59"/>
          <p:cNvGrpSpPr/>
          <p:nvPr/>
        </p:nvGrpSpPr>
        <p:grpSpPr>
          <a:xfrm>
            <a:off x="1129925" y="1145075"/>
            <a:ext cx="1890300" cy="3223800"/>
            <a:chOff x="1129925" y="1145075"/>
            <a:chExt cx="1890300" cy="3223800"/>
          </a:xfrm>
        </p:grpSpPr>
        <p:sp>
          <p:nvSpPr>
            <p:cNvPr id="648" name="Google Shape;648;p59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59"/>
          <p:cNvGrpSpPr/>
          <p:nvPr/>
        </p:nvGrpSpPr>
        <p:grpSpPr>
          <a:xfrm flipH="1">
            <a:off x="1542169" y="1637259"/>
            <a:ext cx="1065827" cy="2239437"/>
            <a:chOff x="9770375" y="1953025"/>
            <a:chExt cx="1063275" cy="2234075"/>
          </a:xfrm>
        </p:grpSpPr>
        <p:sp>
          <p:nvSpPr>
            <p:cNvPr id="651" name="Google Shape;651;p59"/>
            <p:cNvSpPr/>
            <p:nvPr/>
          </p:nvSpPr>
          <p:spPr>
            <a:xfrm>
              <a:off x="10784600" y="2608800"/>
              <a:ext cx="19925" cy="64950"/>
            </a:xfrm>
            <a:custGeom>
              <a:avLst/>
              <a:gdLst/>
              <a:ahLst/>
              <a:cxnLst/>
              <a:rect l="l" t="t" r="r" b="b"/>
              <a:pathLst>
                <a:path w="797" h="2598" extrusionOk="0">
                  <a:moveTo>
                    <a:pt x="661" y="1"/>
                  </a:moveTo>
                  <a:cubicBezTo>
                    <a:pt x="634" y="1"/>
                    <a:pt x="608" y="12"/>
                    <a:pt x="591" y="40"/>
                  </a:cubicBezTo>
                  <a:cubicBezTo>
                    <a:pt x="96" y="783"/>
                    <a:pt x="1" y="1716"/>
                    <a:pt x="343" y="2534"/>
                  </a:cubicBezTo>
                  <a:cubicBezTo>
                    <a:pt x="358" y="2579"/>
                    <a:pt x="394" y="2598"/>
                    <a:pt x="429" y="2598"/>
                  </a:cubicBezTo>
                  <a:cubicBezTo>
                    <a:pt x="484" y="2598"/>
                    <a:pt x="538" y="2554"/>
                    <a:pt x="515" y="2496"/>
                  </a:cubicBezTo>
                  <a:cubicBezTo>
                    <a:pt x="172" y="1716"/>
                    <a:pt x="267" y="821"/>
                    <a:pt x="743" y="135"/>
                  </a:cubicBezTo>
                  <a:cubicBezTo>
                    <a:pt x="797" y="68"/>
                    <a:pt x="727" y="1"/>
                    <a:pt x="661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10306488" y="2869125"/>
              <a:ext cx="275600" cy="410775"/>
            </a:xfrm>
            <a:custGeom>
              <a:avLst/>
              <a:gdLst/>
              <a:ahLst/>
              <a:cxnLst/>
              <a:rect l="l" t="t" r="r" b="b"/>
              <a:pathLst>
                <a:path w="11024" h="16431" extrusionOk="0">
                  <a:moveTo>
                    <a:pt x="10605" y="1"/>
                  </a:moveTo>
                  <a:lnTo>
                    <a:pt x="1" y="77"/>
                  </a:lnTo>
                  <a:cubicBezTo>
                    <a:pt x="1" y="77"/>
                    <a:pt x="1505" y="10510"/>
                    <a:pt x="2818" y="15859"/>
                  </a:cubicBezTo>
                  <a:lnTo>
                    <a:pt x="10433" y="16431"/>
                  </a:lnTo>
                  <a:cubicBezTo>
                    <a:pt x="11023" y="11347"/>
                    <a:pt x="10605" y="1"/>
                    <a:pt x="106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10090888" y="2819150"/>
              <a:ext cx="513575" cy="1182275"/>
            </a:xfrm>
            <a:custGeom>
              <a:avLst/>
              <a:gdLst/>
              <a:ahLst/>
              <a:cxnLst/>
              <a:rect l="l" t="t" r="r" b="b"/>
              <a:pathLst>
                <a:path w="20543" h="47291" extrusionOk="0">
                  <a:moveTo>
                    <a:pt x="3313" y="1"/>
                  </a:moveTo>
                  <a:cubicBezTo>
                    <a:pt x="1371" y="9291"/>
                    <a:pt x="495" y="13937"/>
                    <a:pt x="1" y="25093"/>
                  </a:cubicBezTo>
                  <a:cubicBezTo>
                    <a:pt x="1" y="30576"/>
                    <a:pt x="14260" y="44930"/>
                    <a:pt x="18410" y="47291"/>
                  </a:cubicBezTo>
                  <a:lnTo>
                    <a:pt x="20542" y="43655"/>
                  </a:lnTo>
                  <a:cubicBezTo>
                    <a:pt x="17972" y="40152"/>
                    <a:pt x="8206" y="22961"/>
                    <a:pt x="8206" y="22961"/>
                  </a:cubicBezTo>
                  <a:cubicBezTo>
                    <a:pt x="10509" y="14793"/>
                    <a:pt x="10662" y="11309"/>
                    <a:pt x="11309" y="2304"/>
                  </a:cubicBezTo>
                  <a:lnTo>
                    <a:pt x="3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10421925" y="3937675"/>
              <a:ext cx="95700" cy="170900"/>
            </a:xfrm>
            <a:custGeom>
              <a:avLst/>
              <a:gdLst/>
              <a:ahLst/>
              <a:cxnLst/>
              <a:rect l="l" t="t" r="r" b="b"/>
              <a:pathLst>
                <a:path w="3828" h="6836" extrusionOk="0">
                  <a:moveTo>
                    <a:pt x="1" y="1"/>
                  </a:moveTo>
                  <a:lnTo>
                    <a:pt x="915" y="6740"/>
                  </a:lnTo>
                  <a:lnTo>
                    <a:pt x="3123" y="6836"/>
                  </a:lnTo>
                  <a:lnTo>
                    <a:pt x="3827" y="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10420975" y="4062175"/>
              <a:ext cx="127100" cy="122075"/>
            </a:xfrm>
            <a:custGeom>
              <a:avLst/>
              <a:gdLst/>
              <a:ahLst/>
              <a:cxnLst/>
              <a:rect l="l" t="t" r="r" b="b"/>
              <a:pathLst>
                <a:path w="5084" h="4883" extrusionOk="0">
                  <a:moveTo>
                    <a:pt x="2306" y="1"/>
                  </a:moveTo>
                  <a:cubicBezTo>
                    <a:pt x="1490" y="1"/>
                    <a:pt x="838" y="1380"/>
                    <a:pt x="838" y="1380"/>
                  </a:cubicBezTo>
                  <a:cubicBezTo>
                    <a:pt x="838" y="1380"/>
                    <a:pt x="572" y="2465"/>
                    <a:pt x="362" y="3283"/>
                  </a:cubicBezTo>
                  <a:cubicBezTo>
                    <a:pt x="305" y="3493"/>
                    <a:pt x="248" y="3683"/>
                    <a:pt x="191" y="3835"/>
                  </a:cubicBezTo>
                  <a:lnTo>
                    <a:pt x="191" y="3854"/>
                  </a:lnTo>
                  <a:cubicBezTo>
                    <a:pt x="172" y="3950"/>
                    <a:pt x="153" y="4045"/>
                    <a:pt x="134" y="4121"/>
                  </a:cubicBezTo>
                  <a:cubicBezTo>
                    <a:pt x="1" y="4673"/>
                    <a:pt x="115" y="4883"/>
                    <a:pt x="115" y="4883"/>
                  </a:cubicBezTo>
                  <a:lnTo>
                    <a:pt x="5027" y="4883"/>
                  </a:lnTo>
                  <a:cubicBezTo>
                    <a:pt x="5065" y="4635"/>
                    <a:pt x="5084" y="4369"/>
                    <a:pt x="5027" y="4121"/>
                  </a:cubicBezTo>
                  <a:cubicBezTo>
                    <a:pt x="5027" y="4102"/>
                    <a:pt x="5027" y="4102"/>
                    <a:pt x="5027" y="4083"/>
                  </a:cubicBezTo>
                  <a:cubicBezTo>
                    <a:pt x="5008" y="3988"/>
                    <a:pt x="4989" y="3912"/>
                    <a:pt x="4951" y="3816"/>
                  </a:cubicBezTo>
                  <a:cubicBezTo>
                    <a:pt x="4760" y="3398"/>
                    <a:pt x="4360" y="3112"/>
                    <a:pt x="3980" y="2769"/>
                  </a:cubicBezTo>
                  <a:cubicBezTo>
                    <a:pt x="3599" y="2446"/>
                    <a:pt x="3351" y="2027"/>
                    <a:pt x="3256" y="1551"/>
                  </a:cubicBezTo>
                  <a:cubicBezTo>
                    <a:pt x="3256" y="1551"/>
                    <a:pt x="3447" y="466"/>
                    <a:pt x="2609" y="66"/>
                  </a:cubicBezTo>
                  <a:cubicBezTo>
                    <a:pt x="2506" y="21"/>
                    <a:pt x="2405" y="1"/>
                    <a:pt x="2306" y="1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10420975" y="4165200"/>
              <a:ext cx="127100" cy="19050"/>
            </a:xfrm>
            <a:custGeom>
              <a:avLst/>
              <a:gdLst/>
              <a:ahLst/>
              <a:cxnLst/>
              <a:rect l="l" t="t" r="r" b="b"/>
              <a:pathLst>
                <a:path w="5084" h="762" extrusionOk="0">
                  <a:moveTo>
                    <a:pt x="134" y="0"/>
                  </a:moveTo>
                  <a:cubicBezTo>
                    <a:pt x="1" y="552"/>
                    <a:pt x="115" y="762"/>
                    <a:pt x="115" y="762"/>
                  </a:cubicBezTo>
                  <a:lnTo>
                    <a:pt x="5027" y="762"/>
                  </a:lnTo>
                  <a:cubicBezTo>
                    <a:pt x="5084" y="514"/>
                    <a:pt x="5084" y="267"/>
                    <a:pt x="5046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10471850" y="4100725"/>
              <a:ext cx="30175" cy="9250"/>
            </a:xfrm>
            <a:custGeom>
              <a:avLst/>
              <a:gdLst/>
              <a:ahLst/>
              <a:cxnLst/>
              <a:rect l="l" t="t" r="r" b="b"/>
              <a:pathLst>
                <a:path w="1207" h="370" extrusionOk="0">
                  <a:moveTo>
                    <a:pt x="639" y="0"/>
                  </a:moveTo>
                  <a:cubicBezTo>
                    <a:pt x="426" y="0"/>
                    <a:pt x="215" y="82"/>
                    <a:pt x="60" y="237"/>
                  </a:cubicBezTo>
                  <a:cubicBezTo>
                    <a:pt x="0" y="297"/>
                    <a:pt x="46" y="369"/>
                    <a:pt x="106" y="369"/>
                  </a:cubicBezTo>
                  <a:cubicBezTo>
                    <a:pt x="122" y="369"/>
                    <a:pt x="139" y="364"/>
                    <a:pt x="155" y="352"/>
                  </a:cubicBezTo>
                  <a:cubicBezTo>
                    <a:pt x="279" y="218"/>
                    <a:pt x="453" y="150"/>
                    <a:pt x="629" y="150"/>
                  </a:cubicBezTo>
                  <a:cubicBezTo>
                    <a:pt x="778" y="150"/>
                    <a:pt x="928" y="198"/>
                    <a:pt x="1050" y="294"/>
                  </a:cubicBezTo>
                  <a:cubicBezTo>
                    <a:pt x="1061" y="305"/>
                    <a:pt x="1074" y="310"/>
                    <a:pt x="1087" y="310"/>
                  </a:cubicBezTo>
                  <a:cubicBezTo>
                    <a:pt x="1144" y="310"/>
                    <a:pt x="1207" y="226"/>
                    <a:pt x="1145" y="180"/>
                  </a:cubicBezTo>
                  <a:cubicBezTo>
                    <a:pt x="997" y="58"/>
                    <a:pt x="817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10475075" y="4112150"/>
              <a:ext cx="30275" cy="9225"/>
            </a:xfrm>
            <a:custGeom>
              <a:avLst/>
              <a:gdLst/>
              <a:ahLst/>
              <a:cxnLst/>
              <a:rect l="l" t="t" r="r" b="b"/>
              <a:pathLst>
                <a:path w="1211" h="369" extrusionOk="0">
                  <a:moveTo>
                    <a:pt x="641" y="0"/>
                  </a:moveTo>
                  <a:cubicBezTo>
                    <a:pt x="426" y="0"/>
                    <a:pt x="211" y="82"/>
                    <a:pt x="45" y="237"/>
                  </a:cubicBezTo>
                  <a:cubicBezTo>
                    <a:pt x="0" y="297"/>
                    <a:pt x="50" y="369"/>
                    <a:pt x="110" y="369"/>
                  </a:cubicBezTo>
                  <a:cubicBezTo>
                    <a:pt x="126" y="369"/>
                    <a:pt x="143" y="364"/>
                    <a:pt x="159" y="351"/>
                  </a:cubicBezTo>
                  <a:cubicBezTo>
                    <a:pt x="283" y="217"/>
                    <a:pt x="452" y="150"/>
                    <a:pt x="622" y="150"/>
                  </a:cubicBezTo>
                  <a:cubicBezTo>
                    <a:pt x="767" y="150"/>
                    <a:pt x="913" y="198"/>
                    <a:pt x="1035" y="294"/>
                  </a:cubicBezTo>
                  <a:cubicBezTo>
                    <a:pt x="1050" y="305"/>
                    <a:pt x="1066" y="310"/>
                    <a:pt x="1081" y="310"/>
                  </a:cubicBezTo>
                  <a:cubicBezTo>
                    <a:pt x="1148" y="310"/>
                    <a:pt x="1211" y="226"/>
                    <a:pt x="1149" y="180"/>
                  </a:cubicBezTo>
                  <a:cubicBezTo>
                    <a:pt x="1001" y="58"/>
                    <a:pt x="822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10478400" y="4122925"/>
              <a:ext cx="30250" cy="8925"/>
            </a:xfrm>
            <a:custGeom>
              <a:avLst/>
              <a:gdLst/>
              <a:ahLst/>
              <a:cxnLst/>
              <a:rect l="l" t="t" r="r" b="b"/>
              <a:pathLst>
                <a:path w="1210" h="357" extrusionOk="0">
                  <a:moveTo>
                    <a:pt x="630" y="0"/>
                  </a:moveTo>
                  <a:cubicBezTo>
                    <a:pt x="419" y="0"/>
                    <a:pt x="208" y="82"/>
                    <a:pt x="45" y="244"/>
                  </a:cubicBezTo>
                  <a:cubicBezTo>
                    <a:pt x="1" y="289"/>
                    <a:pt x="49" y="357"/>
                    <a:pt x="109" y="357"/>
                  </a:cubicBezTo>
                  <a:cubicBezTo>
                    <a:pt x="126" y="357"/>
                    <a:pt x="143" y="352"/>
                    <a:pt x="160" y="339"/>
                  </a:cubicBezTo>
                  <a:cubicBezTo>
                    <a:pt x="283" y="205"/>
                    <a:pt x="457" y="138"/>
                    <a:pt x="633" y="138"/>
                  </a:cubicBezTo>
                  <a:cubicBezTo>
                    <a:pt x="782" y="138"/>
                    <a:pt x="932" y="186"/>
                    <a:pt x="1054" y="282"/>
                  </a:cubicBezTo>
                  <a:cubicBezTo>
                    <a:pt x="1067" y="295"/>
                    <a:pt x="1082" y="300"/>
                    <a:pt x="1097" y="300"/>
                  </a:cubicBezTo>
                  <a:cubicBezTo>
                    <a:pt x="1152" y="300"/>
                    <a:pt x="1209" y="232"/>
                    <a:pt x="1150" y="187"/>
                  </a:cubicBezTo>
                  <a:cubicBezTo>
                    <a:pt x="999" y="63"/>
                    <a:pt x="814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10454300" y="3865825"/>
              <a:ext cx="181350" cy="149000"/>
            </a:xfrm>
            <a:custGeom>
              <a:avLst/>
              <a:gdLst/>
              <a:ahLst/>
              <a:cxnLst/>
              <a:rect l="l" t="t" r="r" b="b"/>
              <a:pathLst>
                <a:path w="7254" h="5960" extrusionOk="0">
                  <a:moveTo>
                    <a:pt x="2171" y="0"/>
                  </a:moveTo>
                  <a:lnTo>
                    <a:pt x="0" y="3122"/>
                  </a:lnTo>
                  <a:lnTo>
                    <a:pt x="5940" y="5959"/>
                  </a:lnTo>
                  <a:lnTo>
                    <a:pt x="7254" y="4208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10555200" y="3940300"/>
              <a:ext cx="143750" cy="246800"/>
            </a:xfrm>
            <a:custGeom>
              <a:avLst/>
              <a:gdLst/>
              <a:ahLst/>
              <a:cxnLst/>
              <a:rect l="l" t="t" r="r" b="b"/>
              <a:pathLst>
                <a:path w="5750" h="9872" extrusionOk="0">
                  <a:moveTo>
                    <a:pt x="1889" y="0"/>
                  </a:moveTo>
                  <a:cubicBezTo>
                    <a:pt x="1549" y="0"/>
                    <a:pt x="1676" y="1000"/>
                    <a:pt x="1676" y="1000"/>
                  </a:cubicBezTo>
                  <a:lnTo>
                    <a:pt x="1485" y="2047"/>
                  </a:lnTo>
                  <a:lnTo>
                    <a:pt x="952" y="1933"/>
                  </a:lnTo>
                  <a:cubicBezTo>
                    <a:pt x="866" y="1915"/>
                    <a:pt x="784" y="1906"/>
                    <a:pt x="706" y="1906"/>
                  </a:cubicBezTo>
                  <a:cubicBezTo>
                    <a:pt x="369" y="1906"/>
                    <a:pt x="116" y="2076"/>
                    <a:pt x="39" y="2447"/>
                  </a:cubicBezTo>
                  <a:cubicBezTo>
                    <a:pt x="0" y="2656"/>
                    <a:pt x="210" y="3247"/>
                    <a:pt x="495" y="3361"/>
                  </a:cubicBezTo>
                  <a:cubicBezTo>
                    <a:pt x="971" y="3570"/>
                    <a:pt x="1276" y="4027"/>
                    <a:pt x="1295" y="4541"/>
                  </a:cubicBezTo>
                  <a:cubicBezTo>
                    <a:pt x="1295" y="4541"/>
                    <a:pt x="1923" y="7111"/>
                    <a:pt x="1733" y="7778"/>
                  </a:cubicBezTo>
                  <a:cubicBezTo>
                    <a:pt x="1581" y="8254"/>
                    <a:pt x="1695" y="8768"/>
                    <a:pt x="1999" y="9148"/>
                  </a:cubicBezTo>
                  <a:cubicBezTo>
                    <a:pt x="2133" y="9301"/>
                    <a:pt x="2266" y="9434"/>
                    <a:pt x="2418" y="9548"/>
                  </a:cubicBezTo>
                  <a:cubicBezTo>
                    <a:pt x="2571" y="9662"/>
                    <a:pt x="2723" y="9777"/>
                    <a:pt x="2894" y="9872"/>
                  </a:cubicBezTo>
                  <a:lnTo>
                    <a:pt x="4569" y="5150"/>
                  </a:lnTo>
                  <a:cubicBezTo>
                    <a:pt x="4569" y="5150"/>
                    <a:pt x="4703" y="4389"/>
                    <a:pt x="4741" y="4160"/>
                  </a:cubicBezTo>
                  <a:cubicBezTo>
                    <a:pt x="4836" y="3970"/>
                    <a:pt x="4950" y="3799"/>
                    <a:pt x="5122" y="3646"/>
                  </a:cubicBezTo>
                  <a:lnTo>
                    <a:pt x="5750" y="1876"/>
                  </a:lnTo>
                  <a:lnTo>
                    <a:pt x="5064" y="1533"/>
                  </a:lnTo>
                  <a:lnTo>
                    <a:pt x="4436" y="1229"/>
                  </a:lnTo>
                  <a:cubicBezTo>
                    <a:pt x="3484" y="772"/>
                    <a:pt x="2285" y="162"/>
                    <a:pt x="1999" y="29"/>
                  </a:cubicBezTo>
                  <a:cubicBezTo>
                    <a:pt x="1958" y="9"/>
                    <a:pt x="1921" y="0"/>
                    <a:pt x="1889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10615650" y="3978625"/>
              <a:ext cx="83300" cy="208475"/>
            </a:xfrm>
            <a:custGeom>
              <a:avLst/>
              <a:gdLst/>
              <a:ahLst/>
              <a:cxnLst/>
              <a:rect l="l" t="t" r="r" b="b"/>
              <a:pathLst>
                <a:path w="3332" h="8339" extrusionOk="0">
                  <a:moveTo>
                    <a:pt x="2646" y="0"/>
                  </a:moveTo>
                  <a:lnTo>
                    <a:pt x="0" y="8015"/>
                  </a:lnTo>
                  <a:cubicBezTo>
                    <a:pt x="153" y="8129"/>
                    <a:pt x="305" y="8244"/>
                    <a:pt x="476" y="8339"/>
                  </a:cubicBezTo>
                  <a:lnTo>
                    <a:pt x="2151" y="3617"/>
                  </a:lnTo>
                  <a:cubicBezTo>
                    <a:pt x="2151" y="3617"/>
                    <a:pt x="2285" y="2856"/>
                    <a:pt x="2323" y="2627"/>
                  </a:cubicBezTo>
                  <a:cubicBezTo>
                    <a:pt x="2418" y="2437"/>
                    <a:pt x="2532" y="2266"/>
                    <a:pt x="2704" y="2113"/>
                  </a:cubicBezTo>
                  <a:lnTo>
                    <a:pt x="3332" y="343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10590425" y="4078100"/>
              <a:ext cx="14775" cy="7200"/>
            </a:xfrm>
            <a:custGeom>
              <a:avLst/>
              <a:gdLst/>
              <a:ahLst/>
              <a:cxnLst/>
              <a:rect l="l" t="t" r="r" b="b"/>
              <a:pathLst>
                <a:path w="591" h="288" extrusionOk="0">
                  <a:moveTo>
                    <a:pt x="457" y="0"/>
                  </a:moveTo>
                  <a:cubicBezTo>
                    <a:pt x="305" y="19"/>
                    <a:pt x="172" y="76"/>
                    <a:pt x="38" y="171"/>
                  </a:cubicBezTo>
                  <a:cubicBezTo>
                    <a:pt x="19" y="171"/>
                    <a:pt x="0" y="210"/>
                    <a:pt x="19" y="248"/>
                  </a:cubicBezTo>
                  <a:cubicBezTo>
                    <a:pt x="31" y="271"/>
                    <a:pt x="50" y="287"/>
                    <a:pt x="72" y="287"/>
                  </a:cubicBezTo>
                  <a:cubicBezTo>
                    <a:pt x="85" y="287"/>
                    <a:pt x="100" y="281"/>
                    <a:pt x="114" y="267"/>
                  </a:cubicBezTo>
                  <a:cubicBezTo>
                    <a:pt x="229" y="190"/>
                    <a:pt x="362" y="133"/>
                    <a:pt x="495" y="133"/>
                  </a:cubicBezTo>
                  <a:cubicBezTo>
                    <a:pt x="590" y="114"/>
                    <a:pt x="552" y="0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10588525" y="4066675"/>
              <a:ext cx="14300" cy="7200"/>
            </a:xfrm>
            <a:custGeom>
              <a:avLst/>
              <a:gdLst/>
              <a:ahLst/>
              <a:cxnLst/>
              <a:rect l="l" t="t" r="r" b="b"/>
              <a:pathLst>
                <a:path w="572" h="288" extrusionOk="0">
                  <a:moveTo>
                    <a:pt x="457" y="0"/>
                  </a:moveTo>
                  <a:cubicBezTo>
                    <a:pt x="305" y="19"/>
                    <a:pt x="152" y="76"/>
                    <a:pt x="38" y="172"/>
                  </a:cubicBezTo>
                  <a:cubicBezTo>
                    <a:pt x="0" y="191"/>
                    <a:pt x="0" y="210"/>
                    <a:pt x="0" y="248"/>
                  </a:cubicBezTo>
                  <a:cubicBezTo>
                    <a:pt x="12" y="271"/>
                    <a:pt x="38" y="287"/>
                    <a:pt x="66" y="287"/>
                  </a:cubicBezTo>
                  <a:cubicBezTo>
                    <a:pt x="82" y="287"/>
                    <a:pt x="100" y="281"/>
                    <a:pt x="114" y="267"/>
                  </a:cubicBezTo>
                  <a:cubicBezTo>
                    <a:pt x="229" y="191"/>
                    <a:pt x="343" y="152"/>
                    <a:pt x="495" y="133"/>
                  </a:cubicBezTo>
                  <a:cubicBezTo>
                    <a:pt x="571" y="114"/>
                    <a:pt x="533" y="0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10586600" y="4055250"/>
              <a:ext cx="14800" cy="7200"/>
            </a:xfrm>
            <a:custGeom>
              <a:avLst/>
              <a:gdLst/>
              <a:ahLst/>
              <a:cxnLst/>
              <a:rect l="l" t="t" r="r" b="b"/>
              <a:pathLst>
                <a:path w="592" h="288" extrusionOk="0">
                  <a:moveTo>
                    <a:pt x="477" y="0"/>
                  </a:moveTo>
                  <a:cubicBezTo>
                    <a:pt x="306" y="19"/>
                    <a:pt x="172" y="76"/>
                    <a:pt x="39" y="172"/>
                  </a:cubicBezTo>
                  <a:cubicBezTo>
                    <a:pt x="20" y="172"/>
                    <a:pt x="1" y="210"/>
                    <a:pt x="20" y="248"/>
                  </a:cubicBezTo>
                  <a:cubicBezTo>
                    <a:pt x="32" y="271"/>
                    <a:pt x="58" y="288"/>
                    <a:pt x="81" y="288"/>
                  </a:cubicBezTo>
                  <a:cubicBezTo>
                    <a:pt x="95" y="288"/>
                    <a:pt x="108" y="281"/>
                    <a:pt x="115" y="267"/>
                  </a:cubicBezTo>
                  <a:cubicBezTo>
                    <a:pt x="229" y="191"/>
                    <a:pt x="363" y="134"/>
                    <a:pt x="496" y="134"/>
                  </a:cubicBezTo>
                  <a:cubicBezTo>
                    <a:pt x="591" y="114"/>
                    <a:pt x="553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10292950" y="2869175"/>
              <a:ext cx="275600" cy="410775"/>
            </a:xfrm>
            <a:custGeom>
              <a:avLst/>
              <a:gdLst/>
              <a:ahLst/>
              <a:cxnLst/>
              <a:rect l="l" t="t" r="r" b="b"/>
              <a:pathLst>
                <a:path w="11024" h="16431" extrusionOk="0">
                  <a:moveTo>
                    <a:pt x="10605" y="1"/>
                  </a:moveTo>
                  <a:lnTo>
                    <a:pt x="1" y="77"/>
                  </a:lnTo>
                  <a:cubicBezTo>
                    <a:pt x="1" y="77"/>
                    <a:pt x="1505" y="10510"/>
                    <a:pt x="2818" y="15859"/>
                  </a:cubicBezTo>
                  <a:lnTo>
                    <a:pt x="10433" y="16431"/>
                  </a:lnTo>
                  <a:cubicBezTo>
                    <a:pt x="11023" y="11347"/>
                    <a:pt x="10605" y="1"/>
                    <a:pt x="10605" y="1"/>
                  </a:cubicBezTo>
                  <a:close/>
                </a:path>
              </a:pathLst>
            </a:custGeom>
            <a:solidFill>
              <a:srgbClr val="453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10455250" y="2905475"/>
              <a:ext cx="103300" cy="111275"/>
            </a:xfrm>
            <a:custGeom>
              <a:avLst/>
              <a:gdLst/>
              <a:ahLst/>
              <a:cxnLst/>
              <a:rect l="l" t="t" r="r" b="b"/>
              <a:pathLst>
                <a:path w="4132" h="4451" extrusionOk="0">
                  <a:moveTo>
                    <a:pt x="105" y="0"/>
                  </a:moveTo>
                  <a:cubicBezTo>
                    <a:pt x="67" y="0"/>
                    <a:pt x="29" y="24"/>
                    <a:pt x="20" y="72"/>
                  </a:cubicBezTo>
                  <a:cubicBezTo>
                    <a:pt x="0" y="2356"/>
                    <a:pt x="1752" y="4260"/>
                    <a:pt x="4017" y="4451"/>
                  </a:cubicBezTo>
                  <a:cubicBezTo>
                    <a:pt x="4132" y="4451"/>
                    <a:pt x="4132" y="4279"/>
                    <a:pt x="4017" y="4279"/>
                  </a:cubicBezTo>
                  <a:cubicBezTo>
                    <a:pt x="1847" y="4089"/>
                    <a:pt x="172" y="2261"/>
                    <a:pt x="191" y="72"/>
                  </a:cubicBezTo>
                  <a:cubicBezTo>
                    <a:pt x="181" y="24"/>
                    <a:pt x="14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10334350" y="3113825"/>
              <a:ext cx="223250" cy="940975"/>
            </a:xfrm>
            <a:custGeom>
              <a:avLst/>
              <a:gdLst/>
              <a:ahLst/>
              <a:cxnLst/>
              <a:rect l="l" t="t" r="r" b="b"/>
              <a:pathLst>
                <a:path w="8930" h="37639" extrusionOk="0">
                  <a:moveTo>
                    <a:pt x="1" y="0"/>
                  </a:moveTo>
                  <a:cubicBezTo>
                    <a:pt x="1" y="1"/>
                    <a:pt x="1086" y="11138"/>
                    <a:pt x="1505" y="14831"/>
                  </a:cubicBezTo>
                  <a:cubicBezTo>
                    <a:pt x="1505" y="14831"/>
                    <a:pt x="2285" y="32517"/>
                    <a:pt x="3180" y="37638"/>
                  </a:cubicBezTo>
                  <a:lnTo>
                    <a:pt x="7902" y="37638"/>
                  </a:lnTo>
                  <a:cubicBezTo>
                    <a:pt x="8530" y="30366"/>
                    <a:pt x="8930" y="4760"/>
                    <a:pt x="8930" y="47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53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10485025" y="3500150"/>
              <a:ext cx="59025" cy="9025"/>
            </a:xfrm>
            <a:custGeom>
              <a:avLst/>
              <a:gdLst/>
              <a:ahLst/>
              <a:cxnLst/>
              <a:rect l="l" t="t" r="r" b="b"/>
              <a:pathLst>
                <a:path w="2361" h="361" extrusionOk="0">
                  <a:moveTo>
                    <a:pt x="107" y="0"/>
                  </a:moveTo>
                  <a:cubicBezTo>
                    <a:pt x="21" y="0"/>
                    <a:pt x="0" y="124"/>
                    <a:pt x="85" y="158"/>
                  </a:cubicBezTo>
                  <a:cubicBezTo>
                    <a:pt x="444" y="294"/>
                    <a:pt x="822" y="361"/>
                    <a:pt x="1200" y="361"/>
                  </a:cubicBezTo>
                  <a:cubicBezTo>
                    <a:pt x="1565" y="361"/>
                    <a:pt x="1929" y="299"/>
                    <a:pt x="2274" y="177"/>
                  </a:cubicBezTo>
                  <a:cubicBezTo>
                    <a:pt x="2360" y="143"/>
                    <a:pt x="2338" y="1"/>
                    <a:pt x="2249" y="1"/>
                  </a:cubicBezTo>
                  <a:cubicBezTo>
                    <a:pt x="2239" y="1"/>
                    <a:pt x="2229" y="2"/>
                    <a:pt x="2217" y="6"/>
                  </a:cubicBezTo>
                  <a:cubicBezTo>
                    <a:pt x="1884" y="130"/>
                    <a:pt x="1532" y="192"/>
                    <a:pt x="1180" y="192"/>
                  </a:cubicBezTo>
                  <a:cubicBezTo>
                    <a:pt x="827" y="192"/>
                    <a:pt x="475" y="130"/>
                    <a:pt x="142" y="6"/>
                  </a:cubicBezTo>
                  <a:cubicBezTo>
                    <a:pt x="130" y="2"/>
                    <a:pt x="11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10077350" y="2819200"/>
              <a:ext cx="513575" cy="1182275"/>
            </a:xfrm>
            <a:custGeom>
              <a:avLst/>
              <a:gdLst/>
              <a:ahLst/>
              <a:cxnLst/>
              <a:rect l="l" t="t" r="r" b="b"/>
              <a:pathLst>
                <a:path w="20543" h="47291" extrusionOk="0">
                  <a:moveTo>
                    <a:pt x="3313" y="1"/>
                  </a:moveTo>
                  <a:cubicBezTo>
                    <a:pt x="1371" y="9291"/>
                    <a:pt x="495" y="13937"/>
                    <a:pt x="1" y="25093"/>
                  </a:cubicBezTo>
                  <a:cubicBezTo>
                    <a:pt x="1" y="30576"/>
                    <a:pt x="14260" y="44930"/>
                    <a:pt x="18410" y="47291"/>
                  </a:cubicBezTo>
                  <a:lnTo>
                    <a:pt x="20542" y="43655"/>
                  </a:lnTo>
                  <a:cubicBezTo>
                    <a:pt x="17972" y="40152"/>
                    <a:pt x="8206" y="22961"/>
                    <a:pt x="8206" y="22961"/>
                  </a:cubicBezTo>
                  <a:cubicBezTo>
                    <a:pt x="10509" y="14793"/>
                    <a:pt x="10662" y="11309"/>
                    <a:pt x="11309" y="2304"/>
                  </a:cubicBezTo>
                  <a:lnTo>
                    <a:pt x="3313" y="1"/>
                  </a:lnTo>
                  <a:close/>
                </a:path>
              </a:pathLst>
            </a:custGeom>
            <a:solidFill>
              <a:srgbClr val="453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10534725" y="3836900"/>
              <a:ext cx="9550" cy="160775"/>
            </a:xfrm>
            <a:custGeom>
              <a:avLst/>
              <a:gdLst/>
              <a:ahLst/>
              <a:cxnLst/>
              <a:rect l="l" t="t" r="r" b="b"/>
              <a:pathLst>
                <a:path w="382" h="6431" extrusionOk="0">
                  <a:moveTo>
                    <a:pt x="305" y="1"/>
                  </a:moveTo>
                  <a:cubicBezTo>
                    <a:pt x="267" y="1"/>
                    <a:pt x="229" y="24"/>
                    <a:pt x="229" y="72"/>
                  </a:cubicBezTo>
                  <a:lnTo>
                    <a:pt x="1" y="6335"/>
                  </a:lnTo>
                  <a:cubicBezTo>
                    <a:pt x="1" y="6393"/>
                    <a:pt x="39" y="6412"/>
                    <a:pt x="77" y="6431"/>
                  </a:cubicBezTo>
                  <a:cubicBezTo>
                    <a:pt x="134" y="6431"/>
                    <a:pt x="172" y="6393"/>
                    <a:pt x="172" y="6335"/>
                  </a:cubicBezTo>
                  <a:lnTo>
                    <a:pt x="382" y="72"/>
                  </a:lnTo>
                  <a:cubicBezTo>
                    <a:pt x="382" y="24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10537100" y="3888350"/>
              <a:ext cx="40500" cy="60300"/>
            </a:xfrm>
            <a:custGeom>
              <a:avLst/>
              <a:gdLst/>
              <a:ahLst/>
              <a:cxnLst/>
              <a:rect l="l" t="t" r="r" b="b"/>
              <a:pathLst>
                <a:path w="1620" h="2412" extrusionOk="0">
                  <a:moveTo>
                    <a:pt x="1515" y="1"/>
                  </a:moveTo>
                  <a:cubicBezTo>
                    <a:pt x="1492" y="1"/>
                    <a:pt x="1470" y="10"/>
                    <a:pt x="1448" y="32"/>
                  </a:cubicBezTo>
                  <a:lnTo>
                    <a:pt x="20" y="2279"/>
                  </a:lnTo>
                  <a:cubicBezTo>
                    <a:pt x="1" y="2317"/>
                    <a:pt x="20" y="2374"/>
                    <a:pt x="58" y="2393"/>
                  </a:cubicBezTo>
                  <a:cubicBezTo>
                    <a:pt x="58" y="2393"/>
                    <a:pt x="77" y="2412"/>
                    <a:pt x="96" y="2412"/>
                  </a:cubicBezTo>
                  <a:cubicBezTo>
                    <a:pt x="115" y="2412"/>
                    <a:pt x="153" y="2393"/>
                    <a:pt x="172" y="2374"/>
                  </a:cubicBezTo>
                  <a:lnTo>
                    <a:pt x="1600" y="127"/>
                  </a:lnTo>
                  <a:cubicBezTo>
                    <a:pt x="1619" y="89"/>
                    <a:pt x="1600" y="32"/>
                    <a:pt x="1562" y="13"/>
                  </a:cubicBezTo>
                  <a:cubicBezTo>
                    <a:pt x="1546" y="5"/>
                    <a:pt x="1531" y="1"/>
                    <a:pt x="1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10249175" y="3131125"/>
              <a:ext cx="130425" cy="467225"/>
            </a:xfrm>
            <a:custGeom>
              <a:avLst/>
              <a:gdLst/>
              <a:ahLst/>
              <a:cxnLst/>
              <a:rect l="l" t="t" r="r" b="b"/>
              <a:pathLst>
                <a:path w="5217" h="18689" extrusionOk="0">
                  <a:moveTo>
                    <a:pt x="2801" y="1"/>
                  </a:moveTo>
                  <a:cubicBezTo>
                    <a:pt x="2765" y="1"/>
                    <a:pt x="2731" y="22"/>
                    <a:pt x="2723" y="70"/>
                  </a:cubicBezTo>
                  <a:cubicBezTo>
                    <a:pt x="2704" y="165"/>
                    <a:pt x="1009" y="8142"/>
                    <a:pt x="19" y="10426"/>
                  </a:cubicBezTo>
                  <a:cubicBezTo>
                    <a:pt x="0" y="10465"/>
                    <a:pt x="0" y="10484"/>
                    <a:pt x="19" y="10503"/>
                  </a:cubicBezTo>
                  <a:lnTo>
                    <a:pt x="5026" y="18651"/>
                  </a:lnTo>
                  <a:cubicBezTo>
                    <a:pt x="5045" y="18670"/>
                    <a:pt x="5083" y="18689"/>
                    <a:pt x="5102" y="18689"/>
                  </a:cubicBezTo>
                  <a:cubicBezTo>
                    <a:pt x="5121" y="18689"/>
                    <a:pt x="5140" y="18689"/>
                    <a:pt x="5159" y="18670"/>
                  </a:cubicBezTo>
                  <a:cubicBezTo>
                    <a:pt x="5197" y="18651"/>
                    <a:pt x="5216" y="18594"/>
                    <a:pt x="5197" y="18556"/>
                  </a:cubicBezTo>
                  <a:lnTo>
                    <a:pt x="191" y="10465"/>
                  </a:lnTo>
                  <a:cubicBezTo>
                    <a:pt x="1200" y="8104"/>
                    <a:pt x="2875" y="203"/>
                    <a:pt x="2894" y="108"/>
                  </a:cubicBezTo>
                  <a:cubicBezTo>
                    <a:pt x="2905" y="42"/>
                    <a:pt x="2852" y="1"/>
                    <a:pt x="2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10372900" y="3552525"/>
              <a:ext cx="23350" cy="329500"/>
            </a:xfrm>
            <a:custGeom>
              <a:avLst/>
              <a:gdLst/>
              <a:ahLst/>
              <a:cxnLst/>
              <a:rect l="l" t="t" r="r" b="b"/>
              <a:pathLst>
                <a:path w="934" h="13180" extrusionOk="0">
                  <a:moveTo>
                    <a:pt x="106" y="0"/>
                  </a:moveTo>
                  <a:cubicBezTo>
                    <a:pt x="97" y="0"/>
                    <a:pt x="87" y="2"/>
                    <a:pt x="77" y="5"/>
                  </a:cubicBezTo>
                  <a:cubicBezTo>
                    <a:pt x="39" y="5"/>
                    <a:pt x="1" y="43"/>
                    <a:pt x="1" y="100"/>
                  </a:cubicBezTo>
                  <a:lnTo>
                    <a:pt x="762" y="13084"/>
                  </a:lnTo>
                  <a:cubicBezTo>
                    <a:pt x="762" y="13141"/>
                    <a:pt x="801" y="13179"/>
                    <a:pt x="839" y="13179"/>
                  </a:cubicBezTo>
                  <a:cubicBezTo>
                    <a:pt x="896" y="13179"/>
                    <a:pt x="934" y="13122"/>
                    <a:pt x="934" y="13084"/>
                  </a:cubicBezTo>
                  <a:lnTo>
                    <a:pt x="172" y="81"/>
                  </a:lnTo>
                  <a:cubicBezTo>
                    <a:pt x="172" y="34"/>
                    <a:pt x="147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10364825" y="3119400"/>
              <a:ext cx="63325" cy="896375"/>
            </a:xfrm>
            <a:custGeom>
              <a:avLst/>
              <a:gdLst/>
              <a:ahLst/>
              <a:cxnLst/>
              <a:rect l="l" t="t" r="r" b="b"/>
              <a:pathLst>
                <a:path w="2533" h="35855" extrusionOk="0">
                  <a:moveTo>
                    <a:pt x="105" y="1"/>
                  </a:moveTo>
                  <a:cubicBezTo>
                    <a:pt x="96" y="1"/>
                    <a:pt x="87" y="2"/>
                    <a:pt x="76" y="6"/>
                  </a:cubicBezTo>
                  <a:cubicBezTo>
                    <a:pt x="38" y="6"/>
                    <a:pt x="0" y="44"/>
                    <a:pt x="0" y="101"/>
                  </a:cubicBezTo>
                  <a:cubicBezTo>
                    <a:pt x="0" y="253"/>
                    <a:pt x="971" y="16816"/>
                    <a:pt x="1428" y="23651"/>
                  </a:cubicBezTo>
                  <a:cubicBezTo>
                    <a:pt x="1847" y="30105"/>
                    <a:pt x="2342" y="35702"/>
                    <a:pt x="2342" y="35759"/>
                  </a:cubicBezTo>
                  <a:cubicBezTo>
                    <a:pt x="2361" y="35816"/>
                    <a:pt x="2399" y="35835"/>
                    <a:pt x="2437" y="35854"/>
                  </a:cubicBezTo>
                  <a:lnTo>
                    <a:pt x="2437" y="35835"/>
                  </a:lnTo>
                  <a:cubicBezTo>
                    <a:pt x="2494" y="35835"/>
                    <a:pt x="2532" y="35797"/>
                    <a:pt x="2532" y="35740"/>
                  </a:cubicBezTo>
                  <a:cubicBezTo>
                    <a:pt x="2513" y="35683"/>
                    <a:pt x="2037" y="30105"/>
                    <a:pt x="1599" y="23632"/>
                  </a:cubicBezTo>
                  <a:cubicBezTo>
                    <a:pt x="1143" y="16816"/>
                    <a:pt x="172" y="253"/>
                    <a:pt x="172" y="82"/>
                  </a:cubicBezTo>
                  <a:cubicBezTo>
                    <a:pt x="172" y="35"/>
                    <a:pt x="146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10410025" y="4010975"/>
              <a:ext cx="122825" cy="4800"/>
            </a:xfrm>
            <a:custGeom>
              <a:avLst/>
              <a:gdLst/>
              <a:ahLst/>
              <a:cxnLst/>
              <a:rect l="l" t="t" r="r" b="b"/>
              <a:pathLst>
                <a:path w="4913" h="192" extrusionOk="0">
                  <a:moveTo>
                    <a:pt x="96" y="1"/>
                  </a:moveTo>
                  <a:cubicBezTo>
                    <a:pt x="39" y="1"/>
                    <a:pt x="1" y="39"/>
                    <a:pt x="1" y="96"/>
                  </a:cubicBezTo>
                  <a:cubicBezTo>
                    <a:pt x="1" y="134"/>
                    <a:pt x="39" y="172"/>
                    <a:pt x="96" y="191"/>
                  </a:cubicBezTo>
                  <a:lnTo>
                    <a:pt x="4817" y="191"/>
                  </a:lnTo>
                  <a:cubicBezTo>
                    <a:pt x="4875" y="191"/>
                    <a:pt x="4913" y="134"/>
                    <a:pt x="4913" y="96"/>
                  </a:cubicBezTo>
                  <a:cubicBezTo>
                    <a:pt x="4913" y="39"/>
                    <a:pt x="4875" y="1"/>
                    <a:pt x="4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10313425" y="2905750"/>
              <a:ext cx="33800" cy="102900"/>
            </a:xfrm>
            <a:custGeom>
              <a:avLst/>
              <a:gdLst/>
              <a:ahLst/>
              <a:cxnLst/>
              <a:rect l="l" t="t" r="r" b="b"/>
              <a:pathLst>
                <a:path w="1352" h="4116" extrusionOk="0">
                  <a:moveTo>
                    <a:pt x="301" y="0"/>
                  </a:moveTo>
                  <a:cubicBezTo>
                    <a:pt x="252" y="0"/>
                    <a:pt x="210" y="50"/>
                    <a:pt x="210" y="99"/>
                  </a:cubicBezTo>
                  <a:cubicBezTo>
                    <a:pt x="191" y="423"/>
                    <a:pt x="0" y="3183"/>
                    <a:pt x="191" y="3640"/>
                  </a:cubicBezTo>
                  <a:cubicBezTo>
                    <a:pt x="381" y="4078"/>
                    <a:pt x="1009" y="4116"/>
                    <a:pt x="1200" y="4116"/>
                  </a:cubicBezTo>
                  <a:lnTo>
                    <a:pt x="1238" y="4097"/>
                  </a:lnTo>
                  <a:cubicBezTo>
                    <a:pt x="1295" y="4097"/>
                    <a:pt x="1352" y="4040"/>
                    <a:pt x="1352" y="3983"/>
                  </a:cubicBezTo>
                  <a:cubicBezTo>
                    <a:pt x="1352" y="3907"/>
                    <a:pt x="1295" y="3868"/>
                    <a:pt x="1238" y="3868"/>
                  </a:cubicBezTo>
                  <a:cubicBezTo>
                    <a:pt x="1234" y="3868"/>
                    <a:pt x="1211" y="3870"/>
                    <a:pt x="1175" y="3870"/>
                  </a:cubicBezTo>
                  <a:cubicBezTo>
                    <a:pt x="1002" y="3870"/>
                    <a:pt x="526" y="3844"/>
                    <a:pt x="400" y="3545"/>
                  </a:cubicBezTo>
                  <a:cubicBezTo>
                    <a:pt x="267" y="3240"/>
                    <a:pt x="343" y="1336"/>
                    <a:pt x="419" y="118"/>
                  </a:cubicBezTo>
                  <a:cubicBezTo>
                    <a:pt x="438" y="61"/>
                    <a:pt x="381" y="4"/>
                    <a:pt x="324" y="4"/>
                  </a:cubicBezTo>
                  <a:cubicBezTo>
                    <a:pt x="316" y="1"/>
                    <a:pt x="309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10338175" y="2906425"/>
              <a:ext cx="15725" cy="171250"/>
            </a:xfrm>
            <a:custGeom>
              <a:avLst/>
              <a:gdLst/>
              <a:ahLst/>
              <a:cxnLst/>
              <a:rect l="l" t="t" r="r" b="b"/>
              <a:pathLst>
                <a:path w="629" h="6850" extrusionOk="0">
                  <a:moveTo>
                    <a:pt x="517" y="0"/>
                  </a:moveTo>
                  <a:cubicBezTo>
                    <a:pt x="468" y="0"/>
                    <a:pt x="418" y="29"/>
                    <a:pt x="400" y="91"/>
                  </a:cubicBezTo>
                  <a:lnTo>
                    <a:pt x="0" y="6735"/>
                  </a:lnTo>
                  <a:cubicBezTo>
                    <a:pt x="0" y="6792"/>
                    <a:pt x="38" y="6849"/>
                    <a:pt x="114" y="6849"/>
                  </a:cubicBezTo>
                  <a:cubicBezTo>
                    <a:pt x="172" y="6849"/>
                    <a:pt x="229" y="6811"/>
                    <a:pt x="229" y="6735"/>
                  </a:cubicBezTo>
                  <a:lnTo>
                    <a:pt x="628" y="110"/>
                  </a:lnTo>
                  <a:cubicBezTo>
                    <a:pt x="628" y="39"/>
                    <a:pt x="574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10133500" y="2885900"/>
              <a:ext cx="106450" cy="77925"/>
            </a:xfrm>
            <a:custGeom>
              <a:avLst/>
              <a:gdLst/>
              <a:ahLst/>
              <a:cxnLst/>
              <a:rect l="l" t="t" r="r" b="b"/>
              <a:pathLst>
                <a:path w="4258" h="3117" extrusionOk="0">
                  <a:moveTo>
                    <a:pt x="4170" y="0"/>
                  </a:moveTo>
                  <a:cubicBezTo>
                    <a:pt x="4140" y="0"/>
                    <a:pt x="4109" y="17"/>
                    <a:pt x="4094" y="55"/>
                  </a:cubicBezTo>
                  <a:cubicBezTo>
                    <a:pt x="3683" y="1752"/>
                    <a:pt x="2167" y="2946"/>
                    <a:pt x="441" y="2946"/>
                  </a:cubicBezTo>
                  <a:cubicBezTo>
                    <a:pt x="327" y="2946"/>
                    <a:pt x="212" y="2941"/>
                    <a:pt x="96" y="2930"/>
                  </a:cubicBezTo>
                  <a:cubicBezTo>
                    <a:pt x="1" y="2930"/>
                    <a:pt x="1" y="3082"/>
                    <a:pt x="96" y="3101"/>
                  </a:cubicBezTo>
                  <a:cubicBezTo>
                    <a:pt x="213" y="3112"/>
                    <a:pt x="329" y="3117"/>
                    <a:pt x="445" y="3117"/>
                  </a:cubicBezTo>
                  <a:cubicBezTo>
                    <a:pt x="2246" y="3117"/>
                    <a:pt x="3835" y="1882"/>
                    <a:pt x="4246" y="93"/>
                  </a:cubicBezTo>
                  <a:cubicBezTo>
                    <a:pt x="4258" y="37"/>
                    <a:pt x="4215" y="0"/>
                    <a:pt x="4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10082275" y="3475400"/>
              <a:ext cx="92900" cy="11175"/>
            </a:xfrm>
            <a:custGeom>
              <a:avLst/>
              <a:gdLst/>
              <a:ahLst/>
              <a:cxnLst/>
              <a:rect l="l" t="t" r="r" b="b"/>
              <a:pathLst>
                <a:path w="3716" h="447" extrusionOk="0">
                  <a:moveTo>
                    <a:pt x="3605" y="1"/>
                  </a:moveTo>
                  <a:cubicBezTo>
                    <a:pt x="3595" y="1"/>
                    <a:pt x="3584" y="2"/>
                    <a:pt x="3573" y="6"/>
                  </a:cubicBezTo>
                  <a:cubicBezTo>
                    <a:pt x="2978" y="188"/>
                    <a:pt x="2368" y="278"/>
                    <a:pt x="1755" y="278"/>
                  </a:cubicBezTo>
                  <a:cubicBezTo>
                    <a:pt x="1211" y="278"/>
                    <a:pt x="665" y="207"/>
                    <a:pt x="127" y="63"/>
                  </a:cubicBezTo>
                  <a:cubicBezTo>
                    <a:pt x="121" y="62"/>
                    <a:pt x="115" y="61"/>
                    <a:pt x="109" y="61"/>
                  </a:cubicBezTo>
                  <a:cubicBezTo>
                    <a:pt x="28" y="61"/>
                    <a:pt x="0" y="180"/>
                    <a:pt x="89" y="216"/>
                  </a:cubicBezTo>
                  <a:cubicBezTo>
                    <a:pt x="645" y="370"/>
                    <a:pt x="1214" y="447"/>
                    <a:pt x="1783" y="447"/>
                  </a:cubicBezTo>
                  <a:cubicBezTo>
                    <a:pt x="2404" y="447"/>
                    <a:pt x="3025" y="356"/>
                    <a:pt x="3630" y="177"/>
                  </a:cubicBezTo>
                  <a:cubicBezTo>
                    <a:pt x="3716" y="143"/>
                    <a:pt x="3693" y="1"/>
                    <a:pt x="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9880775" y="2133375"/>
              <a:ext cx="58575" cy="95175"/>
            </a:xfrm>
            <a:custGeom>
              <a:avLst/>
              <a:gdLst/>
              <a:ahLst/>
              <a:cxnLst/>
              <a:rect l="l" t="t" r="r" b="b"/>
              <a:pathLst>
                <a:path w="2343" h="3807" extrusionOk="0">
                  <a:moveTo>
                    <a:pt x="1867" y="0"/>
                  </a:moveTo>
                  <a:lnTo>
                    <a:pt x="1" y="1085"/>
                  </a:lnTo>
                  <a:lnTo>
                    <a:pt x="191" y="3541"/>
                  </a:lnTo>
                  <a:cubicBezTo>
                    <a:pt x="498" y="3729"/>
                    <a:pt x="792" y="3807"/>
                    <a:pt x="1059" y="3807"/>
                  </a:cubicBezTo>
                  <a:cubicBezTo>
                    <a:pt x="1739" y="3807"/>
                    <a:pt x="2247" y="3307"/>
                    <a:pt x="2343" y="2856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9770375" y="2035625"/>
              <a:ext cx="167550" cy="142100"/>
            </a:xfrm>
            <a:custGeom>
              <a:avLst/>
              <a:gdLst/>
              <a:ahLst/>
              <a:cxnLst/>
              <a:rect l="l" t="t" r="r" b="b"/>
              <a:pathLst>
                <a:path w="6702" h="5684" extrusionOk="0">
                  <a:moveTo>
                    <a:pt x="3939" y="0"/>
                  </a:moveTo>
                  <a:cubicBezTo>
                    <a:pt x="3887" y="0"/>
                    <a:pt x="3832" y="26"/>
                    <a:pt x="3770" y="84"/>
                  </a:cubicBezTo>
                  <a:cubicBezTo>
                    <a:pt x="3522" y="331"/>
                    <a:pt x="4322" y="1987"/>
                    <a:pt x="4322" y="1987"/>
                  </a:cubicBezTo>
                  <a:cubicBezTo>
                    <a:pt x="4322" y="1987"/>
                    <a:pt x="2370" y="406"/>
                    <a:pt x="1693" y="406"/>
                  </a:cubicBezTo>
                  <a:cubicBezTo>
                    <a:pt x="1650" y="406"/>
                    <a:pt x="1612" y="413"/>
                    <a:pt x="1580" y="426"/>
                  </a:cubicBezTo>
                  <a:cubicBezTo>
                    <a:pt x="1047" y="636"/>
                    <a:pt x="1885" y="1188"/>
                    <a:pt x="1885" y="1188"/>
                  </a:cubicBezTo>
                  <a:cubicBezTo>
                    <a:pt x="1885" y="1188"/>
                    <a:pt x="1218" y="849"/>
                    <a:pt x="838" y="849"/>
                  </a:cubicBezTo>
                  <a:cubicBezTo>
                    <a:pt x="734" y="849"/>
                    <a:pt x="651" y="875"/>
                    <a:pt x="609" y="940"/>
                  </a:cubicBezTo>
                  <a:cubicBezTo>
                    <a:pt x="400" y="1245"/>
                    <a:pt x="1504" y="1835"/>
                    <a:pt x="1504" y="1835"/>
                  </a:cubicBezTo>
                  <a:cubicBezTo>
                    <a:pt x="1504" y="1835"/>
                    <a:pt x="941" y="1610"/>
                    <a:pt x="586" y="1610"/>
                  </a:cubicBezTo>
                  <a:cubicBezTo>
                    <a:pt x="479" y="1610"/>
                    <a:pt x="391" y="1630"/>
                    <a:pt x="343" y="1683"/>
                  </a:cubicBezTo>
                  <a:cubicBezTo>
                    <a:pt x="152" y="1892"/>
                    <a:pt x="819" y="2292"/>
                    <a:pt x="1180" y="2482"/>
                  </a:cubicBezTo>
                  <a:cubicBezTo>
                    <a:pt x="1180" y="2482"/>
                    <a:pt x="793" y="2369"/>
                    <a:pt x="486" y="2369"/>
                  </a:cubicBezTo>
                  <a:cubicBezTo>
                    <a:pt x="321" y="2369"/>
                    <a:pt x="180" y="2402"/>
                    <a:pt x="133" y="2501"/>
                  </a:cubicBezTo>
                  <a:cubicBezTo>
                    <a:pt x="0" y="2806"/>
                    <a:pt x="895" y="2977"/>
                    <a:pt x="1409" y="3225"/>
                  </a:cubicBezTo>
                  <a:cubicBezTo>
                    <a:pt x="1923" y="3472"/>
                    <a:pt x="3199" y="4005"/>
                    <a:pt x="3427" y="4691"/>
                  </a:cubicBezTo>
                  <a:cubicBezTo>
                    <a:pt x="3655" y="5148"/>
                    <a:pt x="4074" y="5509"/>
                    <a:pt x="4588" y="5643"/>
                  </a:cubicBezTo>
                  <a:cubicBezTo>
                    <a:pt x="4708" y="5671"/>
                    <a:pt x="4823" y="5684"/>
                    <a:pt x="4932" y="5684"/>
                  </a:cubicBezTo>
                  <a:cubicBezTo>
                    <a:pt x="5342" y="5684"/>
                    <a:pt x="5681" y="5502"/>
                    <a:pt x="5997" y="5262"/>
                  </a:cubicBezTo>
                  <a:lnTo>
                    <a:pt x="5997" y="5281"/>
                  </a:lnTo>
                  <a:cubicBezTo>
                    <a:pt x="6587" y="4691"/>
                    <a:pt x="6701" y="3777"/>
                    <a:pt x="6283" y="3073"/>
                  </a:cubicBezTo>
                  <a:cubicBezTo>
                    <a:pt x="6149" y="2844"/>
                    <a:pt x="5997" y="2654"/>
                    <a:pt x="5845" y="2444"/>
                  </a:cubicBezTo>
                  <a:cubicBezTo>
                    <a:pt x="5502" y="2026"/>
                    <a:pt x="4722" y="997"/>
                    <a:pt x="4455" y="579"/>
                  </a:cubicBezTo>
                  <a:cubicBezTo>
                    <a:pt x="4236" y="273"/>
                    <a:pt x="4107" y="0"/>
                    <a:pt x="3939" y="0"/>
                  </a:cubicBez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9812875" y="2062400"/>
              <a:ext cx="37700" cy="21375"/>
            </a:xfrm>
            <a:custGeom>
              <a:avLst/>
              <a:gdLst/>
              <a:ahLst/>
              <a:cxnLst/>
              <a:rect l="l" t="t" r="r" b="b"/>
              <a:pathLst>
                <a:path w="1508" h="855" extrusionOk="0">
                  <a:moveTo>
                    <a:pt x="111" y="1"/>
                  </a:moveTo>
                  <a:cubicBezTo>
                    <a:pt x="44" y="1"/>
                    <a:pt x="0" y="101"/>
                    <a:pt x="71" y="136"/>
                  </a:cubicBezTo>
                  <a:cubicBezTo>
                    <a:pt x="547" y="288"/>
                    <a:pt x="984" y="536"/>
                    <a:pt x="1365" y="840"/>
                  </a:cubicBezTo>
                  <a:cubicBezTo>
                    <a:pt x="1378" y="850"/>
                    <a:pt x="1391" y="854"/>
                    <a:pt x="1404" y="854"/>
                  </a:cubicBezTo>
                  <a:cubicBezTo>
                    <a:pt x="1464" y="854"/>
                    <a:pt x="1508" y="758"/>
                    <a:pt x="1460" y="726"/>
                  </a:cubicBezTo>
                  <a:cubicBezTo>
                    <a:pt x="1061" y="402"/>
                    <a:pt x="604" y="155"/>
                    <a:pt x="128" y="3"/>
                  </a:cubicBezTo>
                  <a:cubicBezTo>
                    <a:pt x="122" y="1"/>
                    <a:pt x="116" y="1"/>
                    <a:pt x="111" y="1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9801925" y="2078100"/>
              <a:ext cx="35200" cy="20000"/>
            </a:xfrm>
            <a:custGeom>
              <a:avLst/>
              <a:gdLst/>
              <a:ahLst/>
              <a:cxnLst/>
              <a:rect l="l" t="t" r="r" b="b"/>
              <a:pathLst>
                <a:path w="1408" h="800" extrusionOk="0">
                  <a:moveTo>
                    <a:pt x="111" y="1"/>
                  </a:moveTo>
                  <a:cubicBezTo>
                    <a:pt x="44" y="1"/>
                    <a:pt x="0" y="101"/>
                    <a:pt x="71" y="136"/>
                  </a:cubicBezTo>
                  <a:cubicBezTo>
                    <a:pt x="509" y="288"/>
                    <a:pt x="908" y="498"/>
                    <a:pt x="1270" y="783"/>
                  </a:cubicBezTo>
                  <a:cubicBezTo>
                    <a:pt x="1281" y="794"/>
                    <a:pt x="1293" y="799"/>
                    <a:pt x="1306" y="799"/>
                  </a:cubicBezTo>
                  <a:cubicBezTo>
                    <a:pt x="1357" y="799"/>
                    <a:pt x="1408" y="715"/>
                    <a:pt x="1346" y="669"/>
                  </a:cubicBezTo>
                  <a:cubicBezTo>
                    <a:pt x="985" y="384"/>
                    <a:pt x="566" y="155"/>
                    <a:pt x="128" y="3"/>
                  </a:cubicBezTo>
                  <a:cubicBezTo>
                    <a:pt x="122" y="1"/>
                    <a:pt x="116" y="1"/>
                    <a:pt x="111" y="1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9794800" y="2095250"/>
              <a:ext cx="33400" cy="17400"/>
            </a:xfrm>
            <a:custGeom>
              <a:avLst/>
              <a:gdLst/>
              <a:ahLst/>
              <a:cxnLst/>
              <a:rect l="l" t="t" r="r" b="b"/>
              <a:pathLst>
                <a:path w="1336" h="696" extrusionOk="0">
                  <a:moveTo>
                    <a:pt x="112" y="0"/>
                  </a:moveTo>
                  <a:cubicBezTo>
                    <a:pt x="44" y="0"/>
                    <a:pt x="0" y="118"/>
                    <a:pt x="89" y="136"/>
                  </a:cubicBezTo>
                  <a:cubicBezTo>
                    <a:pt x="470" y="250"/>
                    <a:pt x="851" y="440"/>
                    <a:pt x="1174" y="688"/>
                  </a:cubicBezTo>
                  <a:cubicBezTo>
                    <a:pt x="1185" y="693"/>
                    <a:pt x="1196" y="695"/>
                    <a:pt x="1207" y="695"/>
                  </a:cubicBezTo>
                  <a:cubicBezTo>
                    <a:pt x="1274" y="695"/>
                    <a:pt x="1335" y="606"/>
                    <a:pt x="1270" y="573"/>
                  </a:cubicBezTo>
                  <a:cubicBezTo>
                    <a:pt x="927" y="307"/>
                    <a:pt x="546" y="116"/>
                    <a:pt x="127" y="2"/>
                  </a:cubicBezTo>
                  <a:cubicBezTo>
                    <a:pt x="122" y="1"/>
                    <a:pt x="117" y="0"/>
                    <a:pt x="112" y="0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9877125" y="2083450"/>
              <a:ext cx="24750" cy="36050"/>
            </a:xfrm>
            <a:custGeom>
              <a:avLst/>
              <a:gdLst/>
              <a:ahLst/>
              <a:cxnLst/>
              <a:rect l="l" t="t" r="r" b="b"/>
              <a:pathLst>
                <a:path w="990" h="1442" extrusionOk="0">
                  <a:moveTo>
                    <a:pt x="91" y="0"/>
                  </a:moveTo>
                  <a:cubicBezTo>
                    <a:pt x="47" y="0"/>
                    <a:pt x="1" y="43"/>
                    <a:pt x="14" y="93"/>
                  </a:cubicBezTo>
                  <a:cubicBezTo>
                    <a:pt x="166" y="608"/>
                    <a:pt x="471" y="1064"/>
                    <a:pt x="851" y="1426"/>
                  </a:cubicBezTo>
                  <a:cubicBezTo>
                    <a:pt x="862" y="1437"/>
                    <a:pt x="875" y="1442"/>
                    <a:pt x="887" y="1442"/>
                  </a:cubicBezTo>
                  <a:cubicBezTo>
                    <a:pt x="939" y="1442"/>
                    <a:pt x="989" y="1358"/>
                    <a:pt x="927" y="1312"/>
                  </a:cubicBezTo>
                  <a:cubicBezTo>
                    <a:pt x="566" y="950"/>
                    <a:pt x="299" y="512"/>
                    <a:pt x="147" y="36"/>
                  </a:cubicBezTo>
                  <a:cubicBezTo>
                    <a:pt x="134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9871275" y="2099625"/>
              <a:ext cx="18700" cy="59025"/>
            </a:xfrm>
            <a:custGeom>
              <a:avLst/>
              <a:gdLst/>
              <a:ahLst/>
              <a:cxnLst/>
              <a:rect l="l" t="t" r="r" b="b"/>
              <a:pathLst>
                <a:path w="748" h="2361" extrusionOk="0">
                  <a:moveTo>
                    <a:pt x="403" y="1"/>
                  </a:moveTo>
                  <a:cubicBezTo>
                    <a:pt x="379" y="1"/>
                    <a:pt x="356" y="11"/>
                    <a:pt x="343" y="37"/>
                  </a:cubicBezTo>
                  <a:cubicBezTo>
                    <a:pt x="0" y="798"/>
                    <a:pt x="95" y="1674"/>
                    <a:pt x="609" y="2340"/>
                  </a:cubicBezTo>
                  <a:cubicBezTo>
                    <a:pt x="623" y="2354"/>
                    <a:pt x="640" y="2360"/>
                    <a:pt x="655" y="2360"/>
                  </a:cubicBezTo>
                  <a:cubicBezTo>
                    <a:pt x="704" y="2360"/>
                    <a:pt x="748" y="2303"/>
                    <a:pt x="705" y="2245"/>
                  </a:cubicBezTo>
                  <a:cubicBezTo>
                    <a:pt x="229" y="1636"/>
                    <a:pt x="133" y="798"/>
                    <a:pt x="476" y="94"/>
                  </a:cubicBezTo>
                  <a:cubicBezTo>
                    <a:pt x="501" y="43"/>
                    <a:pt x="451" y="1"/>
                    <a:pt x="403" y="1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9826275" y="2077525"/>
              <a:ext cx="29025" cy="40775"/>
            </a:xfrm>
            <a:custGeom>
              <a:avLst/>
              <a:gdLst/>
              <a:ahLst/>
              <a:cxnLst/>
              <a:rect l="l" t="t" r="r" b="b"/>
              <a:pathLst>
                <a:path w="1161" h="1631" extrusionOk="0">
                  <a:moveTo>
                    <a:pt x="1053" y="0"/>
                  </a:moveTo>
                  <a:cubicBezTo>
                    <a:pt x="1042" y="0"/>
                    <a:pt x="1031" y="2"/>
                    <a:pt x="1020" y="7"/>
                  </a:cubicBezTo>
                  <a:cubicBezTo>
                    <a:pt x="448" y="311"/>
                    <a:pt x="49" y="902"/>
                    <a:pt x="11" y="1549"/>
                  </a:cubicBezTo>
                  <a:cubicBezTo>
                    <a:pt x="0" y="1601"/>
                    <a:pt x="41" y="1631"/>
                    <a:pt x="81" y="1631"/>
                  </a:cubicBezTo>
                  <a:cubicBezTo>
                    <a:pt x="113" y="1631"/>
                    <a:pt x="144" y="1611"/>
                    <a:pt x="144" y="1568"/>
                  </a:cubicBezTo>
                  <a:cubicBezTo>
                    <a:pt x="201" y="959"/>
                    <a:pt x="544" y="426"/>
                    <a:pt x="1077" y="140"/>
                  </a:cubicBezTo>
                  <a:cubicBezTo>
                    <a:pt x="1160" y="107"/>
                    <a:pt x="1127" y="0"/>
                    <a:pt x="1053" y="0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9876975" y="2173350"/>
              <a:ext cx="308925" cy="404575"/>
            </a:xfrm>
            <a:custGeom>
              <a:avLst/>
              <a:gdLst/>
              <a:ahLst/>
              <a:cxnLst/>
              <a:rect l="l" t="t" r="r" b="b"/>
              <a:pathLst>
                <a:path w="12357" h="16183" extrusionOk="0">
                  <a:moveTo>
                    <a:pt x="2837" y="0"/>
                  </a:moveTo>
                  <a:lnTo>
                    <a:pt x="1" y="1828"/>
                  </a:lnTo>
                  <a:cubicBezTo>
                    <a:pt x="1" y="1828"/>
                    <a:pt x="762" y="11556"/>
                    <a:pt x="1657" y="15212"/>
                  </a:cubicBezTo>
                  <a:cubicBezTo>
                    <a:pt x="1830" y="15902"/>
                    <a:pt x="2319" y="16183"/>
                    <a:pt x="3000" y="16183"/>
                  </a:cubicBezTo>
                  <a:cubicBezTo>
                    <a:pt x="5920" y="16183"/>
                    <a:pt x="12356" y="11023"/>
                    <a:pt x="12356" y="11023"/>
                  </a:cubicBezTo>
                  <a:lnTo>
                    <a:pt x="12128" y="3998"/>
                  </a:lnTo>
                  <a:cubicBezTo>
                    <a:pt x="12128" y="3998"/>
                    <a:pt x="6150" y="8891"/>
                    <a:pt x="4798" y="9348"/>
                  </a:cubicBezTo>
                  <a:cubicBezTo>
                    <a:pt x="4798" y="9348"/>
                    <a:pt x="4570" y="8625"/>
                    <a:pt x="3884" y="5426"/>
                  </a:cubicBezTo>
                  <a:cubicBezTo>
                    <a:pt x="3427" y="3218"/>
                    <a:pt x="2837" y="0"/>
                    <a:pt x="2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9912200" y="2522800"/>
              <a:ext cx="68850" cy="49350"/>
            </a:xfrm>
            <a:custGeom>
              <a:avLst/>
              <a:gdLst/>
              <a:ahLst/>
              <a:cxnLst/>
              <a:rect l="l" t="t" r="r" b="b"/>
              <a:pathLst>
                <a:path w="2754" h="1974" extrusionOk="0">
                  <a:moveTo>
                    <a:pt x="380" y="1"/>
                  </a:moveTo>
                  <a:cubicBezTo>
                    <a:pt x="292" y="1"/>
                    <a:pt x="204" y="6"/>
                    <a:pt x="115" y="15"/>
                  </a:cubicBezTo>
                  <a:cubicBezTo>
                    <a:pt x="0" y="15"/>
                    <a:pt x="0" y="206"/>
                    <a:pt x="115" y="206"/>
                  </a:cubicBezTo>
                  <a:cubicBezTo>
                    <a:pt x="213" y="192"/>
                    <a:pt x="310" y="186"/>
                    <a:pt x="407" y="186"/>
                  </a:cubicBezTo>
                  <a:cubicBezTo>
                    <a:pt x="1418" y="186"/>
                    <a:pt x="2327" y="894"/>
                    <a:pt x="2571" y="1919"/>
                  </a:cubicBezTo>
                  <a:cubicBezTo>
                    <a:pt x="2585" y="1956"/>
                    <a:pt x="2618" y="1973"/>
                    <a:pt x="2650" y="1973"/>
                  </a:cubicBezTo>
                  <a:cubicBezTo>
                    <a:pt x="2701" y="1973"/>
                    <a:pt x="2753" y="1932"/>
                    <a:pt x="2742" y="1862"/>
                  </a:cubicBezTo>
                  <a:cubicBezTo>
                    <a:pt x="2477" y="768"/>
                    <a:pt x="1493" y="1"/>
                    <a:pt x="380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9892200" y="2214750"/>
              <a:ext cx="13825" cy="13350"/>
            </a:xfrm>
            <a:custGeom>
              <a:avLst/>
              <a:gdLst/>
              <a:ahLst/>
              <a:cxnLst/>
              <a:rect l="l" t="t" r="r" b="b"/>
              <a:pathLst>
                <a:path w="553" h="534" extrusionOk="0">
                  <a:moveTo>
                    <a:pt x="267" y="1"/>
                  </a:moveTo>
                  <a:cubicBezTo>
                    <a:pt x="134" y="1"/>
                    <a:pt x="1" y="115"/>
                    <a:pt x="1" y="267"/>
                  </a:cubicBezTo>
                  <a:cubicBezTo>
                    <a:pt x="1" y="420"/>
                    <a:pt x="134" y="534"/>
                    <a:pt x="267" y="534"/>
                  </a:cubicBezTo>
                  <a:cubicBezTo>
                    <a:pt x="420" y="534"/>
                    <a:pt x="553" y="420"/>
                    <a:pt x="553" y="267"/>
                  </a:cubicBezTo>
                  <a:cubicBezTo>
                    <a:pt x="553" y="115"/>
                    <a:pt x="420" y="1"/>
                    <a:pt x="267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9878300" y="2206825"/>
              <a:ext cx="78700" cy="45400"/>
            </a:xfrm>
            <a:custGeom>
              <a:avLst/>
              <a:gdLst/>
              <a:ahLst/>
              <a:cxnLst/>
              <a:rect l="l" t="t" r="r" b="b"/>
              <a:pathLst>
                <a:path w="3148" h="1816" extrusionOk="0">
                  <a:moveTo>
                    <a:pt x="3018" y="1"/>
                  </a:moveTo>
                  <a:cubicBezTo>
                    <a:pt x="3004" y="1"/>
                    <a:pt x="2989" y="4"/>
                    <a:pt x="2975" y="13"/>
                  </a:cubicBezTo>
                  <a:cubicBezTo>
                    <a:pt x="1985" y="527"/>
                    <a:pt x="1071" y="1136"/>
                    <a:pt x="81" y="1650"/>
                  </a:cubicBezTo>
                  <a:cubicBezTo>
                    <a:pt x="0" y="1699"/>
                    <a:pt x="43" y="1815"/>
                    <a:pt x="127" y="1815"/>
                  </a:cubicBezTo>
                  <a:cubicBezTo>
                    <a:pt x="142" y="1815"/>
                    <a:pt x="159" y="1811"/>
                    <a:pt x="176" y="1803"/>
                  </a:cubicBezTo>
                  <a:cubicBezTo>
                    <a:pt x="1147" y="1289"/>
                    <a:pt x="2080" y="679"/>
                    <a:pt x="3051" y="165"/>
                  </a:cubicBezTo>
                  <a:cubicBezTo>
                    <a:pt x="3147" y="117"/>
                    <a:pt x="3094" y="1"/>
                    <a:pt x="3018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9925775" y="2186125"/>
              <a:ext cx="9575" cy="34675"/>
            </a:xfrm>
            <a:custGeom>
              <a:avLst/>
              <a:gdLst/>
              <a:ahLst/>
              <a:cxnLst/>
              <a:rect l="l" t="t" r="r" b="b"/>
              <a:pathLst>
                <a:path w="383" h="1387" extrusionOk="0">
                  <a:moveTo>
                    <a:pt x="82" y="1"/>
                  </a:moveTo>
                  <a:cubicBezTo>
                    <a:pt x="39" y="1"/>
                    <a:pt x="0" y="25"/>
                    <a:pt x="10" y="80"/>
                  </a:cubicBezTo>
                  <a:cubicBezTo>
                    <a:pt x="48" y="498"/>
                    <a:pt x="105" y="917"/>
                    <a:pt x="200" y="1317"/>
                  </a:cubicBezTo>
                  <a:cubicBezTo>
                    <a:pt x="208" y="1365"/>
                    <a:pt x="243" y="1386"/>
                    <a:pt x="279" y="1386"/>
                  </a:cubicBezTo>
                  <a:cubicBezTo>
                    <a:pt x="329" y="1386"/>
                    <a:pt x="382" y="1345"/>
                    <a:pt x="371" y="1279"/>
                  </a:cubicBezTo>
                  <a:cubicBezTo>
                    <a:pt x="276" y="879"/>
                    <a:pt x="219" y="479"/>
                    <a:pt x="181" y="80"/>
                  </a:cubicBezTo>
                  <a:cubicBezTo>
                    <a:pt x="181" y="30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9973400" y="2407400"/>
              <a:ext cx="25625" cy="50625"/>
            </a:xfrm>
            <a:custGeom>
              <a:avLst/>
              <a:gdLst/>
              <a:ahLst/>
              <a:cxnLst/>
              <a:rect l="l" t="t" r="r" b="b"/>
              <a:pathLst>
                <a:path w="1025" h="2025" extrusionOk="0">
                  <a:moveTo>
                    <a:pt x="915" y="0"/>
                  </a:moveTo>
                  <a:cubicBezTo>
                    <a:pt x="890" y="0"/>
                    <a:pt x="864" y="13"/>
                    <a:pt x="846" y="43"/>
                  </a:cubicBezTo>
                  <a:cubicBezTo>
                    <a:pt x="579" y="652"/>
                    <a:pt x="313" y="1281"/>
                    <a:pt x="27" y="1890"/>
                  </a:cubicBezTo>
                  <a:cubicBezTo>
                    <a:pt x="0" y="1957"/>
                    <a:pt x="69" y="2024"/>
                    <a:pt x="124" y="2024"/>
                  </a:cubicBezTo>
                  <a:cubicBezTo>
                    <a:pt x="148" y="2024"/>
                    <a:pt x="168" y="2013"/>
                    <a:pt x="180" y="1985"/>
                  </a:cubicBezTo>
                  <a:cubicBezTo>
                    <a:pt x="446" y="1357"/>
                    <a:pt x="732" y="748"/>
                    <a:pt x="998" y="138"/>
                  </a:cubicBezTo>
                  <a:cubicBezTo>
                    <a:pt x="1024" y="60"/>
                    <a:pt x="970" y="0"/>
                    <a:pt x="915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9985875" y="2429500"/>
              <a:ext cx="7550" cy="20550"/>
            </a:xfrm>
            <a:custGeom>
              <a:avLst/>
              <a:gdLst/>
              <a:ahLst/>
              <a:cxnLst/>
              <a:rect l="l" t="t" r="r" b="b"/>
              <a:pathLst>
                <a:path w="302" h="822" extrusionOk="0">
                  <a:moveTo>
                    <a:pt x="105" y="0"/>
                  </a:moveTo>
                  <a:cubicBezTo>
                    <a:pt x="55" y="0"/>
                    <a:pt x="0" y="41"/>
                    <a:pt x="23" y="111"/>
                  </a:cubicBezTo>
                  <a:cubicBezTo>
                    <a:pt x="61" y="320"/>
                    <a:pt x="99" y="549"/>
                    <a:pt x="138" y="758"/>
                  </a:cubicBezTo>
                  <a:cubicBezTo>
                    <a:pt x="145" y="803"/>
                    <a:pt x="173" y="822"/>
                    <a:pt x="203" y="822"/>
                  </a:cubicBezTo>
                  <a:cubicBezTo>
                    <a:pt x="250" y="822"/>
                    <a:pt x="301" y="778"/>
                    <a:pt x="290" y="720"/>
                  </a:cubicBezTo>
                  <a:cubicBezTo>
                    <a:pt x="252" y="492"/>
                    <a:pt x="214" y="282"/>
                    <a:pt x="176" y="54"/>
                  </a:cubicBezTo>
                  <a:cubicBezTo>
                    <a:pt x="168" y="17"/>
                    <a:pt x="138" y="0"/>
                    <a:pt x="105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10105425" y="2206400"/>
              <a:ext cx="504525" cy="754675"/>
            </a:xfrm>
            <a:custGeom>
              <a:avLst/>
              <a:gdLst/>
              <a:ahLst/>
              <a:cxnLst/>
              <a:rect l="l" t="t" r="r" b="b"/>
              <a:pathLst>
                <a:path w="20181" h="30187" extrusionOk="0">
                  <a:moveTo>
                    <a:pt x="10125" y="1"/>
                  </a:moveTo>
                  <a:cubicBezTo>
                    <a:pt x="8794" y="1"/>
                    <a:pt x="8092" y="830"/>
                    <a:pt x="8092" y="830"/>
                  </a:cubicBezTo>
                  <a:cubicBezTo>
                    <a:pt x="8092" y="830"/>
                    <a:pt x="7616" y="925"/>
                    <a:pt x="6969" y="1096"/>
                  </a:cubicBezTo>
                  <a:cubicBezTo>
                    <a:pt x="6702" y="1153"/>
                    <a:pt x="6416" y="1249"/>
                    <a:pt x="6112" y="1325"/>
                  </a:cubicBezTo>
                  <a:lnTo>
                    <a:pt x="5921" y="1382"/>
                  </a:lnTo>
                  <a:cubicBezTo>
                    <a:pt x="4874" y="1686"/>
                    <a:pt x="3732" y="2105"/>
                    <a:pt x="3180" y="2486"/>
                  </a:cubicBezTo>
                  <a:cubicBezTo>
                    <a:pt x="2399" y="3057"/>
                    <a:pt x="2190" y="5665"/>
                    <a:pt x="2152" y="8445"/>
                  </a:cubicBezTo>
                  <a:lnTo>
                    <a:pt x="2152" y="8654"/>
                  </a:lnTo>
                  <a:cubicBezTo>
                    <a:pt x="2152" y="8902"/>
                    <a:pt x="2152" y="9130"/>
                    <a:pt x="2133" y="9378"/>
                  </a:cubicBezTo>
                  <a:lnTo>
                    <a:pt x="2133" y="10444"/>
                  </a:lnTo>
                  <a:lnTo>
                    <a:pt x="2133" y="10691"/>
                  </a:lnTo>
                  <a:cubicBezTo>
                    <a:pt x="2133" y="11586"/>
                    <a:pt x="2133" y="12443"/>
                    <a:pt x="2114" y="13204"/>
                  </a:cubicBezTo>
                  <a:lnTo>
                    <a:pt x="2114" y="13433"/>
                  </a:lnTo>
                  <a:cubicBezTo>
                    <a:pt x="2114" y="13871"/>
                    <a:pt x="2095" y="14270"/>
                    <a:pt x="2076" y="14613"/>
                  </a:cubicBezTo>
                  <a:cubicBezTo>
                    <a:pt x="2076" y="14765"/>
                    <a:pt x="2057" y="14899"/>
                    <a:pt x="2038" y="15013"/>
                  </a:cubicBezTo>
                  <a:cubicBezTo>
                    <a:pt x="1924" y="16365"/>
                    <a:pt x="401" y="26836"/>
                    <a:pt x="1" y="28682"/>
                  </a:cubicBezTo>
                  <a:cubicBezTo>
                    <a:pt x="5331" y="29901"/>
                    <a:pt x="11652" y="30148"/>
                    <a:pt x="19514" y="30186"/>
                  </a:cubicBezTo>
                  <a:cubicBezTo>
                    <a:pt x="19305" y="28130"/>
                    <a:pt x="18677" y="21391"/>
                    <a:pt x="18658" y="14290"/>
                  </a:cubicBezTo>
                  <a:cubicBezTo>
                    <a:pt x="18658" y="14099"/>
                    <a:pt x="18677" y="13909"/>
                    <a:pt x="18696" y="13718"/>
                  </a:cubicBezTo>
                  <a:cubicBezTo>
                    <a:pt x="18867" y="11738"/>
                    <a:pt x="19305" y="10254"/>
                    <a:pt x="19629" y="8959"/>
                  </a:cubicBezTo>
                  <a:cubicBezTo>
                    <a:pt x="19971" y="7493"/>
                    <a:pt x="20181" y="6275"/>
                    <a:pt x="19705" y="4828"/>
                  </a:cubicBezTo>
                  <a:cubicBezTo>
                    <a:pt x="19343" y="3628"/>
                    <a:pt x="18715" y="3019"/>
                    <a:pt x="17953" y="2638"/>
                  </a:cubicBezTo>
                  <a:cubicBezTo>
                    <a:pt x="17896" y="2600"/>
                    <a:pt x="17820" y="2562"/>
                    <a:pt x="17744" y="2543"/>
                  </a:cubicBezTo>
                  <a:cubicBezTo>
                    <a:pt x="16773" y="2105"/>
                    <a:pt x="15555" y="2010"/>
                    <a:pt x="14317" y="1610"/>
                  </a:cubicBezTo>
                  <a:cubicBezTo>
                    <a:pt x="13708" y="1420"/>
                    <a:pt x="13137" y="1153"/>
                    <a:pt x="12585" y="830"/>
                  </a:cubicBezTo>
                  <a:cubicBezTo>
                    <a:pt x="11614" y="208"/>
                    <a:pt x="10791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10422400" y="2753300"/>
              <a:ext cx="70000" cy="101150"/>
            </a:xfrm>
            <a:custGeom>
              <a:avLst/>
              <a:gdLst/>
              <a:ahLst/>
              <a:cxnLst/>
              <a:rect l="l" t="t" r="r" b="b"/>
              <a:pathLst>
                <a:path w="2800" h="4046" extrusionOk="0">
                  <a:moveTo>
                    <a:pt x="87" y="0"/>
                  </a:moveTo>
                  <a:cubicBezTo>
                    <a:pt x="44" y="0"/>
                    <a:pt x="1" y="29"/>
                    <a:pt x="1" y="86"/>
                  </a:cubicBezTo>
                  <a:cubicBezTo>
                    <a:pt x="39" y="1057"/>
                    <a:pt x="134" y="2104"/>
                    <a:pt x="705" y="2922"/>
                  </a:cubicBezTo>
                  <a:cubicBezTo>
                    <a:pt x="1143" y="3608"/>
                    <a:pt x="1886" y="4027"/>
                    <a:pt x="2685" y="4046"/>
                  </a:cubicBezTo>
                  <a:cubicBezTo>
                    <a:pt x="2799" y="4046"/>
                    <a:pt x="2799" y="3893"/>
                    <a:pt x="2685" y="3874"/>
                  </a:cubicBezTo>
                  <a:cubicBezTo>
                    <a:pt x="1886" y="3855"/>
                    <a:pt x="1143" y="3398"/>
                    <a:pt x="762" y="2694"/>
                  </a:cubicBezTo>
                  <a:cubicBezTo>
                    <a:pt x="286" y="1913"/>
                    <a:pt x="210" y="981"/>
                    <a:pt x="172" y="86"/>
                  </a:cubicBezTo>
                  <a:cubicBezTo>
                    <a:pt x="172" y="29"/>
                    <a:pt x="129" y="0"/>
                    <a:pt x="87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10124000" y="2735675"/>
              <a:ext cx="70925" cy="95500"/>
            </a:xfrm>
            <a:custGeom>
              <a:avLst/>
              <a:gdLst/>
              <a:ahLst/>
              <a:cxnLst/>
              <a:rect l="l" t="t" r="r" b="b"/>
              <a:pathLst>
                <a:path w="2837" h="3820" extrusionOk="0">
                  <a:moveTo>
                    <a:pt x="2751" y="1"/>
                  </a:moveTo>
                  <a:cubicBezTo>
                    <a:pt x="2708" y="1"/>
                    <a:pt x="2666" y="29"/>
                    <a:pt x="2666" y="86"/>
                  </a:cubicBezTo>
                  <a:cubicBezTo>
                    <a:pt x="2532" y="1590"/>
                    <a:pt x="1904" y="3532"/>
                    <a:pt x="114" y="3646"/>
                  </a:cubicBezTo>
                  <a:cubicBezTo>
                    <a:pt x="6" y="3646"/>
                    <a:pt x="0" y="3819"/>
                    <a:pt x="99" y="3819"/>
                  </a:cubicBezTo>
                  <a:cubicBezTo>
                    <a:pt x="104" y="3819"/>
                    <a:pt x="109" y="3819"/>
                    <a:pt x="114" y="3818"/>
                  </a:cubicBezTo>
                  <a:cubicBezTo>
                    <a:pt x="895" y="3761"/>
                    <a:pt x="1599" y="3342"/>
                    <a:pt x="2037" y="2714"/>
                  </a:cubicBezTo>
                  <a:cubicBezTo>
                    <a:pt x="2589" y="1952"/>
                    <a:pt x="2761" y="1000"/>
                    <a:pt x="2837" y="86"/>
                  </a:cubicBezTo>
                  <a:cubicBezTo>
                    <a:pt x="2837" y="29"/>
                    <a:pt x="2794" y="1"/>
                    <a:pt x="2751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10317700" y="26907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34" y="1"/>
                    <a:pt x="1" y="153"/>
                    <a:pt x="1" y="324"/>
                  </a:cubicBezTo>
                  <a:cubicBezTo>
                    <a:pt x="1" y="515"/>
                    <a:pt x="134" y="648"/>
                    <a:pt x="324" y="648"/>
                  </a:cubicBezTo>
                  <a:cubicBezTo>
                    <a:pt x="496" y="648"/>
                    <a:pt x="648" y="515"/>
                    <a:pt x="648" y="324"/>
                  </a:cubicBezTo>
                  <a:cubicBezTo>
                    <a:pt x="648" y="153"/>
                    <a:pt x="496" y="1"/>
                    <a:pt x="324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10309600" y="2755900"/>
              <a:ext cx="19075" cy="16275"/>
            </a:xfrm>
            <a:custGeom>
              <a:avLst/>
              <a:gdLst/>
              <a:ahLst/>
              <a:cxnLst/>
              <a:rect l="l" t="t" r="r" b="b"/>
              <a:pathLst>
                <a:path w="763" h="651" extrusionOk="0">
                  <a:moveTo>
                    <a:pt x="439" y="1"/>
                  </a:moveTo>
                  <a:cubicBezTo>
                    <a:pt x="153" y="1"/>
                    <a:pt x="1" y="344"/>
                    <a:pt x="210" y="553"/>
                  </a:cubicBezTo>
                  <a:cubicBezTo>
                    <a:pt x="278" y="620"/>
                    <a:pt x="359" y="650"/>
                    <a:pt x="438" y="650"/>
                  </a:cubicBezTo>
                  <a:cubicBezTo>
                    <a:pt x="605" y="650"/>
                    <a:pt x="762" y="518"/>
                    <a:pt x="762" y="324"/>
                  </a:cubicBezTo>
                  <a:cubicBezTo>
                    <a:pt x="762" y="134"/>
                    <a:pt x="629" y="1"/>
                    <a:pt x="439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10309600" y="2827300"/>
              <a:ext cx="16225" cy="16200"/>
            </a:xfrm>
            <a:custGeom>
              <a:avLst/>
              <a:gdLst/>
              <a:ahLst/>
              <a:cxnLst/>
              <a:rect l="l" t="t" r="r" b="b"/>
              <a:pathLst>
                <a:path w="649" h="648" extrusionOk="0">
                  <a:moveTo>
                    <a:pt x="325" y="1"/>
                  </a:moveTo>
                  <a:cubicBezTo>
                    <a:pt x="134" y="1"/>
                    <a:pt x="1" y="134"/>
                    <a:pt x="1" y="324"/>
                  </a:cubicBezTo>
                  <a:cubicBezTo>
                    <a:pt x="1" y="496"/>
                    <a:pt x="134" y="648"/>
                    <a:pt x="325" y="648"/>
                  </a:cubicBezTo>
                  <a:cubicBezTo>
                    <a:pt x="496" y="648"/>
                    <a:pt x="648" y="496"/>
                    <a:pt x="648" y="324"/>
                  </a:cubicBezTo>
                  <a:cubicBezTo>
                    <a:pt x="648" y="134"/>
                    <a:pt x="496" y="1"/>
                    <a:pt x="325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10533300" y="2505325"/>
              <a:ext cx="22150" cy="445500"/>
            </a:xfrm>
            <a:custGeom>
              <a:avLst/>
              <a:gdLst/>
              <a:ahLst/>
              <a:cxnLst/>
              <a:rect l="l" t="t" r="r" b="b"/>
              <a:pathLst>
                <a:path w="886" h="17820" extrusionOk="0">
                  <a:moveTo>
                    <a:pt x="619" y="0"/>
                  </a:moveTo>
                  <a:cubicBezTo>
                    <a:pt x="577" y="0"/>
                    <a:pt x="534" y="29"/>
                    <a:pt x="534" y="86"/>
                  </a:cubicBezTo>
                  <a:cubicBezTo>
                    <a:pt x="77" y="4655"/>
                    <a:pt x="1" y="9243"/>
                    <a:pt x="324" y="13831"/>
                  </a:cubicBezTo>
                  <a:cubicBezTo>
                    <a:pt x="420" y="15126"/>
                    <a:pt x="553" y="16440"/>
                    <a:pt x="705" y="17734"/>
                  </a:cubicBezTo>
                  <a:cubicBezTo>
                    <a:pt x="715" y="17791"/>
                    <a:pt x="762" y="17820"/>
                    <a:pt x="805" y="17820"/>
                  </a:cubicBezTo>
                  <a:cubicBezTo>
                    <a:pt x="848" y="17820"/>
                    <a:pt x="886" y="17791"/>
                    <a:pt x="876" y="17734"/>
                  </a:cubicBezTo>
                  <a:cubicBezTo>
                    <a:pt x="324" y="13165"/>
                    <a:pt x="172" y="8577"/>
                    <a:pt x="400" y="4008"/>
                  </a:cubicBezTo>
                  <a:cubicBezTo>
                    <a:pt x="477" y="2694"/>
                    <a:pt x="572" y="1381"/>
                    <a:pt x="705" y="86"/>
                  </a:cubicBezTo>
                  <a:cubicBezTo>
                    <a:pt x="705" y="29"/>
                    <a:pt x="662" y="0"/>
                    <a:pt x="619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10286775" y="2657150"/>
              <a:ext cx="23825" cy="286075"/>
            </a:xfrm>
            <a:custGeom>
              <a:avLst/>
              <a:gdLst/>
              <a:ahLst/>
              <a:cxnLst/>
              <a:rect l="l" t="t" r="r" b="b"/>
              <a:pathLst>
                <a:path w="953" h="11443" extrusionOk="0">
                  <a:moveTo>
                    <a:pt x="864" y="0"/>
                  </a:moveTo>
                  <a:cubicBezTo>
                    <a:pt x="819" y="0"/>
                    <a:pt x="771" y="29"/>
                    <a:pt x="762" y="86"/>
                  </a:cubicBezTo>
                  <a:lnTo>
                    <a:pt x="0" y="11357"/>
                  </a:lnTo>
                  <a:cubicBezTo>
                    <a:pt x="0" y="11414"/>
                    <a:pt x="43" y="11442"/>
                    <a:pt x="86" y="11442"/>
                  </a:cubicBezTo>
                  <a:cubicBezTo>
                    <a:pt x="129" y="11442"/>
                    <a:pt x="171" y="11414"/>
                    <a:pt x="171" y="11357"/>
                  </a:cubicBezTo>
                  <a:lnTo>
                    <a:pt x="952" y="86"/>
                  </a:lnTo>
                  <a:cubicBezTo>
                    <a:pt x="952" y="29"/>
                    <a:pt x="909" y="0"/>
                    <a:pt x="864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10157300" y="2377300"/>
              <a:ext cx="4800" cy="88075"/>
            </a:xfrm>
            <a:custGeom>
              <a:avLst/>
              <a:gdLst/>
              <a:ahLst/>
              <a:cxnLst/>
              <a:rect l="l" t="t" r="r" b="b"/>
              <a:pathLst>
                <a:path w="192" h="3523" extrusionOk="0">
                  <a:moveTo>
                    <a:pt x="96" y="0"/>
                  </a:moveTo>
                  <a:cubicBezTo>
                    <a:pt x="53" y="0"/>
                    <a:pt x="10" y="29"/>
                    <a:pt x="1" y="86"/>
                  </a:cubicBezTo>
                  <a:lnTo>
                    <a:pt x="1" y="3437"/>
                  </a:lnTo>
                  <a:cubicBezTo>
                    <a:pt x="10" y="3494"/>
                    <a:pt x="53" y="3522"/>
                    <a:pt x="96" y="3522"/>
                  </a:cubicBezTo>
                  <a:cubicBezTo>
                    <a:pt x="139" y="3522"/>
                    <a:pt x="182" y="3494"/>
                    <a:pt x="191" y="3437"/>
                  </a:cubicBezTo>
                  <a:lnTo>
                    <a:pt x="191" y="86"/>
                  </a:lnTo>
                  <a:cubicBezTo>
                    <a:pt x="182" y="29"/>
                    <a:pt x="139" y="0"/>
                    <a:pt x="96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10414800" y="2077675"/>
              <a:ext cx="51675" cy="80500"/>
            </a:xfrm>
            <a:custGeom>
              <a:avLst/>
              <a:gdLst/>
              <a:ahLst/>
              <a:cxnLst/>
              <a:rect l="l" t="t" r="r" b="b"/>
              <a:pathLst>
                <a:path w="2067" h="3220" extrusionOk="0">
                  <a:moveTo>
                    <a:pt x="1523" y="1"/>
                  </a:moveTo>
                  <a:lnTo>
                    <a:pt x="1523" y="1"/>
                  </a:lnTo>
                  <a:cubicBezTo>
                    <a:pt x="629" y="344"/>
                    <a:pt x="0" y="2152"/>
                    <a:pt x="0" y="2152"/>
                  </a:cubicBezTo>
                  <a:cubicBezTo>
                    <a:pt x="0" y="2152"/>
                    <a:pt x="76" y="3199"/>
                    <a:pt x="724" y="3218"/>
                  </a:cubicBezTo>
                  <a:cubicBezTo>
                    <a:pt x="736" y="3219"/>
                    <a:pt x="747" y="3219"/>
                    <a:pt x="759" y="3219"/>
                  </a:cubicBezTo>
                  <a:cubicBezTo>
                    <a:pt x="1238" y="3219"/>
                    <a:pt x="1161" y="2602"/>
                    <a:pt x="1110" y="2351"/>
                  </a:cubicBezTo>
                  <a:lnTo>
                    <a:pt x="1110" y="2351"/>
                  </a:lnTo>
                  <a:cubicBezTo>
                    <a:pt x="1167" y="2500"/>
                    <a:pt x="1314" y="2610"/>
                    <a:pt x="1489" y="2610"/>
                  </a:cubicBezTo>
                  <a:cubicBezTo>
                    <a:pt x="1500" y="2610"/>
                    <a:pt x="1512" y="2610"/>
                    <a:pt x="1523" y="2609"/>
                  </a:cubicBezTo>
                  <a:cubicBezTo>
                    <a:pt x="1535" y="2610"/>
                    <a:pt x="1547" y="2610"/>
                    <a:pt x="1558" y="2610"/>
                  </a:cubicBezTo>
                  <a:cubicBezTo>
                    <a:pt x="1932" y="2610"/>
                    <a:pt x="2066" y="2308"/>
                    <a:pt x="1771" y="1790"/>
                  </a:cubicBezTo>
                  <a:cubicBezTo>
                    <a:pt x="1466" y="1257"/>
                    <a:pt x="1523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10300100" y="2144800"/>
              <a:ext cx="119475" cy="143900"/>
            </a:xfrm>
            <a:custGeom>
              <a:avLst/>
              <a:gdLst/>
              <a:ahLst/>
              <a:cxnLst/>
              <a:rect l="l" t="t" r="r" b="b"/>
              <a:pathLst>
                <a:path w="4779" h="5756" extrusionOk="0">
                  <a:moveTo>
                    <a:pt x="4779" y="0"/>
                  </a:moveTo>
                  <a:lnTo>
                    <a:pt x="1371" y="343"/>
                  </a:lnTo>
                  <a:lnTo>
                    <a:pt x="1066" y="1162"/>
                  </a:lnTo>
                  <a:lnTo>
                    <a:pt x="647" y="2323"/>
                  </a:lnTo>
                  <a:lnTo>
                    <a:pt x="0" y="4112"/>
                  </a:lnTo>
                  <a:cubicBezTo>
                    <a:pt x="48" y="5343"/>
                    <a:pt x="637" y="5755"/>
                    <a:pt x="1386" y="5755"/>
                  </a:cubicBezTo>
                  <a:cubicBezTo>
                    <a:pt x="2734" y="5755"/>
                    <a:pt x="4601" y="4418"/>
                    <a:pt x="4760" y="4112"/>
                  </a:cubicBezTo>
                  <a:cubicBezTo>
                    <a:pt x="4512" y="2742"/>
                    <a:pt x="4531" y="1352"/>
                    <a:pt x="4779" y="0"/>
                  </a:cubicBez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10312000" y="2173825"/>
              <a:ext cx="85675" cy="42425"/>
            </a:xfrm>
            <a:custGeom>
              <a:avLst/>
              <a:gdLst/>
              <a:ahLst/>
              <a:cxnLst/>
              <a:rect l="l" t="t" r="r" b="b"/>
              <a:pathLst>
                <a:path w="3427" h="1697" extrusionOk="0">
                  <a:moveTo>
                    <a:pt x="590" y="1"/>
                  </a:moveTo>
                  <a:lnTo>
                    <a:pt x="0" y="1619"/>
                  </a:lnTo>
                  <a:cubicBezTo>
                    <a:pt x="99" y="1666"/>
                    <a:pt x="244" y="1697"/>
                    <a:pt x="428" y="1697"/>
                  </a:cubicBezTo>
                  <a:cubicBezTo>
                    <a:pt x="1061" y="1697"/>
                    <a:pt x="2158" y="1332"/>
                    <a:pt x="3427" y="20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10263450" y="1953025"/>
              <a:ext cx="191350" cy="136575"/>
            </a:xfrm>
            <a:custGeom>
              <a:avLst/>
              <a:gdLst/>
              <a:ahLst/>
              <a:cxnLst/>
              <a:rect l="l" t="t" r="r" b="b"/>
              <a:pathLst>
                <a:path w="7654" h="5463" extrusionOk="0">
                  <a:moveTo>
                    <a:pt x="3720" y="0"/>
                  </a:moveTo>
                  <a:cubicBezTo>
                    <a:pt x="3214" y="0"/>
                    <a:pt x="2626" y="139"/>
                    <a:pt x="1961" y="513"/>
                  </a:cubicBezTo>
                  <a:cubicBezTo>
                    <a:pt x="324" y="1446"/>
                    <a:pt x="0" y="2607"/>
                    <a:pt x="172" y="3749"/>
                  </a:cubicBezTo>
                  <a:cubicBezTo>
                    <a:pt x="311" y="4710"/>
                    <a:pt x="1044" y="5462"/>
                    <a:pt x="1664" y="5462"/>
                  </a:cubicBezTo>
                  <a:cubicBezTo>
                    <a:pt x="1720" y="5462"/>
                    <a:pt x="1774" y="5456"/>
                    <a:pt x="1828" y="5444"/>
                  </a:cubicBezTo>
                  <a:cubicBezTo>
                    <a:pt x="2475" y="5272"/>
                    <a:pt x="6854" y="2759"/>
                    <a:pt x="6854" y="2759"/>
                  </a:cubicBezTo>
                  <a:cubicBezTo>
                    <a:pt x="6854" y="2759"/>
                    <a:pt x="7653" y="1274"/>
                    <a:pt x="5959" y="1141"/>
                  </a:cubicBezTo>
                  <a:cubicBezTo>
                    <a:pt x="5959" y="1141"/>
                    <a:pt x="5174" y="0"/>
                    <a:pt x="3720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10283900" y="2002725"/>
              <a:ext cx="157575" cy="188950"/>
            </a:xfrm>
            <a:custGeom>
              <a:avLst/>
              <a:gdLst/>
              <a:ahLst/>
              <a:cxnLst/>
              <a:rect l="l" t="t" r="r" b="b"/>
              <a:pathLst>
                <a:path w="6303" h="7558" extrusionOk="0">
                  <a:moveTo>
                    <a:pt x="2927" y="0"/>
                  </a:moveTo>
                  <a:cubicBezTo>
                    <a:pt x="2240" y="0"/>
                    <a:pt x="1582" y="227"/>
                    <a:pt x="1029" y="638"/>
                  </a:cubicBezTo>
                  <a:cubicBezTo>
                    <a:pt x="1010" y="657"/>
                    <a:pt x="972" y="676"/>
                    <a:pt x="953" y="714"/>
                  </a:cubicBezTo>
                  <a:cubicBezTo>
                    <a:pt x="515" y="1209"/>
                    <a:pt x="800" y="2047"/>
                    <a:pt x="496" y="3437"/>
                  </a:cubicBezTo>
                  <a:cubicBezTo>
                    <a:pt x="1" y="5683"/>
                    <a:pt x="1" y="7225"/>
                    <a:pt x="2209" y="7530"/>
                  </a:cubicBezTo>
                  <a:cubicBezTo>
                    <a:pt x="2363" y="7548"/>
                    <a:pt x="2520" y="7558"/>
                    <a:pt x="2678" y="7558"/>
                  </a:cubicBezTo>
                  <a:cubicBezTo>
                    <a:pt x="3360" y="7558"/>
                    <a:pt x="4056" y="7374"/>
                    <a:pt x="4551" y="6864"/>
                  </a:cubicBezTo>
                  <a:cubicBezTo>
                    <a:pt x="4875" y="6559"/>
                    <a:pt x="5179" y="6216"/>
                    <a:pt x="5446" y="5874"/>
                  </a:cubicBezTo>
                  <a:cubicBezTo>
                    <a:pt x="5598" y="5645"/>
                    <a:pt x="5712" y="5398"/>
                    <a:pt x="5788" y="5150"/>
                  </a:cubicBezTo>
                  <a:cubicBezTo>
                    <a:pt x="5826" y="5036"/>
                    <a:pt x="5845" y="4903"/>
                    <a:pt x="5865" y="4769"/>
                  </a:cubicBezTo>
                  <a:cubicBezTo>
                    <a:pt x="5941" y="4332"/>
                    <a:pt x="6188" y="3646"/>
                    <a:pt x="6226" y="2923"/>
                  </a:cubicBezTo>
                  <a:cubicBezTo>
                    <a:pt x="6302" y="1838"/>
                    <a:pt x="6017" y="695"/>
                    <a:pt x="4284" y="219"/>
                  </a:cubicBezTo>
                  <a:lnTo>
                    <a:pt x="4113" y="181"/>
                  </a:lnTo>
                  <a:lnTo>
                    <a:pt x="4037" y="162"/>
                  </a:lnTo>
                  <a:lnTo>
                    <a:pt x="3923" y="105"/>
                  </a:lnTo>
                  <a:lnTo>
                    <a:pt x="3789" y="105"/>
                  </a:lnTo>
                  <a:cubicBezTo>
                    <a:pt x="3656" y="67"/>
                    <a:pt x="3504" y="48"/>
                    <a:pt x="3352" y="29"/>
                  </a:cubicBezTo>
                  <a:cubicBezTo>
                    <a:pt x="3209" y="10"/>
                    <a:pt x="3068" y="0"/>
                    <a:pt x="2927" y="0"/>
                  </a:cubicBez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10316225" y="2148750"/>
              <a:ext cx="26300" cy="7350"/>
            </a:xfrm>
            <a:custGeom>
              <a:avLst/>
              <a:gdLst/>
              <a:ahLst/>
              <a:cxnLst/>
              <a:rect l="l" t="t" r="r" b="b"/>
              <a:pathLst>
                <a:path w="1052" h="294" extrusionOk="0">
                  <a:moveTo>
                    <a:pt x="915" y="1"/>
                  </a:moveTo>
                  <a:cubicBezTo>
                    <a:pt x="902" y="1"/>
                    <a:pt x="890" y="5"/>
                    <a:pt x="878" y="14"/>
                  </a:cubicBezTo>
                  <a:cubicBezTo>
                    <a:pt x="765" y="86"/>
                    <a:pt x="634" y="119"/>
                    <a:pt x="503" y="119"/>
                  </a:cubicBezTo>
                  <a:cubicBezTo>
                    <a:pt x="391" y="119"/>
                    <a:pt x="278" y="95"/>
                    <a:pt x="174" y="52"/>
                  </a:cubicBezTo>
                  <a:cubicBezTo>
                    <a:pt x="159" y="43"/>
                    <a:pt x="145" y="39"/>
                    <a:pt x="131" y="39"/>
                  </a:cubicBezTo>
                  <a:cubicBezTo>
                    <a:pt x="54" y="39"/>
                    <a:pt x="1" y="156"/>
                    <a:pt x="98" y="204"/>
                  </a:cubicBezTo>
                  <a:cubicBezTo>
                    <a:pt x="218" y="264"/>
                    <a:pt x="349" y="293"/>
                    <a:pt x="482" y="293"/>
                  </a:cubicBezTo>
                  <a:cubicBezTo>
                    <a:pt x="644" y="293"/>
                    <a:pt x="808" y="250"/>
                    <a:pt x="954" y="166"/>
                  </a:cubicBezTo>
                  <a:cubicBezTo>
                    <a:pt x="1051" y="117"/>
                    <a:pt x="984" y="1"/>
                    <a:pt x="915" y="1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10311525" y="2125275"/>
              <a:ext cx="37150" cy="19075"/>
            </a:xfrm>
            <a:custGeom>
              <a:avLst/>
              <a:gdLst/>
              <a:ahLst/>
              <a:cxnLst/>
              <a:rect l="l" t="t" r="r" b="b"/>
              <a:pathLst>
                <a:path w="1486" h="763" extrusionOk="0">
                  <a:moveTo>
                    <a:pt x="0" y="1"/>
                  </a:moveTo>
                  <a:cubicBezTo>
                    <a:pt x="0" y="1"/>
                    <a:pt x="0" y="762"/>
                    <a:pt x="647" y="762"/>
                  </a:cubicBezTo>
                  <a:cubicBezTo>
                    <a:pt x="1066" y="762"/>
                    <a:pt x="1428" y="439"/>
                    <a:pt x="1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10251925" y="1987975"/>
              <a:ext cx="124825" cy="52575"/>
            </a:xfrm>
            <a:custGeom>
              <a:avLst/>
              <a:gdLst/>
              <a:ahLst/>
              <a:cxnLst/>
              <a:rect l="l" t="t" r="r" b="b"/>
              <a:pathLst>
                <a:path w="4993" h="2103" extrusionOk="0">
                  <a:moveTo>
                    <a:pt x="3537" y="1"/>
                  </a:moveTo>
                  <a:cubicBezTo>
                    <a:pt x="1802" y="1"/>
                    <a:pt x="1" y="1584"/>
                    <a:pt x="1508" y="2009"/>
                  </a:cubicBezTo>
                  <a:cubicBezTo>
                    <a:pt x="1743" y="2074"/>
                    <a:pt x="1970" y="2103"/>
                    <a:pt x="2190" y="2103"/>
                  </a:cubicBezTo>
                  <a:cubicBezTo>
                    <a:pt x="3823" y="2103"/>
                    <a:pt x="4992" y="505"/>
                    <a:pt x="4992" y="505"/>
                  </a:cubicBezTo>
                  <a:cubicBezTo>
                    <a:pt x="4574" y="144"/>
                    <a:pt x="4058" y="1"/>
                    <a:pt x="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10348650" y="2084825"/>
              <a:ext cx="8100" cy="10975"/>
            </a:xfrm>
            <a:custGeom>
              <a:avLst/>
              <a:gdLst/>
              <a:ahLst/>
              <a:cxnLst/>
              <a:rect l="l" t="t" r="r" b="b"/>
              <a:pathLst>
                <a:path w="324" h="439" extrusionOk="0">
                  <a:moveTo>
                    <a:pt x="171" y="0"/>
                  </a:moveTo>
                  <a:cubicBezTo>
                    <a:pt x="76" y="0"/>
                    <a:pt x="0" y="77"/>
                    <a:pt x="0" y="210"/>
                  </a:cubicBezTo>
                  <a:cubicBezTo>
                    <a:pt x="0" y="324"/>
                    <a:pt x="57" y="438"/>
                    <a:pt x="152" y="438"/>
                  </a:cubicBezTo>
                  <a:cubicBezTo>
                    <a:pt x="228" y="438"/>
                    <a:pt x="324" y="343"/>
                    <a:pt x="324" y="229"/>
                  </a:cubicBezTo>
                  <a:cubicBezTo>
                    <a:pt x="324" y="96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10311525" y="2080475"/>
              <a:ext cx="9525" cy="11025"/>
            </a:xfrm>
            <a:custGeom>
              <a:avLst/>
              <a:gdLst/>
              <a:ahLst/>
              <a:cxnLst/>
              <a:rect l="l" t="t" r="r" b="b"/>
              <a:pathLst>
                <a:path w="381" h="441" extrusionOk="0">
                  <a:moveTo>
                    <a:pt x="185" y="1"/>
                  </a:moveTo>
                  <a:cubicBezTo>
                    <a:pt x="102" y="1"/>
                    <a:pt x="38" y="89"/>
                    <a:pt x="38" y="193"/>
                  </a:cubicBezTo>
                  <a:cubicBezTo>
                    <a:pt x="0" y="308"/>
                    <a:pt x="76" y="422"/>
                    <a:pt x="190" y="441"/>
                  </a:cubicBezTo>
                  <a:cubicBezTo>
                    <a:pt x="267" y="441"/>
                    <a:pt x="362" y="346"/>
                    <a:pt x="362" y="232"/>
                  </a:cubicBezTo>
                  <a:cubicBezTo>
                    <a:pt x="381" y="117"/>
                    <a:pt x="305" y="22"/>
                    <a:pt x="210" y="3"/>
                  </a:cubicBezTo>
                  <a:cubicBezTo>
                    <a:pt x="201" y="1"/>
                    <a:pt x="193" y="1"/>
                    <a:pt x="185" y="1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10351975" y="2101700"/>
              <a:ext cx="21925" cy="11475"/>
            </a:xfrm>
            <a:custGeom>
              <a:avLst/>
              <a:gdLst/>
              <a:ahLst/>
              <a:cxnLst/>
              <a:rect l="l" t="t" r="r" b="b"/>
              <a:pathLst>
                <a:path w="877" h="459" extrusionOk="0">
                  <a:moveTo>
                    <a:pt x="351" y="1"/>
                  </a:moveTo>
                  <a:cubicBezTo>
                    <a:pt x="167" y="1"/>
                    <a:pt x="35" y="69"/>
                    <a:pt x="19" y="163"/>
                  </a:cubicBezTo>
                  <a:cubicBezTo>
                    <a:pt x="0" y="277"/>
                    <a:pt x="172" y="411"/>
                    <a:pt x="400" y="449"/>
                  </a:cubicBezTo>
                  <a:cubicBezTo>
                    <a:pt x="441" y="455"/>
                    <a:pt x="480" y="459"/>
                    <a:pt x="519" y="459"/>
                  </a:cubicBezTo>
                  <a:cubicBezTo>
                    <a:pt x="697" y="459"/>
                    <a:pt x="841" y="390"/>
                    <a:pt x="857" y="296"/>
                  </a:cubicBezTo>
                  <a:cubicBezTo>
                    <a:pt x="876" y="163"/>
                    <a:pt x="705" y="49"/>
                    <a:pt x="476" y="11"/>
                  </a:cubicBezTo>
                  <a:cubicBezTo>
                    <a:pt x="432" y="4"/>
                    <a:pt x="390" y="1"/>
                    <a:pt x="351" y="1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10293425" y="2095450"/>
              <a:ext cx="19550" cy="11550"/>
            </a:xfrm>
            <a:custGeom>
              <a:avLst/>
              <a:gdLst/>
              <a:ahLst/>
              <a:cxnLst/>
              <a:rect l="l" t="t" r="r" b="b"/>
              <a:pathLst>
                <a:path w="782" h="462" extrusionOk="0">
                  <a:moveTo>
                    <a:pt x="255" y="1"/>
                  </a:moveTo>
                  <a:cubicBezTo>
                    <a:pt x="192" y="1"/>
                    <a:pt x="125" y="10"/>
                    <a:pt x="58" y="32"/>
                  </a:cubicBezTo>
                  <a:lnTo>
                    <a:pt x="1" y="318"/>
                  </a:lnTo>
                  <a:cubicBezTo>
                    <a:pt x="96" y="375"/>
                    <a:pt x="210" y="432"/>
                    <a:pt x="324" y="451"/>
                  </a:cubicBezTo>
                  <a:cubicBezTo>
                    <a:pt x="365" y="458"/>
                    <a:pt x="405" y="461"/>
                    <a:pt x="443" y="461"/>
                  </a:cubicBezTo>
                  <a:cubicBezTo>
                    <a:pt x="621" y="461"/>
                    <a:pt x="766" y="393"/>
                    <a:pt x="781" y="299"/>
                  </a:cubicBezTo>
                  <a:cubicBezTo>
                    <a:pt x="781" y="166"/>
                    <a:pt x="629" y="51"/>
                    <a:pt x="381" y="13"/>
                  </a:cubicBezTo>
                  <a:cubicBezTo>
                    <a:pt x="342" y="5"/>
                    <a:pt x="299" y="1"/>
                    <a:pt x="255" y="1"/>
                  </a:cubicBezTo>
                  <a:close/>
                </a:path>
              </a:pathLst>
            </a:custGeom>
            <a:solidFill>
              <a:srgbClr val="6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10346250" y="2057475"/>
              <a:ext cx="27650" cy="20225"/>
            </a:xfrm>
            <a:custGeom>
              <a:avLst/>
              <a:gdLst/>
              <a:ahLst/>
              <a:cxnLst/>
              <a:rect l="l" t="t" r="r" b="b"/>
              <a:pathLst>
                <a:path w="1106" h="809" extrusionOk="0">
                  <a:moveTo>
                    <a:pt x="389" y="0"/>
                  </a:moveTo>
                  <a:cubicBezTo>
                    <a:pt x="324" y="0"/>
                    <a:pt x="258" y="9"/>
                    <a:pt x="191" y="28"/>
                  </a:cubicBezTo>
                  <a:cubicBezTo>
                    <a:pt x="77" y="47"/>
                    <a:pt x="1" y="143"/>
                    <a:pt x="20" y="257"/>
                  </a:cubicBezTo>
                  <a:cubicBezTo>
                    <a:pt x="37" y="359"/>
                    <a:pt x="115" y="431"/>
                    <a:pt x="214" y="431"/>
                  </a:cubicBezTo>
                  <a:cubicBezTo>
                    <a:pt x="225" y="431"/>
                    <a:pt x="237" y="430"/>
                    <a:pt x="248" y="428"/>
                  </a:cubicBezTo>
                  <a:lnTo>
                    <a:pt x="248" y="447"/>
                  </a:lnTo>
                  <a:cubicBezTo>
                    <a:pt x="283" y="438"/>
                    <a:pt x="322" y="434"/>
                    <a:pt x="362" y="434"/>
                  </a:cubicBezTo>
                  <a:cubicBezTo>
                    <a:pt x="496" y="434"/>
                    <a:pt x="638" y="487"/>
                    <a:pt x="667" y="618"/>
                  </a:cubicBezTo>
                  <a:cubicBezTo>
                    <a:pt x="686" y="733"/>
                    <a:pt x="781" y="809"/>
                    <a:pt x="896" y="809"/>
                  </a:cubicBezTo>
                  <a:cubicBezTo>
                    <a:pt x="1010" y="790"/>
                    <a:pt x="1105" y="676"/>
                    <a:pt x="1086" y="561"/>
                  </a:cubicBezTo>
                  <a:cubicBezTo>
                    <a:pt x="1007" y="228"/>
                    <a:pt x="715" y="0"/>
                    <a:pt x="389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10302475" y="2057625"/>
              <a:ext cx="27625" cy="19675"/>
            </a:xfrm>
            <a:custGeom>
              <a:avLst/>
              <a:gdLst/>
              <a:ahLst/>
              <a:cxnLst/>
              <a:rect l="l" t="t" r="r" b="b"/>
              <a:pathLst>
                <a:path w="1105" h="787" extrusionOk="0">
                  <a:moveTo>
                    <a:pt x="732" y="1"/>
                  </a:moveTo>
                  <a:cubicBezTo>
                    <a:pt x="400" y="1"/>
                    <a:pt x="100" y="217"/>
                    <a:pt x="19" y="555"/>
                  </a:cubicBezTo>
                  <a:cubicBezTo>
                    <a:pt x="0" y="670"/>
                    <a:pt x="96" y="765"/>
                    <a:pt x="210" y="784"/>
                  </a:cubicBezTo>
                  <a:cubicBezTo>
                    <a:pt x="220" y="786"/>
                    <a:pt x="230" y="787"/>
                    <a:pt x="240" y="787"/>
                  </a:cubicBezTo>
                  <a:cubicBezTo>
                    <a:pt x="328" y="787"/>
                    <a:pt x="421" y="715"/>
                    <a:pt x="438" y="612"/>
                  </a:cubicBezTo>
                  <a:cubicBezTo>
                    <a:pt x="482" y="481"/>
                    <a:pt x="616" y="428"/>
                    <a:pt x="745" y="428"/>
                  </a:cubicBezTo>
                  <a:cubicBezTo>
                    <a:pt x="784" y="428"/>
                    <a:pt x="822" y="432"/>
                    <a:pt x="857" y="441"/>
                  </a:cubicBezTo>
                  <a:cubicBezTo>
                    <a:pt x="867" y="443"/>
                    <a:pt x="877" y="444"/>
                    <a:pt x="886" y="444"/>
                  </a:cubicBezTo>
                  <a:cubicBezTo>
                    <a:pt x="987" y="444"/>
                    <a:pt x="1068" y="357"/>
                    <a:pt x="1086" y="270"/>
                  </a:cubicBezTo>
                  <a:cubicBezTo>
                    <a:pt x="1105" y="156"/>
                    <a:pt x="1028" y="41"/>
                    <a:pt x="914" y="22"/>
                  </a:cubicBezTo>
                  <a:cubicBezTo>
                    <a:pt x="853" y="8"/>
                    <a:pt x="792" y="1"/>
                    <a:pt x="732" y="1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10408600" y="2131475"/>
              <a:ext cx="20025" cy="18100"/>
            </a:xfrm>
            <a:custGeom>
              <a:avLst/>
              <a:gdLst/>
              <a:ahLst/>
              <a:cxnLst/>
              <a:rect l="l" t="t" r="r" b="b"/>
              <a:pathLst>
                <a:path w="801" h="724" extrusionOk="0">
                  <a:moveTo>
                    <a:pt x="800" y="0"/>
                  </a:moveTo>
                  <a:lnTo>
                    <a:pt x="800" y="0"/>
                  </a:lnTo>
                  <a:cubicBezTo>
                    <a:pt x="627" y="93"/>
                    <a:pt x="435" y="140"/>
                    <a:pt x="244" y="140"/>
                  </a:cubicBezTo>
                  <a:cubicBezTo>
                    <a:pt x="162" y="140"/>
                    <a:pt x="81" y="131"/>
                    <a:pt x="1" y="114"/>
                  </a:cubicBezTo>
                  <a:lnTo>
                    <a:pt x="1" y="114"/>
                  </a:lnTo>
                  <a:cubicBezTo>
                    <a:pt x="96" y="362"/>
                    <a:pt x="248" y="571"/>
                    <a:pt x="458" y="724"/>
                  </a:cubicBezTo>
                  <a:cubicBezTo>
                    <a:pt x="610" y="495"/>
                    <a:pt x="724" y="248"/>
                    <a:pt x="800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10377675" y="2042250"/>
              <a:ext cx="81875" cy="88775"/>
            </a:xfrm>
            <a:custGeom>
              <a:avLst/>
              <a:gdLst/>
              <a:ahLst/>
              <a:cxnLst/>
              <a:rect l="l" t="t" r="r" b="b"/>
              <a:pathLst>
                <a:path w="3275" h="3551" extrusionOk="0">
                  <a:moveTo>
                    <a:pt x="804" y="1"/>
                  </a:moveTo>
                  <a:cubicBezTo>
                    <a:pt x="713" y="1"/>
                    <a:pt x="623" y="4"/>
                    <a:pt x="533" y="9"/>
                  </a:cubicBezTo>
                  <a:cubicBezTo>
                    <a:pt x="591" y="656"/>
                    <a:pt x="0" y="2236"/>
                    <a:pt x="343" y="2503"/>
                  </a:cubicBezTo>
                  <a:cubicBezTo>
                    <a:pt x="382" y="2535"/>
                    <a:pt x="421" y="2549"/>
                    <a:pt x="459" y="2549"/>
                  </a:cubicBezTo>
                  <a:cubicBezTo>
                    <a:pt x="812" y="2549"/>
                    <a:pt x="1156" y="1332"/>
                    <a:pt x="1980" y="1247"/>
                  </a:cubicBezTo>
                  <a:cubicBezTo>
                    <a:pt x="2026" y="1236"/>
                    <a:pt x="2072" y="1232"/>
                    <a:pt x="2118" y="1232"/>
                  </a:cubicBezTo>
                  <a:cubicBezTo>
                    <a:pt x="2242" y="1232"/>
                    <a:pt x="2364" y="1267"/>
                    <a:pt x="2475" y="1323"/>
                  </a:cubicBezTo>
                  <a:cubicBezTo>
                    <a:pt x="2418" y="2046"/>
                    <a:pt x="2190" y="2751"/>
                    <a:pt x="2114" y="3188"/>
                  </a:cubicBezTo>
                  <a:cubicBezTo>
                    <a:pt x="2094" y="3322"/>
                    <a:pt x="2075" y="3436"/>
                    <a:pt x="2037" y="3550"/>
                  </a:cubicBezTo>
                  <a:cubicBezTo>
                    <a:pt x="2475" y="2808"/>
                    <a:pt x="2875" y="2046"/>
                    <a:pt x="3218" y="1247"/>
                  </a:cubicBezTo>
                  <a:cubicBezTo>
                    <a:pt x="3237" y="1151"/>
                    <a:pt x="3256" y="1075"/>
                    <a:pt x="3275" y="980"/>
                  </a:cubicBezTo>
                  <a:cubicBezTo>
                    <a:pt x="3256" y="961"/>
                    <a:pt x="3237" y="942"/>
                    <a:pt x="3218" y="904"/>
                  </a:cubicBezTo>
                  <a:cubicBezTo>
                    <a:pt x="3142" y="809"/>
                    <a:pt x="3046" y="713"/>
                    <a:pt x="2951" y="618"/>
                  </a:cubicBezTo>
                  <a:cubicBezTo>
                    <a:pt x="2780" y="485"/>
                    <a:pt x="2589" y="390"/>
                    <a:pt x="2399" y="295"/>
                  </a:cubicBezTo>
                  <a:cubicBezTo>
                    <a:pt x="1893" y="99"/>
                    <a:pt x="1345" y="1"/>
                    <a:pt x="804" y="1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10360525" y="1999875"/>
              <a:ext cx="88075" cy="65150"/>
            </a:xfrm>
            <a:custGeom>
              <a:avLst/>
              <a:gdLst/>
              <a:ahLst/>
              <a:cxnLst/>
              <a:rect l="l" t="t" r="r" b="b"/>
              <a:pathLst>
                <a:path w="3523" h="2606" extrusionOk="0">
                  <a:moveTo>
                    <a:pt x="826" y="1"/>
                  </a:moveTo>
                  <a:cubicBezTo>
                    <a:pt x="759" y="1"/>
                    <a:pt x="699" y="9"/>
                    <a:pt x="648" y="29"/>
                  </a:cubicBezTo>
                  <a:cubicBezTo>
                    <a:pt x="1" y="257"/>
                    <a:pt x="515" y="676"/>
                    <a:pt x="515" y="676"/>
                  </a:cubicBezTo>
                  <a:cubicBezTo>
                    <a:pt x="515" y="676"/>
                    <a:pt x="1086" y="981"/>
                    <a:pt x="1181" y="1495"/>
                  </a:cubicBezTo>
                  <a:cubicBezTo>
                    <a:pt x="1219" y="1818"/>
                    <a:pt x="1219" y="2161"/>
                    <a:pt x="1162" y="2485"/>
                  </a:cubicBezTo>
                  <a:cubicBezTo>
                    <a:pt x="1162" y="2485"/>
                    <a:pt x="2048" y="2605"/>
                    <a:pt x="2664" y="2605"/>
                  </a:cubicBezTo>
                  <a:cubicBezTo>
                    <a:pt x="2894" y="2605"/>
                    <a:pt x="3087" y="2588"/>
                    <a:pt x="3180" y="2542"/>
                  </a:cubicBezTo>
                  <a:cubicBezTo>
                    <a:pt x="3523" y="2370"/>
                    <a:pt x="3504" y="1247"/>
                    <a:pt x="3504" y="1247"/>
                  </a:cubicBezTo>
                  <a:cubicBezTo>
                    <a:pt x="3504" y="1247"/>
                    <a:pt x="1626" y="1"/>
                    <a:pt x="826" y="1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10398825" y="1987475"/>
              <a:ext cx="71200" cy="83200"/>
            </a:xfrm>
            <a:custGeom>
              <a:avLst/>
              <a:gdLst/>
              <a:ahLst/>
              <a:cxnLst/>
              <a:rect l="l" t="t" r="r" b="b"/>
              <a:pathLst>
                <a:path w="2848" h="3328" extrusionOk="0">
                  <a:moveTo>
                    <a:pt x="1069" y="1"/>
                  </a:moveTo>
                  <a:cubicBezTo>
                    <a:pt x="893" y="1"/>
                    <a:pt x="715" y="35"/>
                    <a:pt x="544" y="106"/>
                  </a:cubicBezTo>
                  <a:cubicBezTo>
                    <a:pt x="0" y="1945"/>
                    <a:pt x="1539" y="3328"/>
                    <a:pt x="2181" y="3328"/>
                  </a:cubicBezTo>
                  <a:cubicBezTo>
                    <a:pt x="2303" y="3328"/>
                    <a:pt x="2392" y="3278"/>
                    <a:pt x="2429" y="3171"/>
                  </a:cubicBezTo>
                  <a:cubicBezTo>
                    <a:pt x="2657" y="2524"/>
                    <a:pt x="2848" y="1267"/>
                    <a:pt x="2105" y="487"/>
                  </a:cubicBezTo>
                  <a:cubicBezTo>
                    <a:pt x="1842" y="171"/>
                    <a:pt x="1461" y="1"/>
                    <a:pt x="1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10391475" y="2072425"/>
              <a:ext cx="60475" cy="65675"/>
            </a:xfrm>
            <a:custGeom>
              <a:avLst/>
              <a:gdLst/>
              <a:ahLst/>
              <a:cxnLst/>
              <a:rect l="l" t="t" r="r" b="b"/>
              <a:pathLst>
                <a:path w="2419" h="2627" extrusionOk="0">
                  <a:moveTo>
                    <a:pt x="1605" y="0"/>
                  </a:moveTo>
                  <a:cubicBezTo>
                    <a:pt x="1175" y="0"/>
                    <a:pt x="671" y="477"/>
                    <a:pt x="381" y="801"/>
                  </a:cubicBezTo>
                  <a:cubicBezTo>
                    <a:pt x="115" y="1068"/>
                    <a:pt x="0" y="1448"/>
                    <a:pt x="58" y="1829"/>
                  </a:cubicBezTo>
                  <a:cubicBezTo>
                    <a:pt x="115" y="2191"/>
                    <a:pt x="362" y="2476"/>
                    <a:pt x="705" y="2572"/>
                  </a:cubicBezTo>
                  <a:cubicBezTo>
                    <a:pt x="823" y="2609"/>
                    <a:pt x="935" y="2626"/>
                    <a:pt x="1041" y="2626"/>
                  </a:cubicBezTo>
                  <a:cubicBezTo>
                    <a:pt x="1686" y="2626"/>
                    <a:pt x="2100" y="1991"/>
                    <a:pt x="2247" y="1467"/>
                  </a:cubicBezTo>
                  <a:cubicBezTo>
                    <a:pt x="2418" y="858"/>
                    <a:pt x="2418" y="230"/>
                    <a:pt x="1752" y="20"/>
                  </a:cubicBezTo>
                  <a:cubicBezTo>
                    <a:pt x="1704" y="7"/>
                    <a:pt x="1655" y="0"/>
                    <a:pt x="1605" y="0"/>
                  </a:cubicBez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10409550" y="2085425"/>
              <a:ext cx="30100" cy="35000"/>
            </a:xfrm>
            <a:custGeom>
              <a:avLst/>
              <a:gdLst/>
              <a:ahLst/>
              <a:cxnLst/>
              <a:rect l="l" t="t" r="r" b="b"/>
              <a:pathLst>
                <a:path w="1204" h="1400" extrusionOk="0">
                  <a:moveTo>
                    <a:pt x="871" y="0"/>
                  </a:moveTo>
                  <a:cubicBezTo>
                    <a:pt x="682" y="0"/>
                    <a:pt x="500" y="85"/>
                    <a:pt x="382" y="243"/>
                  </a:cubicBezTo>
                  <a:cubicBezTo>
                    <a:pt x="115" y="548"/>
                    <a:pt x="1" y="928"/>
                    <a:pt x="20" y="1328"/>
                  </a:cubicBezTo>
                  <a:cubicBezTo>
                    <a:pt x="20" y="1376"/>
                    <a:pt x="58" y="1400"/>
                    <a:pt x="96" y="1400"/>
                  </a:cubicBezTo>
                  <a:cubicBezTo>
                    <a:pt x="134" y="1400"/>
                    <a:pt x="172" y="1376"/>
                    <a:pt x="172" y="1328"/>
                  </a:cubicBezTo>
                  <a:cubicBezTo>
                    <a:pt x="172" y="1062"/>
                    <a:pt x="229" y="795"/>
                    <a:pt x="344" y="548"/>
                  </a:cubicBezTo>
                  <a:cubicBezTo>
                    <a:pt x="453" y="375"/>
                    <a:pt x="666" y="152"/>
                    <a:pt x="897" y="152"/>
                  </a:cubicBezTo>
                  <a:cubicBezTo>
                    <a:pt x="946" y="152"/>
                    <a:pt x="997" y="162"/>
                    <a:pt x="1048" y="186"/>
                  </a:cubicBezTo>
                  <a:cubicBezTo>
                    <a:pt x="1061" y="196"/>
                    <a:pt x="1074" y="200"/>
                    <a:pt x="1087" y="200"/>
                  </a:cubicBezTo>
                  <a:cubicBezTo>
                    <a:pt x="1151" y="200"/>
                    <a:pt x="1203" y="100"/>
                    <a:pt x="1124" y="53"/>
                  </a:cubicBezTo>
                  <a:cubicBezTo>
                    <a:pt x="1042" y="17"/>
                    <a:pt x="955" y="0"/>
                    <a:pt x="871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10275350" y="2065150"/>
              <a:ext cx="58250" cy="48425"/>
            </a:xfrm>
            <a:custGeom>
              <a:avLst/>
              <a:gdLst/>
              <a:ahLst/>
              <a:cxnLst/>
              <a:rect l="l" t="t" r="r" b="b"/>
              <a:pathLst>
                <a:path w="2330" h="1937" extrusionOk="0">
                  <a:moveTo>
                    <a:pt x="1176" y="146"/>
                  </a:moveTo>
                  <a:cubicBezTo>
                    <a:pt x="1271" y="146"/>
                    <a:pt x="1368" y="162"/>
                    <a:pt x="1466" y="197"/>
                  </a:cubicBezTo>
                  <a:cubicBezTo>
                    <a:pt x="1904" y="369"/>
                    <a:pt x="2113" y="845"/>
                    <a:pt x="1942" y="1263"/>
                  </a:cubicBezTo>
                  <a:cubicBezTo>
                    <a:pt x="1804" y="1618"/>
                    <a:pt x="1483" y="1799"/>
                    <a:pt x="1162" y="1799"/>
                  </a:cubicBezTo>
                  <a:cubicBezTo>
                    <a:pt x="864" y="1799"/>
                    <a:pt x="566" y="1642"/>
                    <a:pt x="419" y="1320"/>
                  </a:cubicBezTo>
                  <a:cubicBezTo>
                    <a:pt x="158" y="733"/>
                    <a:pt x="610" y="146"/>
                    <a:pt x="1176" y="146"/>
                  </a:cubicBezTo>
                  <a:close/>
                  <a:moveTo>
                    <a:pt x="1168" y="0"/>
                  </a:moveTo>
                  <a:cubicBezTo>
                    <a:pt x="1041" y="0"/>
                    <a:pt x="910" y="26"/>
                    <a:pt x="781" y="83"/>
                  </a:cubicBezTo>
                  <a:cubicBezTo>
                    <a:pt x="0" y="426"/>
                    <a:pt x="19" y="1568"/>
                    <a:pt x="819" y="1873"/>
                  </a:cubicBezTo>
                  <a:cubicBezTo>
                    <a:pt x="932" y="1916"/>
                    <a:pt x="1049" y="1937"/>
                    <a:pt x="1165" y="1937"/>
                  </a:cubicBezTo>
                  <a:cubicBezTo>
                    <a:pt x="1555" y="1937"/>
                    <a:pt x="1929" y="1702"/>
                    <a:pt x="2075" y="1320"/>
                  </a:cubicBezTo>
                  <a:cubicBezTo>
                    <a:pt x="2329" y="654"/>
                    <a:pt x="1802" y="0"/>
                    <a:pt x="1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10321975" y="2084475"/>
              <a:ext cx="15750" cy="28500"/>
            </a:xfrm>
            <a:custGeom>
              <a:avLst/>
              <a:gdLst/>
              <a:ahLst/>
              <a:cxnLst/>
              <a:rect l="l" t="t" r="r" b="b"/>
              <a:pathLst>
                <a:path w="630" h="1140" extrusionOk="0">
                  <a:moveTo>
                    <a:pt x="543" y="0"/>
                  </a:moveTo>
                  <a:cubicBezTo>
                    <a:pt x="505" y="0"/>
                    <a:pt x="467" y="24"/>
                    <a:pt x="458" y="72"/>
                  </a:cubicBezTo>
                  <a:cubicBezTo>
                    <a:pt x="458" y="376"/>
                    <a:pt x="1" y="452"/>
                    <a:pt x="20" y="795"/>
                  </a:cubicBezTo>
                  <a:cubicBezTo>
                    <a:pt x="38" y="993"/>
                    <a:pt x="208" y="1139"/>
                    <a:pt x="419" y="1139"/>
                  </a:cubicBezTo>
                  <a:cubicBezTo>
                    <a:pt x="432" y="1139"/>
                    <a:pt x="445" y="1139"/>
                    <a:pt x="458" y="1138"/>
                  </a:cubicBezTo>
                  <a:cubicBezTo>
                    <a:pt x="553" y="1138"/>
                    <a:pt x="553" y="966"/>
                    <a:pt x="458" y="966"/>
                  </a:cubicBezTo>
                  <a:cubicBezTo>
                    <a:pt x="448" y="968"/>
                    <a:pt x="438" y="968"/>
                    <a:pt x="429" y="968"/>
                  </a:cubicBezTo>
                  <a:cubicBezTo>
                    <a:pt x="289" y="968"/>
                    <a:pt x="175" y="843"/>
                    <a:pt x="210" y="719"/>
                  </a:cubicBezTo>
                  <a:cubicBezTo>
                    <a:pt x="229" y="605"/>
                    <a:pt x="344" y="528"/>
                    <a:pt x="420" y="471"/>
                  </a:cubicBezTo>
                  <a:cubicBezTo>
                    <a:pt x="553" y="376"/>
                    <a:pt x="629" y="243"/>
                    <a:pt x="629" y="72"/>
                  </a:cubicBezTo>
                  <a:cubicBezTo>
                    <a:pt x="620" y="24"/>
                    <a:pt x="582" y="0"/>
                    <a:pt x="543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10332450" y="2069700"/>
              <a:ext cx="58200" cy="48225"/>
            </a:xfrm>
            <a:custGeom>
              <a:avLst/>
              <a:gdLst/>
              <a:ahLst/>
              <a:cxnLst/>
              <a:rect l="l" t="t" r="r" b="b"/>
              <a:pathLst>
                <a:path w="2328" h="1929" extrusionOk="0">
                  <a:moveTo>
                    <a:pt x="1166" y="148"/>
                  </a:moveTo>
                  <a:cubicBezTo>
                    <a:pt x="1264" y="148"/>
                    <a:pt x="1365" y="166"/>
                    <a:pt x="1467" y="206"/>
                  </a:cubicBezTo>
                  <a:cubicBezTo>
                    <a:pt x="1905" y="358"/>
                    <a:pt x="2114" y="853"/>
                    <a:pt x="1943" y="1272"/>
                  </a:cubicBezTo>
                  <a:cubicBezTo>
                    <a:pt x="1807" y="1622"/>
                    <a:pt x="1492" y="1798"/>
                    <a:pt x="1176" y="1798"/>
                  </a:cubicBezTo>
                  <a:cubicBezTo>
                    <a:pt x="873" y="1798"/>
                    <a:pt x="569" y="1636"/>
                    <a:pt x="420" y="1310"/>
                  </a:cubicBezTo>
                  <a:cubicBezTo>
                    <a:pt x="176" y="743"/>
                    <a:pt x="609" y="148"/>
                    <a:pt x="1166" y="148"/>
                  </a:cubicBezTo>
                  <a:close/>
                  <a:moveTo>
                    <a:pt x="1191" y="0"/>
                  </a:moveTo>
                  <a:cubicBezTo>
                    <a:pt x="1058" y="0"/>
                    <a:pt x="920" y="29"/>
                    <a:pt x="781" y="91"/>
                  </a:cubicBezTo>
                  <a:cubicBezTo>
                    <a:pt x="1" y="434"/>
                    <a:pt x="20" y="1557"/>
                    <a:pt x="819" y="1862"/>
                  </a:cubicBezTo>
                  <a:cubicBezTo>
                    <a:pt x="936" y="1907"/>
                    <a:pt x="1057" y="1928"/>
                    <a:pt x="1177" y="1928"/>
                  </a:cubicBezTo>
                  <a:cubicBezTo>
                    <a:pt x="1563" y="1928"/>
                    <a:pt x="1930" y="1702"/>
                    <a:pt x="2076" y="1310"/>
                  </a:cubicBezTo>
                  <a:cubicBezTo>
                    <a:pt x="2328" y="649"/>
                    <a:pt x="1825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9"/>
            <p:cNvSpPr/>
            <p:nvPr/>
          </p:nvSpPr>
          <p:spPr>
            <a:xfrm>
              <a:off x="10325150" y="2082925"/>
              <a:ext cx="16075" cy="5700"/>
            </a:xfrm>
            <a:custGeom>
              <a:avLst/>
              <a:gdLst/>
              <a:ahLst/>
              <a:cxnLst/>
              <a:rect l="l" t="t" r="r" b="b"/>
              <a:pathLst>
                <a:path w="643" h="228" extrusionOk="0">
                  <a:moveTo>
                    <a:pt x="321" y="0"/>
                  </a:moveTo>
                  <a:cubicBezTo>
                    <a:pt x="221" y="0"/>
                    <a:pt x="121" y="38"/>
                    <a:pt x="45" y="114"/>
                  </a:cubicBezTo>
                  <a:cubicBezTo>
                    <a:pt x="1" y="159"/>
                    <a:pt x="38" y="227"/>
                    <a:pt x="83" y="227"/>
                  </a:cubicBezTo>
                  <a:cubicBezTo>
                    <a:pt x="96" y="227"/>
                    <a:pt x="109" y="222"/>
                    <a:pt x="121" y="210"/>
                  </a:cubicBezTo>
                  <a:cubicBezTo>
                    <a:pt x="179" y="153"/>
                    <a:pt x="250" y="124"/>
                    <a:pt x="321" y="124"/>
                  </a:cubicBezTo>
                  <a:cubicBezTo>
                    <a:pt x="393" y="124"/>
                    <a:pt x="464" y="153"/>
                    <a:pt x="521" y="210"/>
                  </a:cubicBezTo>
                  <a:cubicBezTo>
                    <a:pt x="534" y="222"/>
                    <a:pt x="547" y="227"/>
                    <a:pt x="560" y="227"/>
                  </a:cubicBezTo>
                  <a:cubicBezTo>
                    <a:pt x="605" y="227"/>
                    <a:pt x="642" y="159"/>
                    <a:pt x="597" y="114"/>
                  </a:cubicBezTo>
                  <a:cubicBezTo>
                    <a:pt x="521" y="38"/>
                    <a:pt x="421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9"/>
            <p:cNvSpPr/>
            <p:nvPr/>
          </p:nvSpPr>
          <p:spPr>
            <a:xfrm>
              <a:off x="10383225" y="2078025"/>
              <a:ext cx="30175" cy="12975"/>
            </a:xfrm>
            <a:custGeom>
              <a:avLst/>
              <a:gdLst/>
              <a:ahLst/>
              <a:cxnLst/>
              <a:rect l="l" t="t" r="r" b="b"/>
              <a:pathLst>
                <a:path w="1207" h="519" extrusionOk="0">
                  <a:moveTo>
                    <a:pt x="1008" y="0"/>
                  </a:moveTo>
                  <a:cubicBezTo>
                    <a:pt x="650" y="0"/>
                    <a:pt x="301" y="149"/>
                    <a:pt x="45" y="406"/>
                  </a:cubicBezTo>
                  <a:cubicBezTo>
                    <a:pt x="0" y="450"/>
                    <a:pt x="49" y="518"/>
                    <a:pt x="99" y="518"/>
                  </a:cubicBezTo>
                  <a:cubicBezTo>
                    <a:pt x="113" y="518"/>
                    <a:pt x="128" y="513"/>
                    <a:pt x="140" y="501"/>
                  </a:cubicBezTo>
                  <a:cubicBezTo>
                    <a:pt x="372" y="251"/>
                    <a:pt x="704" y="118"/>
                    <a:pt x="1043" y="118"/>
                  </a:cubicBezTo>
                  <a:cubicBezTo>
                    <a:pt x="1066" y="118"/>
                    <a:pt x="1088" y="119"/>
                    <a:pt x="1111" y="120"/>
                  </a:cubicBezTo>
                  <a:cubicBezTo>
                    <a:pt x="1187" y="120"/>
                    <a:pt x="1206" y="6"/>
                    <a:pt x="1130" y="6"/>
                  </a:cubicBezTo>
                  <a:cubicBezTo>
                    <a:pt x="1089" y="2"/>
                    <a:pt x="1049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9"/>
            <p:cNvSpPr/>
            <p:nvPr/>
          </p:nvSpPr>
          <p:spPr>
            <a:xfrm>
              <a:off x="10602325" y="2745450"/>
              <a:ext cx="83300" cy="82825"/>
            </a:xfrm>
            <a:custGeom>
              <a:avLst/>
              <a:gdLst/>
              <a:ahLst/>
              <a:cxnLst/>
              <a:rect l="l" t="t" r="r" b="b"/>
              <a:pathLst>
                <a:path w="3332" h="3313" extrusionOk="0">
                  <a:moveTo>
                    <a:pt x="1409" y="0"/>
                  </a:moveTo>
                  <a:lnTo>
                    <a:pt x="0" y="1999"/>
                  </a:lnTo>
                  <a:lnTo>
                    <a:pt x="1276" y="3313"/>
                  </a:lnTo>
                  <a:lnTo>
                    <a:pt x="3332" y="1523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9"/>
            <p:cNvSpPr/>
            <p:nvPr/>
          </p:nvSpPr>
          <p:spPr>
            <a:xfrm>
              <a:off x="10548050" y="2308050"/>
              <a:ext cx="285600" cy="483100"/>
            </a:xfrm>
            <a:custGeom>
              <a:avLst/>
              <a:gdLst/>
              <a:ahLst/>
              <a:cxnLst/>
              <a:rect l="l" t="t" r="r" b="b"/>
              <a:pathLst>
                <a:path w="11424" h="19324" extrusionOk="0">
                  <a:moveTo>
                    <a:pt x="1695" y="0"/>
                  </a:moveTo>
                  <a:lnTo>
                    <a:pt x="1" y="7653"/>
                  </a:lnTo>
                  <a:lnTo>
                    <a:pt x="5903" y="13308"/>
                  </a:lnTo>
                  <a:lnTo>
                    <a:pt x="3066" y="17534"/>
                  </a:lnTo>
                  <a:lnTo>
                    <a:pt x="5446" y="19324"/>
                  </a:lnTo>
                  <a:cubicBezTo>
                    <a:pt x="5446" y="19324"/>
                    <a:pt x="11424" y="14983"/>
                    <a:pt x="10510" y="12603"/>
                  </a:cubicBezTo>
                  <a:cubicBezTo>
                    <a:pt x="9596" y="10243"/>
                    <a:pt x="1695" y="0"/>
                    <a:pt x="1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9"/>
            <p:cNvSpPr/>
            <p:nvPr/>
          </p:nvSpPr>
          <p:spPr>
            <a:xfrm>
              <a:off x="10640825" y="2720375"/>
              <a:ext cx="71100" cy="48925"/>
            </a:xfrm>
            <a:custGeom>
              <a:avLst/>
              <a:gdLst/>
              <a:ahLst/>
              <a:cxnLst/>
              <a:rect l="l" t="t" r="r" b="b"/>
              <a:pathLst>
                <a:path w="2844" h="1957" extrusionOk="0">
                  <a:moveTo>
                    <a:pt x="130" y="0"/>
                  </a:moveTo>
                  <a:cubicBezTo>
                    <a:pt x="54" y="0"/>
                    <a:pt x="1" y="117"/>
                    <a:pt x="97" y="165"/>
                  </a:cubicBezTo>
                  <a:cubicBezTo>
                    <a:pt x="992" y="717"/>
                    <a:pt x="1849" y="1308"/>
                    <a:pt x="2687" y="1936"/>
                  </a:cubicBezTo>
                  <a:cubicBezTo>
                    <a:pt x="2705" y="1950"/>
                    <a:pt x="2722" y="1957"/>
                    <a:pt x="2738" y="1957"/>
                  </a:cubicBezTo>
                  <a:cubicBezTo>
                    <a:pt x="2805" y="1957"/>
                    <a:pt x="2843" y="1845"/>
                    <a:pt x="2782" y="1784"/>
                  </a:cubicBezTo>
                  <a:cubicBezTo>
                    <a:pt x="1944" y="1155"/>
                    <a:pt x="1068" y="565"/>
                    <a:pt x="174" y="13"/>
                  </a:cubicBezTo>
                  <a:cubicBezTo>
                    <a:pt x="159" y="4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9"/>
            <p:cNvSpPr/>
            <p:nvPr/>
          </p:nvSpPr>
          <p:spPr>
            <a:xfrm>
              <a:off x="10644150" y="2733975"/>
              <a:ext cx="22025" cy="25800"/>
            </a:xfrm>
            <a:custGeom>
              <a:avLst/>
              <a:gdLst/>
              <a:ahLst/>
              <a:cxnLst/>
              <a:rect l="l" t="t" r="r" b="b"/>
              <a:pathLst>
                <a:path w="881" h="1032" extrusionOk="0">
                  <a:moveTo>
                    <a:pt x="755" y="1"/>
                  </a:moveTo>
                  <a:cubicBezTo>
                    <a:pt x="729" y="1"/>
                    <a:pt x="705" y="12"/>
                    <a:pt x="688" y="40"/>
                  </a:cubicBezTo>
                  <a:lnTo>
                    <a:pt x="41" y="897"/>
                  </a:lnTo>
                  <a:cubicBezTo>
                    <a:pt x="0" y="964"/>
                    <a:pt x="65" y="1031"/>
                    <a:pt x="126" y="1031"/>
                  </a:cubicBezTo>
                  <a:cubicBezTo>
                    <a:pt x="151" y="1031"/>
                    <a:pt x="176" y="1020"/>
                    <a:pt x="193" y="992"/>
                  </a:cubicBezTo>
                  <a:lnTo>
                    <a:pt x="840" y="135"/>
                  </a:lnTo>
                  <a:cubicBezTo>
                    <a:pt x="881" y="68"/>
                    <a:pt x="816" y="1"/>
                    <a:pt x="755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9"/>
            <p:cNvSpPr/>
            <p:nvPr/>
          </p:nvSpPr>
          <p:spPr>
            <a:xfrm>
              <a:off x="10667050" y="2757325"/>
              <a:ext cx="13825" cy="12050"/>
            </a:xfrm>
            <a:custGeom>
              <a:avLst/>
              <a:gdLst/>
              <a:ahLst/>
              <a:cxnLst/>
              <a:rect l="l" t="t" r="r" b="b"/>
              <a:pathLst>
                <a:path w="553" h="482" extrusionOk="0">
                  <a:moveTo>
                    <a:pt x="324" y="1"/>
                  </a:moveTo>
                  <a:cubicBezTo>
                    <a:pt x="115" y="1"/>
                    <a:pt x="0" y="267"/>
                    <a:pt x="153" y="420"/>
                  </a:cubicBezTo>
                  <a:cubicBezTo>
                    <a:pt x="201" y="462"/>
                    <a:pt x="259" y="481"/>
                    <a:pt x="315" y="481"/>
                  </a:cubicBezTo>
                  <a:cubicBezTo>
                    <a:pt x="437" y="481"/>
                    <a:pt x="552" y="392"/>
                    <a:pt x="552" y="248"/>
                  </a:cubicBezTo>
                  <a:cubicBezTo>
                    <a:pt x="552" y="115"/>
                    <a:pt x="457" y="1"/>
                    <a:pt x="324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9"/>
            <p:cNvSpPr/>
            <p:nvPr/>
          </p:nvSpPr>
          <p:spPr>
            <a:xfrm>
              <a:off x="10475175" y="2448825"/>
              <a:ext cx="101500" cy="78100"/>
            </a:xfrm>
            <a:custGeom>
              <a:avLst/>
              <a:gdLst/>
              <a:ahLst/>
              <a:cxnLst/>
              <a:rect l="l" t="t" r="r" b="b"/>
              <a:pathLst>
                <a:path w="4060" h="3124" extrusionOk="0">
                  <a:moveTo>
                    <a:pt x="132" y="1"/>
                  </a:moveTo>
                  <a:cubicBezTo>
                    <a:pt x="58" y="1"/>
                    <a:pt x="0" y="93"/>
                    <a:pt x="60" y="138"/>
                  </a:cubicBezTo>
                  <a:lnTo>
                    <a:pt x="79" y="138"/>
                  </a:lnTo>
                  <a:lnTo>
                    <a:pt x="3868" y="3108"/>
                  </a:lnTo>
                  <a:cubicBezTo>
                    <a:pt x="3882" y="3118"/>
                    <a:pt x="3898" y="3123"/>
                    <a:pt x="3915" y="3123"/>
                  </a:cubicBezTo>
                  <a:cubicBezTo>
                    <a:pt x="3986" y="3123"/>
                    <a:pt x="4059" y="3036"/>
                    <a:pt x="3982" y="2974"/>
                  </a:cubicBezTo>
                  <a:lnTo>
                    <a:pt x="193" y="23"/>
                  </a:lnTo>
                  <a:cubicBezTo>
                    <a:pt x="173" y="7"/>
                    <a:pt x="152" y="1"/>
                    <a:pt x="132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9"/>
            <p:cNvSpPr/>
            <p:nvPr/>
          </p:nvSpPr>
          <p:spPr>
            <a:xfrm>
              <a:off x="10501425" y="2489850"/>
              <a:ext cx="30950" cy="4300"/>
            </a:xfrm>
            <a:custGeom>
              <a:avLst/>
              <a:gdLst/>
              <a:ahLst/>
              <a:cxnLst/>
              <a:rect l="l" t="t" r="r" b="b"/>
              <a:pathLst>
                <a:path w="1238" h="172" extrusionOk="0">
                  <a:moveTo>
                    <a:pt x="95" y="1"/>
                  </a:moveTo>
                  <a:cubicBezTo>
                    <a:pt x="0" y="1"/>
                    <a:pt x="0" y="153"/>
                    <a:pt x="95" y="172"/>
                  </a:cubicBezTo>
                  <a:lnTo>
                    <a:pt x="1142" y="172"/>
                  </a:lnTo>
                  <a:cubicBezTo>
                    <a:pt x="1238" y="153"/>
                    <a:pt x="1238" y="1"/>
                    <a:pt x="1142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9"/>
            <p:cNvSpPr/>
            <p:nvPr/>
          </p:nvSpPr>
          <p:spPr>
            <a:xfrm>
              <a:off x="10488675" y="2787950"/>
              <a:ext cx="153650" cy="109675"/>
            </a:xfrm>
            <a:custGeom>
              <a:avLst/>
              <a:gdLst/>
              <a:ahLst/>
              <a:cxnLst/>
              <a:rect l="l" t="t" r="r" b="b"/>
              <a:pathLst>
                <a:path w="6146" h="4387" extrusionOk="0">
                  <a:moveTo>
                    <a:pt x="3690" y="1"/>
                  </a:moveTo>
                  <a:cubicBezTo>
                    <a:pt x="3485" y="1"/>
                    <a:pt x="3280" y="24"/>
                    <a:pt x="3080" y="71"/>
                  </a:cubicBezTo>
                  <a:cubicBezTo>
                    <a:pt x="2642" y="147"/>
                    <a:pt x="263" y="1327"/>
                    <a:pt x="53" y="1784"/>
                  </a:cubicBezTo>
                  <a:cubicBezTo>
                    <a:pt x="1" y="1898"/>
                    <a:pt x="101" y="1941"/>
                    <a:pt x="280" y="1941"/>
                  </a:cubicBezTo>
                  <a:cubicBezTo>
                    <a:pt x="818" y="1941"/>
                    <a:pt x="2071" y="1556"/>
                    <a:pt x="2071" y="1555"/>
                  </a:cubicBezTo>
                  <a:lnTo>
                    <a:pt x="2071" y="1555"/>
                  </a:lnTo>
                  <a:cubicBezTo>
                    <a:pt x="2071" y="1556"/>
                    <a:pt x="167" y="2717"/>
                    <a:pt x="434" y="2983"/>
                  </a:cubicBezTo>
                  <a:cubicBezTo>
                    <a:pt x="471" y="3020"/>
                    <a:pt x="537" y="3036"/>
                    <a:pt x="625" y="3036"/>
                  </a:cubicBezTo>
                  <a:cubicBezTo>
                    <a:pt x="1222" y="3036"/>
                    <a:pt x="2813" y="2298"/>
                    <a:pt x="2814" y="2298"/>
                  </a:cubicBezTo>
                  <a:lnTo>
                    <a:pt x="2814" y="2298"/>
                  </a:lnTo>
                  <a:cubicBezTo>
                    <a:pt x="2814" y="2298"/>
                    <a:pt x="1614" y="3250"/>
                    <a:pt x="1538" y="3554"/>
                  </a:cubicBezTo>
                  <a:cubicBezTo>
                    <a:pt x="1521" y="3646"/>
                    <a:pt x="1575" y="3684"/>
                    <a:pt x="1674" y="3684"/>
                  </a:cubicBezTo>
                  <a:cubicBezTo>
                    <a:pt x="2131" y="3684"/>
                    <a:pt x="3556" y="2888"/>
                    <a:pt x="3556" y="2888"/>
                  </a:cubicBezTo>
                  <a:lnTo>
                    <a:pt x="3556" y="2888"/>
                  </a:lnTo>
                  <a:cubicBezTo>
                    <a:pt x="3556" y="2888"/>
                    <a:pt x="2852" y="4088"/>
                    <a:pt x="3023" y="4297"/>
                  </a:cubicBezTo>
                  <a:cubicBezTo>
                    <a:pt x="3065" y="4360"/>
                    <a:pt x="3210" y="4387"/>
                    <a:pt x="3398" y="4387"/>
                  </a:cubicBezTo>
                  <a:cubicBezTo>
                    <a:pt x="3893" y="4387"/>
                    <a:pt x="4683" y="4199"/>
                    <a:pt x="4641" y="3992"/>
                  </a:cubicBezTo>
                  <a:cubicBezTo>
                    <a:pt x="4604" y="3826"/>
                    <a:pt x="4474" y="3790"/>
                    <a:pt x="4340" y="3790"/>
                  </a:cubicBezTo>
                  <a:cubicBezTo>
                    <a:pt x="4235" y="3790"/>
                    <a:pt x="4129" y="3813"/>
                    <a:pt x="4064" y="3813"/>
                  </a:cubicBezTo>
                  <a:cubicBezTo>
                    <a:pt x="4041" y="3813"/>
                    <a:pt x="4023" y="3810"/>
                    <a:pt x="4013" y="3802"/>
                  </a:cubicBezTo>
                  <a:cubicBezTo>
                    <a:pt x="3956" y="3745"/>
                    <a:pt x="4927" y="3269"/>
                    <a:pt x="5327" y="3002"/>
                  </a:cubicBezTo>
                  <a:cubicBezTo>
                    <a:pt x="6145" y="2488"/>
                    <a:pt x="6145" y="1841"/>
                    <a:pt x="5955" y="1346"/>
                  </a:cubicBezTo>
                  <a:cubicBezTo>
                    <a:pt x="5746" y="832"/>
                    <a:pt x="5327" y="432"/>
                    <a:pt x="4813" y="242"/>
                  </a:cubicBezTo>
                  <a:cubicBezTo>
                    <a:pt x="4454" y="81"/>
                    <a:pt x="4071" y="1"/>
                    <a:pt x="3690" y="1"/>
                  </a:cubicBezTo>
                  <a:close/>
                </a:path>
              </a:pathLst>
            </a:custGeom>
            <a:solidFill>
              <a:srgbClr val="9E4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9"/>
            <p:cNvSpPr/>
            <p:nvPr/>
          </p:nvSpPr>
          <p:spPr>
            <a:xfrm>
              <a:off x="10625150" y="2791125"/>
              <a:ext cx="32875" cy="35250"/>
            </a:xfrm>
            <a:custGeom>
              <a:avLst/>
              <a:gdLst/>
              <a:ahLst/>
              <a:cxnLst/>
              <a:rect l="l" t="t" r="r" b="b"/>
              <a:pathLst>
                <a:path w="1315" h="1410" extrusionOk="0">
                  <a:moveTo>
                    <a:pt x="820" y="1"/>
                  </a:moveTo>
                  <a:cubicBezTo>
                    <a:pt x="820" y="1"/>
                    <a:pt x="556" y="660"/>
                    <a:pt x="105" y="660"/>
                  </a:cubicBezTo>
                  <a:cubicBezTo>
                    <a:pt x="72" y="660"/>
                    <a:pt x="37" y="656"/>
                    <a:pt x="1" y="648"/>
                  </a:cubicBezTo>
                  <a:lnTo>
                    <a:pt x="1" y="648"/>
                  </a:lnTo>
                  <a:cubicBezTo>
                    <a:pt x="1" y="648"/>
                    <a:pt x="515" y="1105"/>
                    <a:pt x="553" y="1409"/>
                  </a:cubicBezTo>
                  <a:cubicBezTo>
                    <a:pt x="934" y="1314"/>
                    <a:pt x="1219" y="1029"/>
                    <a:pt x="1315" y="648"/>
                  </a:cubicBezTo>
                  <a:cubicBezTo>
                    <a:pt x="1238" y="362"/>
                    <a:pt x="1048" y="153"/>
                    <a:pt x="820" y="1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9"/>
            <p:cNvSpPr/>
            <p:nvPr/>
          </p:nvSpPr>
          <p:spPr>
            <a:xfrm>
              <a:off x="10600900" y="2770525"/>
              <a:ext cx="52375" cy="41275"/>
            </a:xfrm>
            <a:custGeom>
              <a:avLst/>
              <a:gdLst/>
              <a:ahLst/>
              <a:cxnLst/>
              <a:rect l="l" t="t" r="r" b="b"/>
              <a:pathLst>
                <a:path w="2095" h="1651" extrusionOk="0">
                  <a:moveTo>
                    <a:pt x="1293" y="0"/>
                  </a:moveTo>
                  <a:cubicBezTo>
                    <a:pt x="1079" y="0"/>
                    <a:pt x="843" y="72"/>
                    <a:pt x="628" y="215"/>
                  </a:cubicBezTo>
                  <a:cubicBezTo>
                    <a:pt x="190" y="520"/>
                    <a:pt x="0" y="1053"/>
                    <a:pt x="248" y="1396"/>
                  </a:cubicBezTo>
                  <a:cubicBezTo>
                    <a:pt x="367" y="1565"/>
                    <a:pt x="575" y="1651"/>
                    <a:pt x="809" y="1651"/>
                  </a:cubicBezTo>
                  <a:cubicBezTo>
                    <a:pt x="1022" y="1651"/>
                    <a:pt x="1257" y="1579"/>
                    <a:pt x="1466" y="1434"/>
                  </a:cubicBezTo>
                  <a:cubicBezTo>
                    <a:pt x="1923" y="1129"/>
                    <a:pt x="2094" y="615"/>
                    <a:pt x="1866" y="273"/>
                  </a:cubicBezTo>
                  <a:cubicBezTo>
                    <a:pt x="1745" y="91"/>
                    <a:pt x="1533" y="0"/>
                    <a:pt x="1293" y="0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9"/>
            <p:cNvSpPr/>
            <p:nvPr/>
          </p:nvSpPr>
          <p:spPr>
            <a:xfrm>
              <a:off x="10602325" y="2771425"/>
              <a:ext cx="24775" cy="24000"/>
            </a:xfrm>
            <a:custGeom>
              <a:avLst/>
              <a:gdLst/>
              <a:ahLst/>
              <a:cxnLst/>
              <a:rect l="l" t="t" r="r" b="b"/>
              <a:pathLst>
                <a:path w="991" h="960" extrusionOk="0">
                  <a:moveTo>
                    <a:pt x="639" y="1"/>
                  </a:moveTo>
                  <a:cubicBezTo>
                    <a:pt x="599" y="1"/>
                    <a:pt x="557" y="3"/>
                    <a:pt x="514" y="8"/>
                  </a:cubicBezTo>
                  <a:cubicBezTo>
                    <a:pt x="324" y="65"/>
                    <a:pt x="0" y="560"/>
                    <a:pt x="19" y="865"/>
                  </a:cubicBezTo>
                  <a:lnTo>
                    <a:pt x="248" y="960"/>
                  </a:lnTo>
                  <a:cubicBezTo>
                    <a:pt x="248" y="960"/>
                    <a:pt x="514" y="122"/>
                    <a:pt x="990" y="65"/>
                  </a:cubicBezTo>
                  <a:cubicBezTo>
                    <a:pt x="876" y="22"/>
                    <a:pt x="762" y="1"/>
                    <a:pt x="639" y="1"/>
                  </a:cubicBezTo>
                  <a:close/>
                </a:path>
              </a:pathLst>
            </a:custGeom>
            <a:solidFill>
              <a:srgbClr val="2C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9"/>
            <p:cNvSpPr/>
            <p:nvPr/>
          </p:nvSpPr>
          <p:spPr>
            <a:xfrm>
              <a:off x="10608975" y="2775950"/>
              <a:ext cx="33825" cy="26750"/>
            </a:xfrm>
            <a:custGeom>
              <a:avLst/>
              <a:gdLst/>
              <a:ahLst/>
              <a:cxnLst/>
              <a:rect l="l" t="t" r="r" b="b"/>
              <a:pathLst>
                <a:path w="1353" h="1070" extrusionOk="0">
                  <a:moveTo>
                    <a:pt x="819" y="0"/>
                  </a:moveTo>
                  <a:cubicBezTo>
                    <a:pt x="682" y="0"/>
                    <a:pt x="533" y="43"/>
                    <a:pt x="400" y="132"/>
                  </a:cubicBezTo>
                  <a:cubicBezTo>
                    <a:pt x="115" y="341"/>
                    <a:pt x="1" y="684"/>
                    <a:pt x="153" y="893"/>
                  </a:cubicBezTo>
                  <a:cubicBezTo>
                    <a:pt x="223" y="1013"/>
                    <a:pt x="355" y="1070"/>
                    <a:pt x="509" y="1070"/>
                  </a:cubicBezTo>
                  <a:cubicBezTo>
                    <a:pt x="649" y="1070"/>
                    <a:pt x="807" y="1022"/>
                    <a:pt x="953" y="931"/>
                  </a:cubicBezTo>
                  <a:cubicBezTo>
                    <a:pt x="1238" y="722"/>
                    <a:pt x="1352" y="379"/>
                    <a:pt x="1200" y="170"/>
                  </a:cubicBezTo>
                  <a:cubicBezTo>
                    <a:pt x="1118" y="58"/>
                    <a:pt x="977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9"/>
            <p:cNvSpPr/>
            <p:nvPr/>
          </p:nvSpPr>
          <p:spPr>
            <a:xfrm>
              <a:off x="10692425" y="2636850"/>
              <a:ext cx="60200" cy="8225"/>
            </a:xfrm>
            <a:custGeom>
              <a:avLst/>
              <a:gdLst/>
              <a:ahLst/>
              <a:cxnLst/>
              <a:rect l="l" t="t" r="r" b="b"/>
              <a:pathLst>
                <a:path w="2408" h="329" extrusionOk="0">
                  <a:moveTo>
                    <a:pt x="994" y="1"/>
                  </a:moveTo>
                  <a:cubicBezTo>
                    <a:pt x="699" y="1"/>
                    <a:pt x="404" y="27"/>
                    <a:pt x="109" y="80"/>
                  </a:cubicBezTo>
                  <a:cubicBezTo>
                    <a:pt x="0" y="98"/>
                    <a:pt x="46" y="252"/>
                    <a:pt x="132" y="252"/>
                  </a:cubicBezTo>
                  <a:cubicBezTo>
                    <a:pt x="137" y="252"/>
                    <a:pt x="142" y="252"/>
                    <a:pt x="147" y="251"/>
                  </a:cubicBezTo>
                  <a:cubicBezTo>
                    <a:pt x="434" y="197"/>
                    <a:pt x="727" y="171"/>
                    <a:pt x="1020" y="171"/>
                  </a:cubicBezTo>
                  <a:cubicBezTo>
                    <a:pt x="1446" y="171"/>
                    <a:pt x="1873" y="225"/>
                    <a:pt x="2279" y="327"/>
                  </a:cubicBezTo>
                  <a:cubicBezTo>
                    <a:pt x="2285" y="328"/>
                    <a:pt x="2291" y="329"/>
                    <a:pt x="2297" y="329"/>
                  </a:cubicBezTo>
                  <a:cubicBezTo>
                    <a:pt x="2379" y="329"/>
                    <a:pt x="2407" y="210"/>
                    <a:pt x="2336" y="175"/>
                  </a:cubicBezTo>
                  <a:cubicBezTo>
                    <a:pt x="1889" y="60"/>
                    <a:pt x="1442" y="1"/>
                    <a:pt x="994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9"/>
            <p:cNvSpPr/>
            <p:nvPr/>
          </p:nvSpPr>
          <p:spPr>
            <a:xfrm>
              <a:off x="10704625" y="2621075"/>
              <a:ext cx="36400" cy="19725"/>
            </a:xfrm>
            <a:custGeom>
              <a:avLst/>
              <a:gdLst/>
              <a:ahLst/>
              <a:cxnLst/>
              <a:rect l="l" t="t" r="r" b="b"/>
              <a:pathLst>
                <a:path w="1456" h="789" extrusionOk="0">
                  <a:moveTo>
                    <a:pt x="1342" y="1"/>
                  </a:moveTo>
                  <a:cubicBezTo>
                    <a:pt x="1333" y="1"/>
                    <a:pt x="1324" y="2"/>
                    <a:pt x="1315" y="6"/>
                  </a:cubicBezTo>
                  <a:cubicBezTo>
                    <a:pt x="877" y="158"/>
                    <a:pt x="458" y="368"/>
                    <a:pt x="77" y="634"/>
                  </a:cubicBezTo>
                  <a:cubicBezTo>
                    <a:pt x="1" y="680"/>
                    <a:pt x="48" y="789"/>
                    <a:pt x="119" y="789"/>
                  </a:cubicBezTo>
                  <a:cubicBezTo>
                    <a:pt x="136" y="789"/>
                    <a:pt x="154" y="782"/>
                    <a:pt x="173" y="768"/>
                  </a:cubicBezTo>
                  <a:cubicBezTo>
                    <a:pt x="534" y="520"/>
                    <a:pt x="934" y="311"/>
                    <a:pt x="1353" y="177"/>
                  </a:cubicBezTo>
                  <a:cubicBezTo>
                    <a:pt x="1456" y="143"/>
                    <a:pt x="1420" y="1"/>
                    <a:pt x="1342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9"/>
            <p:cNvSpPr/>
            <p:nvPr/>
          </p:nvSpPr>
          <p:spPr>
            <a:xfrm>
              <a:off x="10283900" y="2288525"/>
              <a:ext cx="119975" cy="361750"/>
            </a:xfrm>
            <a:custGeom>
              <a:avLst/>
              <a:gdLst/>
              <a:ahLst/>
              <a:cxnLst/>
              <a:rect l="l" t="t" r="r" b="b"/>
              <a:pathLst>
                <a:path w="4799" h="14470" extrusionOk="0">
                  <a:moveTo>
                    <a:pt x="2209" y="1"/>
                  </a:moveTo>
                  <a:lnTo>
                    <a:pt x="1" y="1695"/>
                  </a:lnTo>
                  <a:lnTo>
                    <a:pt x="705" y="14469"/>
                  </a:lnTo>
                  <a:lnTo>
                    <a:pt x="1372" y="14469"/>
                  </a:lnTo>
                  <a:lnTo>
                    <a:pt x="4798" y="2380"/>
                  </a:lnTo>
                  <a:cubicBezTo>
                    <a:pt x="4018" y="1505"/>
                    <a:pt x="2857" y="591"/>
                    <a:pt x="2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9"/>
            <p:cNvSpPr/>
            <p:nvPr/>
          </p:nvSpPr>
          <p:spPr>
            <a:xfrm>
              <a:off x="10297700" y="2349450"/>
              <a:ext cx="57150" cy="300825"/>
            </a:xfrm>
            <a:custGeom>
              <a:avLst/>
              <a:gdLst/>
              <a:ahLst/>
              <a:cxnLst/>
              <a:rect l="l" t="t" r="r" b="b"/>
              <a:pathLst>
                <a:path w="2286" h="12033" extrusionOk="0">
                  <a:moveTo>
                    <a:pt x="991" y="0"/>
                  </a:moveTo>
                  <a:lnTo>
                    <a:pt x="1" y="5445"/>
                  </a:lnTo>
                  <a:cubicBezTo>
                    <a:pt x="39" y="7635"/>
                    <a:pt x="96" y="10243"/>
                    <a:pt x="153" y="12032"/>
                  </a:cubicBezTo>
                  <a:lnTo>
                    <a:pt x="763" y="12032"/>
                  </a:lnTo>
                  <a:lnTo>
                    <a:pt x="2286" y="6016"/>
                  </a:lnTo>
                  <a:lnTo>
                    <a:pt x="2038" y="96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453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9"/>
            <p:cNvSpPr/>
            <p:nvPr/>
          </p:nvSpPr>
          <p:spPr>
            <a:xfrm>
              <a:off x="10302000" y="2288525"/>
              <a:ext cx="76650" cy="77125"/>
            </a:xfrm>
            <a:custGeom>
              <a:avLst/>
              <a:gdLst/>
              <a:ahLst/>
              <a:cxnLst/>
              <a:rect l="l" t="t" r="r" b="b"/>
              <a:pathLst>
                <a:path w="3066" h="3085" extrusionOk="0">
                  <a:moveTo>
                    <a:pt x="1485" y="1"/>
                  </a:moveTo>
                  <a:lnTo>
                    <a:pt x="0" y="1162"/>
                  </a:lnTo>
                  <a:lnTo>
                    <a:pt x="1238" y="3085"/>
                  </a:lnTo>
                  <a:lnTo>
                    <a:pt x="3065" y="1467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453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9"/>
            <p:cNvSpPr/>
            <p:nvPr/>
          </p:nvSpPr>
          <p:spPr>
            <a:xfrm>
              <a:off x="10308650" y="2238075"/>
              <a:ext cx="178525" cy="420775"/>
            </a:xfrm>
            <a:custGeom>
              <a:avLst/>
              <a:gdLst/>
              <a:ahLst/>
              <a:cxnLst/>
              <a:rect l="l" t="t" r="r" b="b"/>
              <a:pathLst>
                <a:path w="7141" h="16831" extrusionOk="0">
                  <a:moveTo>
                    <a:pt x="5312" y="1"/>
                  </a:moveTo>
                  <a:cubicBezTo>
                    <a:pt x="2666" y="7330"/>
                    <a:pt x="1" y="16830"/>
                    <a:pt x="1" y="16830"/>
                  </a:cubicBezTo>
                  <a:lnTo>
                    <a:pt x="2952" y="14698"/>
                  </a:lnTo>
                  <a:lnTo>
                    <a:pt x="4551" y="8035"/>
                  </a:lnTo>
                  <a:lnTo>
                    <a:pt x="4227" y="6474"/>
                  </a:lnTo>
                  <a:lnTo>
                    <a:pt x="5465" y="6302"/>
                  </a:lnTo>
                  <a:lnTo>
                    <a:pt x="7140" y="933"/>
                  </a:lnTo>
                  <a:cubicBezTo>
                    <a:pt x="6588" y="210"/>
                    <a:pt x="5312" y="1"/>
                    <a:pt x="5312" y="1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9"/>
            <p:cNvSpPr/>
            <p:nvPr/>
          </p:nvSpPr>
          <p:spPr>
            <a:xfrm>
              <a:off x="10269150" y="2211725"/>
              <a:ext cx="70000" cy="119675"/>
            </a:xfrm>
            <a:custGeom>
              <a:avLst/>
              <a:gdLst/>
              <a:ahLst/>
              <a:cxnLst/>
              <a:rect l="l" t="t" r="r" b="b"/>
              <a:pathLst>
                <a:path w="2800" h="4787" extrusionOk="0">
                  <a:moveTo>
                    <a:pt x="1432" y="0"/>
                  </a:moveTo>
                  <a:cubicBezTo>
                    <a:pt x="984" y="0"/>
                    <a:pt x="192" y="376"/>
                    <a:pt x="1" y="978"/>
                  </a:cubicBezTo>
                  <a:lnTo>
                    <a:pt x="591" y="4786"/>
                  </a:lnTo>
                  <a:lnTo>
                    <a:pt x="2799" y="3073"/>
                  </a:lnTo>
                  <a:cubicBezTo>
                    <a:pt x="2799" y="3073"/>
                    <a:pt x="1410" y="1797"/>
                    <a:pt x="1714" y="103"/>
                  </a:cubicBezTo>
                  <a:cubicBezTo>
                    <a:pt x="1666" y="33"/>
                    <a:pt x="1564" y="0"/>
                    <a:pt x="1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9"/>
            <p:cNvSpPr/>
            <p:nvPr/>
          </p:nvSpPr>
          <p:spPr>
            <a:xfrm>
              <a:off x="10339125" y="2221350"/>
              <a:ext cx="116525" cy="126700"/>
            </a:xfrm>
            <a:custGeom>
              <a:avLst/>
              <a:gdLst/>
              <a:ahLst/>
              <a:cxnLst/>
              <a:rect l="l" t="t" r="r" b="b"/>
              <a:pathLst>
                <a:path w="4661" h="5068" extrusionOk="0">
                  <a:moveTo>
                    <a:pt x="3516" y="1"/>
                  </a:moveTo>
                  <a:cubicBezTo>
                    <a:pt x="3368" y="1"/>
                    <a:pt x="3215" y="35"/>
                    <a:pt x="3065" y="118"/>
                  </a:cubicBezTo>
                  <a:cubicBezTo>
                    <a:pt x="2380" y="1317"/>
                    <a:pt x="1295" y="2231"/>
                    <a:pt x="0" y="2688"/>
                  </a:cubicBezTo>
                  <a:cubicBezTo>
                    <a:pt x="0" y="2688"/>
                    <a:pt x="1676" y="4115"/>
                    <a:pt x="2589" y="5067"/>
                  </a:cubicBezTo>
                  <a:lnTo>
                    <a:pt x="4645" y="822"/>
                  </a:lnTo>
                  <a:cubicBezTo>
                    <a:pt x="4661" y="577"/>
                    <a:pt x="4123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9"/>
            <p:cNvSpPr/>
            <p:nvPr/>
          </p:nvSpPr>
          <p:spPr>
            <a:xfrm>
              <a:off x="10218225" y="2236175"/>
              <a:ext cx="89975" cy="422675"/>
            </a:xfrm>
            <a:custGeom>
              <a:avLst/>
              <a:gdLst/>
              <a:ahLst/>
              <a:cxnLst/>
              <a:rect l="l" t="t" r="r" b="b"/>
              <a:pathLst>
                <a:path w="3599" h="16907" extrusionOk="0">
                  <a:moveTo>
                    <a:pt x="2038" y="0"/>
                  </a:moveTo>
                  <a:cubicBezTo>
                    <a:pt x="2038" y="0"/>
                    <a:pt x="648" y="39"/>
                    <a:pt x="1" y="648"/>
                  </a:cubicBezTo>
                  <a:lnTo>
                    <a:pt x="591" y="6207"/>
                  </a:lnTo>
                  <a:lnTo>
                    <a:pt x="2019" y="6207"/>
                  </a:lnTo>
                  <a:lnTo>
                    <a:pt x="781" y="8149"/>
                  </a:lnTo>
                  <a:lnTo>
                    <a:pt x="1314" y="14983"/>
                  </a:lnTo>
                  <a:lnTo>
                    <a:pt x="3599" y="16906"/>
                  </a:lnTo>
                  <a:cubicBezTo>
                    <a:pt x="3599" y="16906"/>
                    <a:pt x="3504" y="7654"/>
                    <a:pt x="2038" y="0"/>
                  </a:cubicBezTo>
                  <a:close/>
                </a:path>
              </a:pathLst>
            </a:custGeom>
            <a:solidFill>
              <a:srgbClr val="63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9"/>
            <p:cNvSpPr/>
            <p:nvPr/>
          </p:nvSpPr>
          <p:spPr>
            <a:xfrm>
              <a:off x="10347888" y="3113775"/>
              <a:ext cx="223250" cy="940975"/>
            </a:xfrm>
            <a:custGeom>
              <a:avLst/>
              <a:gdLst/>
              <a:ahLst/>
              <a:cxnLst/>
              <a:rect l="l" t="t" r="r" b="b"/>
              <a:pathLst>
                <a:path w="8930" h="37639" extrusionOk="0">
                  <a:moveTo>
                    <a:pt x="1" y="0"/>
                  </a:moveTo>
                  <a:cubicBezTo>
                    <a:pt x="1" y="1"/>
                    <a:pt x="1086" y="11138"/>
                    <a:pt x="1505" y="14831"/>
                  </a:cubicBezTo>
                  <a:cubicBezTo>
                    <a:pt x="1505" y="14831"/>
                    <a:pt x="2285" y="32517"/>
                    <a:pt x="3180" y="37638"/>
                  </a:cubicBezTo>
                  <a:lnTo>
                    <a:pt x="7902" y="37638"/>
                  </a:lnTo>
                  <a:cubicBezTo>
                    <a:pt x="8530" y="30366"/>
                    <a:pt x="8930" y="4760"/>
                    <a:pt x="8930" y="47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9"/>
            <p:cNvSpPr/>
            <p:nvPr/>
          </p:nvSpPr>
          <p:spPr>
            <a:xfrm>
              <a:off x="10311238" y="2349400"/>
              <a:ext cx="57150" cy="300825"/>
            </a:xfrm>
            <a:custGeom>
              <a:avLst/>
              <a:gdLst/>
              <a:ahLst/>
              <a:cxnLst/>
              <a:rect l="l" t="t" r="r" b="b"/>
              <a:pathLst>
                <a:path w="2286" h="12033" extrusionOk="0">
                  <a:moveTo>
                    <a:pt x="991" y="0"/>
                  </a:moveTo>
                  <a:lnTo>
                    <a:pt x="1" y="5445"/>
                  </a:lnTo>
                  <a:cubicBezTo>
                    <a:pt x="39" y="7635"/>
                    <a:pt x="96" y="10243"/>
                    <a:pt x="153" y="12032"/>
                  </a:cubicBezTo>
                  <a:lnTo>
                    <a:pt x="763" y="12032"/>
                  </a:lnTo>
                  <a:lnTo>
                    <a:pt x="2286" y="6016"/>
                  </a:lnTo>
                  <a:lnTo>
                    <a:pt x="2038" y="96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9"/>
            <p:cNvSpPr/>
            <p:nvPr/>
          </p:nvSpPr>
          <p:spPr>
            <a:xfrm>
              <a:off x="10352663" y="2221300"/>
              <a:ext cx="116525" cy="126700"/>
            </a:xfrm>
            <a:custGeom>
              <a:avLst/>
              <a:gdLst/>
              <a:ahLst/>
              <a:cxnLst/>
              <a:rect l="l" t="t" r="r" b="b"/>
              <a:pathLst>
                <a:path w="4661" h="5068" extrusionOk="0">
                  <a:moveTo>
                    <a:pt x="3516" y="1"/>
                  </a:moveTo>
                  <a:cubicBezTo>
                    <a:pt x="3368" y="1"/>
                    <a:pt x="3215" y="35"/>
                    <a:pt x="3065" y="118"/>
                  </a:cubicBezTo>
                  <a:cubicBezTo>
                    <a:pt x="2380" y="1317"/>
                    <a:pt x="1295" y="2231"/>
                    <a:pt x="0" y="2688"/>
                  </a:cubicBezTo>
                  <a:cubicBezTo>
                    <a:pt x="0" y="2688"/>
                    <a:pt x="1676" y="4115"/>
                    <a:pt x="2589" y="5067"/>
                  </a:cubicBezTo>
                  <a:lnTo>
                    <a:pt x="4645" y="822"/>
                  </a:lnTo>
                  <a:cubicBezTo>
                    <a:pt x="4661" y="577"/>
                    <a:pt x="4123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Scope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1162261" y="4826809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2" y="734977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1" y="471121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429166" y="1091660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92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1"/>
          <p:cNvSpPr/>
          <p:nvPr/>
        </p:nvSpPr>
        <p:spPr>
          <a:xfrm rot="5400000">
            <a:off x="6330575" y="1431723"/>
            <a:ext cx="1710600" cy="2487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1"/>
          <p:cNvSpPr/>
          <p:nvPr/>
        </p:nvSpPr>
        <p:spPr>
          <a:xfrm rot="5400000">
            <a:off x="1101296" y="1437813"/>
            <a:ext cx="1710600" cy="248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61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812" name="Google Shape;812;p61"/>
          <p:cNvSpPr/>
          <p:nvPr/>
        </p:nvSpPr>
        <p:spPr>
          <a:xfrm rot="-5400000">
            <a:off x="3946653" y="3077302"/>
            <a:ext cx="1251733" cy="2664762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61"/>
          <p:cNvSpPr/>
          <p:nvPr/>
        </p:nvSpPr>
        <p:spPr>
          <a:xfrm>
            <a:off x="4419438" y="3647788"/>
            <a:ext cx="305100" cy="3051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61"/>
          <p:cNvSpPr/>
          <p:nvPr/>
        </p:nvSpPr>
        <p:spPr>
          <a:xfrm>
            <a:off x="3273234" y="4131475"/>
            <a:ext cx="305100" cy="3051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61"/>
          <p:cNvSpPr/>
          <p:nvPr/>
        </p:nvSpPr>
        <p:spPr>
          <a:xfrm>
            <a:off x="5565663" y="4131475"/>
            <a:ext cx="305100" cy="3051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1"/>
          <p:cNvSpPr/>
          <p:nvPr/>
        </p:nvSpPr>
        <p:spPr>
          <a:xfrm rot="5400000">
            <a:off x="3716692" y="1431723"/>
            <a:ext cx="1710600" cy="248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1"/>
          <p:cNvSpPr/>
          <p:nvPr/>
        </p:nvSpPr>
        <p:spPr>
          <a:xfrm>
            <a:off x="1518446" y="1380800"/>
            <a:ext cx="876300" cy="876300"/>
          </a:xfrm>
          <a:prstGeom prst="ellipse">
            <a:avLst/>
          </a:prstGeom>
          <a:solidFill>
            <a:schemeClr val="accent4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61"/>
          <p:cNvSpPr/>
          <p:nvPr/>
        </p:nvSpPr>
        <p:spPr>
          <a:xfrm>
            <a:off x="4133842" y="1372062"/>
            <a:ext cx="876300" cy="876300"/>
          </a:xfrm>
          <a:prstGeom prst="ellipse">
            <a:avLst/>
          </a:prstGeom>
          <a:solidFill>
            <a:schemeClr val="lt2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6747725" y="1380787"/>
            <a:ext cx="876300" cy="876300"/>
          </a:xfrm>
          <a:prstGeom prst="ellipse">
            <a:avLst/>
          </a:prstGeom>
          <a:solidFill>
            <a:schemeClr val="accent5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p61"/>
          <p:cNvCxnSpPr>
            <a:stCxn id="814" idx="2"/>
            <a:endCxn id="810" idx="3"/>
          </p:cNvCxnSpPr>
          <p:nvPr/>
        </p:nvCxnSpPr>
        <p:spPr>
          <a:xfrm rot="10800000">
            <a:off x="1956534" y="3536725"/>
            <a:ext cx="1316700" cy="747300"/>
          </a:xfrm>
          <a:prstGeom prst="bentConnector2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61"/>
          <p:cNvCxnSpPr>
            <a:stCxn id="815" idx="6"/>
            <a:endCxn id="809" idx="3"/>
          </p:cNvCxnSpPr>
          <p:nvPr/>
        </p:nvCxnSpPr>
        <p:spPr>
          <a:xfrm rot="10800000" flipH="1">
            <a:off x="5870763" y="3530425"/>
            <a:ext cx="1315200" cy="753600"/>
          </a:xfrm>
          <a:prstGeom prst="bentConnector2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61"/>
          <p:cNvCxnSpPr>
            <a:stCxn id="816" idx="3"/>
            <a:endCxn id="813" idx="0"/>
          </p:cNvCxnSpPr>
          <p:nvPr/>
        </p:nvCxnSpPr>
        <p:spPr>
          <a:xfrm>
            <a:off x="4571992" y="3530523"/>
            <a:ext cx="0" cy="1173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3" name="Google Shape;823;p61"/>
          <p:cNvGrpSpPr/>
          <p:nvPr/>
        </p:nvGrpSpPr>
        <p:grpSpPr>
          <a:xfrm>
            <a:off x="1770695" y="1579249"/>
            <a:ext cx="371803" cy="479413"/>
            <a:chOff x="-45998575" y="2702625"/>
            <a:chExt cx="229225" cy="298625"/>
          </a:xfrm>
        </p:grpSpPr>
        <p:sp>
          <p:nvSpPr>
            <p:cNvPr id="824" name="Google Shape;824;p61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1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1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1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1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1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1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61"/>
          <p:cNvGrpSpPr/>
          <p:nvPr/>
        </p:nvGrpSpPr>
        <p:grpSpPr>
          <a:xfrm>
            <a:off x="4318000" y="1556225"/>
            <a:ext cx="507984" cy="507970"/>
            <a:chOff x="5053900" y="4993700"/>
            <a:chExt cx="483150" cy="483275"/>
          </a:xfrm>
        </p:grpSpPr>
        <p:sp>
          <p:nvSpPr>
            <p:cNvPr id="832" name="Google Shape;832;p61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3" name="Google Shape;833;p61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4" name="Google Shape;834;p61"/>
          <p:cNvGrpSpPr/>
          <p:nvPr/>
        </p:nvGrpSpPr>
        <p:grpSpPr>
          <a:xfrm>
            <a:off x="6941218" y="1577812"/>
            <a:ext cx="489314" cy="482258"/>
            <a:chOff x="-64774725" y="1916550"/>
            <a:chExt cx="319000" cy="314400"/>
          </a:xfrm>
        </p:grpSpPr>
        <p:sp>
          <p:nvSpPr>
            <p:cNvPr id="835" name="Google Shape;835;p61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1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61"/>
          <p:cNvSpPr txBox="1"/>
          <p:nvPr/>
        </p:nvSpPr>
        <p:spPr>
          <a:xfrm>
            <a:off x="930150" y="2328470"/>
            <a:ext cx="2052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Integration of Artificial Intelligence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61"/>
          <p:cNvSpPr txBox="1"/>
          <p:nvPr/>
        </p:nvSpPr>
        <p:spPr>
          <a:xfrm>
            <a:off x="930150" y="2618300"/>
            <a:ext cx="2052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61"/>
          <p:cNvSpPr txBox="1"/>
          <p:nvPr/>
        </p:nvSpPr>
        <p:spPr>
          <a:xfrm>
            <a:off x="6390725" y="2328469"/>
            <a:ext cx="15903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Disease outbreak prediction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61"/>
          <p:cNvSpPr txBox="1"/>
          <p:nvPr/>
        </p:nvSpPr>
        <p:spPr>
          <a:xfrm>
            <a:off x="6159425" y="2618300"/>
            <a:ext cx="2052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61"/>
          <p:cNvSpPr txBox="1"/>
          <p:nvPr/>
        </p:nvSpPr>
        <p:spPr>
          <a:xfrm>
            <a:off x="3545550" y="2328473"/>
            <a:ext cx="2052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Behavioural Health Monitoring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61"/>
          <p:cNvSpPr txBox="1"/>
          <p:nvPr/>
        </p:nvSpPr>
        <p:spPr>
          <a:xfrm>
            <a:off x="3545550" y="2618298"/>
            <a:ext cx="2052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2"/>
          <p:cNvSpPr/>
          <p:nvPr/>
        </p:nvSpPr>
        <p:spPr>
          <a:xfrm>
            <a:off x="5811455" y="1570294"/>
            <a:ext cx="1289395" cy="126968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2"/>
          <p:cNvSpPr/>
          <p:nvPr/>
        </p:nvSpPr>
        <p:spPr>
          <a:xfrm>
            <a:off x="6121098" y="1872186"/>
            <a:ext cx="670200" cy="6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62"/>
          <p:cNvSpPr/>
          <p:nvPr/>
        </p:nvSpPr>
        <p:spPr>
          <a:xfrm>
            <a:off x="2188935" y="1570360"/>
            <a:ext cx="1289369" cy="1269556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62"/>
          <p:cNvSpPr/>
          <p:nvPr/>
        </p:nvSpPr>
        <p:spPr>
          <a:xfrm>
            <a:off x="2498422" y="1882612"/>
            <a:ext cx="670396" cy="665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2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62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853" name="Google Shape;853;p62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Health-care Platforms</a:t>
            </a:r>
            <a:endParaRPr dirty="0"/>
          </a:p>
        </p:txBody>
      </p:sp>
      <p:sp>
        <p:nvSpPr>
          <p:cNvPr id="854" name="Google Shape;854;p62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Privacy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Prevention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62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Scope</a:t>
            </a:r>
            <a:endParaRPr dirty="0"/>
          </a:p>
        </p:txBody>
      </p:sp>
      <p:sp>
        <p:nvSpPr>
          <p:cNvPr id="856" name="Google Shape;856;p62"/>
          <p:cNvSpPr/>
          <p:nvPr/>
        </p:nvSpPr>
        <p:spPr>
          <a:xfrm>
            <a:off x="6330413" y="2054259"/>
            <a:ext cx="251463" cy="301766"/>
          </a:xfrm>
          <a:custGeom>
            <a:avLst/>
            <a:gdLst/>
            <a:ahLst/>
            <a:cxnLst/>
            <a:rect l="l" t="t" r="r" b="b"/>
            <a:pathLst>
              <a:path w="10744" h="12761" extrusionOk="0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62"/>
          <p:cNvGrpSpPr/>
          <p:nvPr/>
        </p:nvGrpSpPr>
        <p:grpSpPr>
          <a:xfrm>
            <a:off x="2682734" y="2064764"/>
            <a:ext cx="301763" cy="301738"/>
            <a:chOff x="-63666550" y="2278975"/>
            <a:chExt cx="319800" cy="318625"/>
          </a:xfrm>
        </p:grpSpPr>
        <p:sp>
          <p:nvSpPr>
            <p:cNvPr id="858" name="Google Shape;858;p62"/>
            <p:cNvSpPr/>
            <p:nvPr/>
          </p:nvSpPr>
          <p:spPr>
            <a:xfrm>
              <a:off x="-63481450" y="2309700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2"/>
            <p:cNvSpPr/>
            <p:nvPr/>
          </p:nvSpPr>
          <p:spPr>
            <a:xfrm>
              <a:off x="-63666550" y="2278975"/>
              <a:ext cx="319800" cy="318625"/>
            </a:xfrm>
            <a:custGeom>
              <a:avLst/>
              <a:gdLst/>
              <a:ahLst/>
              <a:cxnLst/>
              <a:rect l="l" t="t" r="r" b="b"/>
              <a:pathLst>
                <a:path w="12792" h="12745" extrusionOk="0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1162261" y="4826809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2" y="734977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1" y="471121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429166" y="1091660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130"/>
          <p:cNvSpPr txBox="1">
            <a:spLocks noGrp="1"/>
          </p:cNvSpPr>
          <p:nvPr>
            <p:ph type="title"/>
          </p:nvPr>
        </p:nvSpPr>
        <p:spPr>
          <a:xfrm>
            <a:off x="939743" y="676159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298" name="Google Shape;3298;p130"/>
          <p:cNvSpPr txBox="1">
            <a:spLocks noGrp="1"/>
          </p:cNvSpPr>
          <p:nvPr>
            <p:ph type="subTitle" idx="1"/>
          </p:nvPr>
        </p:nvSpPr>
        <p:spPr>
          <a:xfrm>
            <a:off x="939743" y="1437750"/>
            <a:ext cx="4350714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The adoption of IoT-based patient health monitoring systems marks a transformative shift in healthcare, offering numerous benefits that enhance patient care, improve clinical outcomes, and optimize healthcare delivery. The continuous monitoring of vital signs and health parameters in real-time, facilitated by interconnected devices, presents a paradigm shift from traditional healthcare models. </a:t>
            </a:r>
            <a:endParaRPr dirty="0"/>
          </a:p>
        </p:txBody>
      </p:sp>
      <p:grpSp>
        <p:nvGrpSpPr>
          <p:cNvPr id="3299" name="Google Shape;3299;p130"/>
          <p:cNvGrpSpPr/>
          <p:nvPr/>
        </p:nvGrpSpPr>
        <p:grpSpPr>
          <a:xfrm>
            <a:off x="5556152" y="676159"/>
            <a:ext cx="3325741" cy="2560637"/>
            <a:chOff x="792300" y="1858400"/>
            <a:chExt cx="1578425" cy="1215300"/>
          </a:xfrm>
        </p:grpSpPr>
        <p:sp>
          <p:nvSpPr>
            <p:cNvPr id="3300" name="Google Shape;3300;p130"/>
            <p:cNvSpPr/>
            <p:nvPr/>
          </p:nvSpPr>
          <p:spPr>
            <a:xfrm>
              <a:off x="1317825" y="2845375"/>
              <a:ext cx="527750" cy="228325"/>
            </a:xfrm>
            <a:custGeom>
              <a:avLst/>
              <a:gdLst/>
              <a:ahLst/>
              <a:cxnLst/>
              <a:rect l="l" t="t" r="r" b="b"/>
              <a:pathLst>
                <a:path w="21110" h="9133" extrusionOk="0">
                  <a:moveTo>
                    <a:pt x="3918" y="0"/>
                  </a:moveTo>
                  <a:lnTo>
                    <a:pt x="3441" y="5125"/>
                  </a:lnTo>
                  <a:cubicBezTo>
                    <a:pt x="3441" y="5125"/>
                    <a:pt x="3277" y="5900"/>
                    <a:pt x="2682" y="6525"/>
                  </a:cubicBezTo>
                  <a:cubicBezTo>
                    <a:pt x="2086" y="7121"/>
                    <a:pt x="983" y="8030"/>
                    <a:pt x="983" y="8030"/>
                  </a:cubicBezTo>
                  <a:cubicBezTo>
                    <a:pt x="983" y="8030"/>
                    <a:pt x="0" y="8715"/>
                    <a:pt x="1460" y="8924"/>
                  </a:cubicBezTo>
                  <a:cubicBezTo>
                    <a:pt x="2309" y="9058"/>
                    <a:pt x="6078" y="9133"/>
                    <a:pt x="9117" y="9133"/>
                  </a:cubicBezTo>
                  <a:lnTo>
                    <a:pt x="11993" y="9133"/>
                  </a:lnTo>
                  <a:cubicBezTo>
                    <a:pt x="15076" y="9133"/>
                    <a:pt x="18786" y="9028"/>
                    <a:pt x="19620" y="8924"/>
                  </a:cubicBezTo>
                  <a:cubicBezTo>
                    <a:pt x="21110" y="8701"/>
                    <a:pt x="20127" y="8015"/>
                    <a:pt x="20127" y="8015"/>
                  </a:cubicBezTo>
                  <a:cubicBezTo>
                    <a:pt x="20127" y="8015"/>
                    <a:pt x="19024" y="7077"/>
                    <a:pt x="18428" y="6481"/>
                  </a:cubicBezTo>
                  <a:cubicBezTo>
                    <a:pt x="17832" y="5885"/>
                    <a:pt x="17669" y="5125"/>
                    <a:pt x="17669" y="5125"/>
                  </a:cubicBezTo>
                  <a:lnTo>
                    <a:pt x="17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30"/>
            <p:cNvSpPr/>
            <p:nvPr/>
          </p:nvSpPr>
          <p:spPr>
            <a:xfrm>
              <a:off x="792300" y="1858400"/>
              <a:ext cx="1578425" cy="963525"/>
            </a:xfrm>
            <a:custGeom>
              <a:avLst/>
              <a:gdLst/>
              <a:ahLst/>
              <a:cxnLst/>
              <a:rect l="l" t="t" r="r" b="b"/>
              <a:pathLst>
                <a:path w="63137" h="38541" extrusionOk="0">
                  <a:moveTo>
                    <a:pt x="60514" y="2802"/>
                  </a:moveTo>
                  <a:lnTo>
                    <a:pt x="60514" y="35755"/>
                  </a:lnTo>
                  <a:lnTo>
                    <a:pt x="2414" y="35755"/>
                  </a:lnTo>
                  <a:lnTo>
                    <a:pt x="2414" y="2802"/>
                  </a:lnTo>
                  <a:close/>
                  <a:moveTo>
                    <a:pt x="1565" y="1"/>
                  </a:moveTo>
                  <a:cubicBezTo>
                    <a:pt x="701" y="1"/>
                    <a:pt x="1" y="820"/>
                    <a:pt x="1" y="1699"/>
                  </a:cubicBezTo>
                  <a:lnTo>
                    <a:pt x="1" y="36932"/>
                  </a:lnTo>
                  <a:cubicBezTo>
                    <a:pt x="1" y="37796"/>
                    <a:pt x="701" y="38541"/>
                    <a:pt x="1565" y="38541"/>
                  </a:cubicBezTo>
                  <a:lnTo>
                    <a:pt x="61572" y="38541"/>
                  </a:lnTo>
                  <a:cubicBezTo>
                    <a:pt x="62436" y="38541"/>
                    <a:pt x="63136" y="37781"/>
                    <a:pt x="63136" y="36932"/>
                  </a:cubicBezTo>
                  <a:lnTo>
                    <a:pt x="63136" y="1699"/>
                  </a:lnTo>
                  <a:cubicBezTo>
                    <a:pt x="63122" y="820"/>
                    <a:pt x="62421" y="1"/>
                    <a:pt x="61557" y="1"/>
                  </a:cubicBezTo>
                  <a:close/>
                </a:path>
              </a:pathLst>
            </a:custGeom>
            <a:solidFill>
              <a:srgbClr val="E9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References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1162261" y="4826809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2" y="734977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1" y="471121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429166" y="1091660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5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102"/>
          <p:cNvSpPr/>
          <p:nvPr/>
        </p:nvSpPr>
        <p:spPr>
          <a:xfrm>
            <a:off x="1537650" y="980600"/>
            <a:ext cx="6068700" cy="3136200"/>
          </a:xfrm>
          <a:prstGeom prst="roundRect">
            <a:avLst>
              <a:gd name="adj" fmla="val 123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102"/>
          <p:cNvSpPr txBox="1">
            <a:spLocks noGrp="1"/>
          </p:cNvSpPr>
          <p:nvPr>
            <p:ph type="title"/>
          </p:nvPr>
        </p:nvSpPr>
        <p:spPr>
          <a:xfrm>
            <a:off x="1681200" y="1723502"/>
            <a:ext cx="5781600" cy="22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400" dirty="0">
                <a:latin typeface="Gill Sans MT" panose="020B0502020104020203" pitchFamily="34" charset="0"/>
                <a:hlinkClick r:id="rId3"/>
              </a:rPr>
              <a:t>https://ieeexplore.ieee.org/document/8255410</a:t>
            </a:r>
            <a:br>
              <a:rPr lang="en-IN" sz="1400" dirty="0">
                <a:latin typeface="Gill Sans MT" panose="020B0502020104020203" pitchFamily="34" charset="0"/>
              </a:rPr>
            </a:br>
            <a:br>
              <a:rPr lang="en-IN" sz="1400" dirty="0">
                <a:latin typeface="Gill Sans MT" panose="020B0502020104020203" pitchFamily="34" charset="0"/>
              </a:rPr>
            </a:br>
            <a:r>
              <a:rPr lang="en-IN" sz="1400" dirty="0">
                <a:latin typeface="Gill Sans MT" panose="020B0502020104020203" pitchFamily="34" charset="0"/>
              </a:rPr>
              <a:t>https://how2electronics.com/iot-patient-health-monitoring-system-esp8266/</a:t>
            </a:r>
            <a:br>
              <a:rPr lang="en-IN" sz="1400" dirty="0">
                <a:latin typeface="Gill Sans MT" panose="020B0502020104020203" pitchFamily="34" charset="0"/>
              </a:rPr>
            </a:br>
            <a:br>
              <a:rPr lang="en-IN" sz="1400" dirty="0">
                <a:latin typeface="Gill Sans MT" panose="020B0502020104020203" pitchFamily="34" charset="0"/>
              </a:rPr>
            </a:br>
            <a:r>
              <a:rPr lang="en-IN" sz="1400" dirty="0">
                <a:latin typeface="Gill Sans MT" panose="020B0502020104020203" pitchFamily="34" charset="0"/>
              </a:rPr>
              <a:t>https://ieeexplore.ieee.org/document/9823528</a:t>
            </a:r>
            <a:endParaRPr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102"/>
          <p:cNvSpPr/>
          <p:nvPr/>
        </p:nvSpPr>
        <p:spPr>
          <a:xfrm>
            <a:off x="1537650" y="980600"/>
            <a:ext cx="6068700" cy="3136200"/>
          </a:xfrm>
          <a:prstGeom prst="roundRect">
            <a:avLst>
              <a:gd name="adj" fmla="val 123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102"/>
          <p:cNvSpPr txBox="1">
            <a:spLocks noGrp="1"/>
          </p:cNvSpPr>
          <p:nvPr>
            <p:ph type="title"/>
          </p:nvPr>
        </p:nvSpPr>
        <p:spPr>
          <a:xfrm>
            <a:off x="1681200" y="2041909"/>
            <a:ext cx="5781600" cy="22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6000" dirty="0">
                <a:latin typeface="Montserrat Black" panose="00000A00000000000000" pitchFamily="2" charset="0"/>
              </a:rPr>
              <a:t>Thanks!</a:t>
            </a:r>
            <a:endParaRPr sz="6000" dirty="0">
              <a:latin typeface="Montserrat Black" panose="00000A00000000000000" pitchFamily="2" charset="0"/>
            </a:endParaRPr>
          </a:p>
        </p:txBody>
      </p:sp>
      <p:sp>
        <p:nvSpPr>
          <p:cNvPr id="4" name="Google Shape;3350;p135">
            <a:extLst>
              <a:ext uri="{FF2B5EF4-FFF2-40B4-BE49-F238E27FC236}">
                <a16:creationId xmlns:a16="http://schemas.microsoft.com/office/drawing/2014/main" id="{691AB677-50B3-B249-846C-91839337A3CC}"/>
              </a:ext>
            </a:extLst>
          </p:cNvPr>
          <p:cNvSpPr txBox="1">
            <a:spLocks/>
          </p:cNvSpPr>
          <p:nvPr/>
        </p:nvSpPr>
        <p:spPr>
          <a:xfrm>
            <a:off x="2642550" y="553075"/>
            <a:ext cx="38589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6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 lang="en-IN" dirty="0"/>
          </a:p>
        </p:txBody>
      </p:sp>
      <p:sp>
        <p:nvSpPr>
          <p:cNvPr id="5" name="Google Shape;3351;p135">
            <a:extLst>
              <a:ext uri="{FF2B5EF4-FFF2-40B4-BE49-F238E27FC236}">
                <a16:creationId xmlns:a16="http://schemas.microsoft.com/office/drawing/2014/main" id="{A1EF26C2-DF48-FB08-7811-8B8629D23564}"/>
              </a:ext>
            </a:extLst>
          </p:cNvPr>
          <p:cNvSpPr txBox="1">
            <a:spLocks/>
          </p:cNvSpPr>
          <p:nvPr/>
        </p:nvSpPr>
        <p:spPr>
          <a:xfrm>
            <a:off x="2642550" y="1593673"/>
            <a:ext cx="38589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IN"/>
          </a:p>
          <a:p>
            <a:pPr algn="ctr">
              <a:buClr>
                <a:schemeClr val="dk1"/>
              </a:buClr>
              <a:buSzPts val="1100"/>
            </a:pPr>
            <a:endParaRPr lang="en-IN" dirty="0"/>
          </a:p>
        </p:txBody>
      </p:sp>
      <p:grpSp>
        <p:nvGrpSpPr>
          <p:cNvPr id="6" name="Google Shape;3365;p135">
            <a:extLst>
              <a:ext uri="{FF2B5EF4-FFF2-40B4-BE49-F238E27FC236}">
                <a16:creationId xmlns:a16="http://schemas.microsoft.com/office/drawing/2014/main" id="{AB9B0EB3-464A-AE12-D0FC-46E850F2356C}"/>
              </a:ext>
            </a:extLst>
          </p:cNvPr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66;p135">
              <a:extLst>
                <a:ext uri="{FF2B5EF4-FFF2-40B4-BE49-F238E27FC236}">
                  <a16:creationId xmlns:a16="http://schemas.microsoft.com/office/drawing/2014/main" id="{723A9CEA-A338-85C5-4583-4F64BB34E064}"/>
                </a:ext>
              </a:extLst>
            </p:cNvPr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67;p135">
              <a:extLst>
                <a:ext uri="{FF2B5EF4-FFF2-40B4-BE49-F238E27FC236}">
                  <a16:creationId xmlns:a16="http://schemas.microsoft.com/office/drawing/2014/main" id="{9ACC0C52-C014-8653-49A7-89B4FD59415F}"/>
                </a:ext>
              </a:extLst>
            </p:cNvPr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68;p135">
              <a:extLst>
                <a:ext uri="{FF2B5EF4-FFF2-40B4-BE49-F238E27FC236}">
                  <a16:creationId xmlns:a16="http://schemas.microsoft.com/office/drawing/2014/main" id="{FB34308A-1A74-FD07-FE31-EB6299200AF8}"/>
                </a:ext>
              </a:extLst>
            </p:cNvPr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69;p135">
              <a:extLst>
                <a:ext uri="{FF2B5EF4-FFF2-40B4-BE49-F238E27FC236}">
                  <a16:creationId xmlns:a16="http://schemas.microsoft.com/office/drawing/2014/main" id="{978EFEA2-A992-F13B-95BC-22A017FBA8BF}"/>
                </a:ext>
              </a:extLst>
            </p:cNvPr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0;p135">
              <a:extLst>
                <a:ext uri="{FF2B5EF4-FFF2-40B4-BE49-F238E27FC236}">
                  <a16:creationId xmlns:a16="http://schemas.microsoft.com/office/drawing/2014/main" id="{D6F95A56-AC56-4A56-44B0-06A3324E5268}"/>
                </a:ext>
              </a:extLst>
            </p:cNvPr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1;p135">
              <a:extLst>
                <a:ext uri="{FF2B5EF4-FFF2-40B4-BE49-F238E27FC236}">
                  <a16:creationId xmlns:a16="http://schemas.microsoft.com/office/drawing/2014/main" id="{A39867C8-A3FB-0943-E895-BF0EEDCEB088}"/>
                </a:ext>
              </a:extLst>
            </p:cNvPr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2;p135">
              <a:extLst>
                <a:ext uri="{FF2B5EF4-FFF2-40B4-BE49-F238E27FC236}">
                  <a16:creationId xmlns:a16="http://schemas.microsoft.com/office/drawing/2014/main" id="{59A251BF-1571-1EA3-C620-7463EF293CBC}"/>
                </a:ext>
              </a:extLst>
            </p:cNvPr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3;p135">
              <a:extLst>
                <a:ext uri="{FF2B5EF4-FFF2-40B4-BE49-F238E27FC236}">
                  <a16:creationId xmlns:a16="http://schemas.microsoft.com/office/drawing/2014/main" id="{9B192040-529B-37F4-6099-66582106BD6C}"/>
                </a:ext>
              </a:extLst>
            </p:cNvPr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4;p135">
              <a:extLst>
                <a:ext uri="{FF2B5EF4-FFF2-40B4-BE49-F238E27FC236}">
                  <a16:creationId xmlns:a16="http://schemas.microsoft.com/office/drawing/2014/main" id="{29E765CB-9491-A50E-4430-24FB97B55B40}"/>
                </a:ext>
              </a:extLst>
            </p:cNvPr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5;p135">
              <a:extLst>
                <a:ext uri="{FF2B5EF4-FFF2-40B4-BE49-F238E27FC236}">
                  <a16:creationId xmlns:a16="http://schemas.microsoft.com/office/drawing/2014/main" id="{6D3D8605-BA44-8EF4-AF84-522A254124F5}"/>
                </a:ext>
              </a:extLst>
            </p:cNvPr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6;p135">
              <a:extLst>
                <a:ext uri="{FF2B5EF4-FFF2-40B4-BE49-F238E27FC236}">
                  <a16:creationId xmlns:a16="http://schemas.microsoft.com/office/drawing/2014/main" id="{3DB412C3-D379-9E66-8740-EAE346C8C1F9}"/>
                </a:ext>
              </a:extLst>
            </p:cNvPr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7;p135">
              <a:extLst>
                <a:ext uri="{FF2B5EF4-FFF2-40B4-BE49-F238E27FC236}">
                  <a16:creationId xmlns:a16="http://schemas.microsoft.com/office/drawing/2014/main" id="{5E258585-8118-35FF-7323-C34071EC1BE3}"/>
                </a:ext>
              </a:extLst>
            </p:cNvPr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8;p135">
              <a:extLst>
                <a:ext uri="{FF2B5EF4-FFF2-40B4-BE49-F238E27FC236}">
                  <a16:creationId xmlns:a16="http://schemas.microsoft.com/office/drawing/2014/main" id="{9FA6E6AF-6338-7CB0-BF82-FA5380722B67}"/>
                </a:ext>
              </a:extLst>
            </p:cNvPr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9;p135">
              <a:extLst>
                <a:ext uri="{FF2B5EF4-FFF2-40B4-BE49-F238E27FC236}">
                  <a16:creationId xmlns:a16="http://schemas.microsoft.com/office/drawing/2014/main" id="{0C3577A5-693D-6929-3F66-C038A9CE09A4}"/>
                </a:ext>
              </a:extLst>
            </p:cNvPr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0;p135">
              <a:extLst>
                <a:ext uri="{FF2B5EF4-FFF2-40B4-BE49-F238E27FC236}">
                  <a16:creationId xmlns:a16="http://schemas.microsoft.com/office/drawing/2014/main" id="{DE9BFCD1-31E2-F941-BAE0-C6AF3189D0F3}"/>
                </a:ext>
              </a:extLst>
            </p:cNvPr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1;p135">
              <a:extLst>
                <a:ext uri="{FF2B5EF4-FFF2-40B4-BE49-F238E27FC236}">
                  <a16:creationId xmlns:a16="http://schemas.microsoft.com/office/drawing/2014/main" id="{B6E6838B-8357-664C-93F4-7A667EFCB944}"/>
                </a:ext>
              </a:extLst>
            </p:cNvPr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2;p135">
              <a:extLst>
                <a:ext uri="{FF2B5EF4-FFF2-40B4-BE49-F238E27FC236}">
                  <a16:creationId xmlns:a16="http://schemas.microsoft.com/office/drawing/2014/main" id="{49E7237C-5A11-2094-FB11-563DC70FCA3D}"/>
                </a:ext>
              </a:extLst>
            </p:cNvPr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3;p135">
              <a:extLst>
                <a:ext uri="{FF2B5EF4-FFF2-40B4-BE49-F238E27FC236}">
                  <a16:creationId xmlns:a16="http://schemas.microsoft.com/office/drawing/2014/main" id="{036142F4-A651-5E7A-733C-ADA342BA954F}"/>
                </a:ext>
              </a:extLst>
            </p:cNvPr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4;p135">
              <a:extLst>
                <a:ext uri="{FF2B5EF4-FFF2-40B4-BE49-F238E27FC236}">
                  <a16:creationId xmlns:a16="http://schemas.microsoft.com/office/drawing/2014/main" id="{3F71265D-C969-3A9F-9F6F-23664251BFF2}"/>
                </a:ext>
              </a:extLst>
            </p:cNvPr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5;p135">
              <a:extLst>
                <a:ext uri="{FF2B5EF4-FFF2-40B4-BE49-F238E27FC236}">
                  <a16:creationId xmlns:a16="http://schemas.microsoft.com/office/drawing/2014/main" id="{3EC313EC-29B6-CD77-04E1-BD87BB1BCAAE}"/>
                </a:ext>
              </a:extLst>
            </p:cNvPr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6;p135">
              <a:extLst>
                <a:ext uri="{FF2B5EF4-FFF2-40B4-BE49-F238E27FC236}">
                  <a16:creationId xmlns:a16="http://schemas.microsoft.com/office/drawing/2014/main" id="{ECC17B6F-0E21-1E23-447E-F813D7B93352}"/>
                </a:ext>
              </a:extLst>
            </p:cNvPr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7;p135">
              <a:extLst>
                <a:ext uri="{FF2B5EF4-FFF2-40B4-BE49-F238E27FC236}">
                  <a16:creationId xmlns:a16="http://schemas.microsoft.com/office/drawing/2014/main" id="{A14B13B4-3A4B-9BAF-1306-4418269834FA}"/>
                </a:ext>
              </a:extLst>
            </p:cNvPr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8;p135">
              <a:extLst>
                <a:ext uri="{FF2B5EF4-FFF2-40B4-BE49-F238E27FC236}">
                  <a16:creationId xmlns:a16="http://schemas.microsoft.com/office/drawing/2014/main" id="{6645E9F7-32D2-79F7-662D-71FECDB46259}"/>
                </a:ext>
              </a:extLst>
            </p:cNvPr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9;p135">
              <a:extLst>
                <a:ext uri="{FF2B5EF4-FFF2-40B4-BE49-F238E27FC236}">
                  <a16:creationId xmlns:a16="http://schemas.microsoft.com/office/drawing/2014/main" id="{BCC1D4D8-E699-8705-CB6E-E6993E9CA7E5}"/>
                </a:ext>
              </a:extLst>
            </p:cNvPr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0;p135">
              <a:extLst>
                <a:ext uri="{FF2B5EF4-FFF2-40B4-BE49-F238E27FC236}">
                  <a16:creationId xmlns:a16="http://schemas.microsoft.com/office/drawing/2014/main" id="{0BF2D6D5-D96D-AAB8-055D-BB5C9358FE91}"/>
                </a:ext>
              </a:extLst>
            </p:cNvPr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1;p135">
              <a:extLst>
                <a:ext uri="{FF2B5EF4-FFF2-40B4-BE49-F238E27FC236}">
                  <a16:creationId xmlns:a16="http://schemas.microsoft.com/office/drawing/2014/main" id="{B89B3F16-C76D-B655-3619-BAA9C4CD035B}"/>
                </a:ext>
              </a:extLst>
            </p:cNvPr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2;p135">
              <a:extLst>
                <a:ext uri="{FF2B5EF4-FFF2-40B4-BE49-F238E27FC236}">
                  <a16:creationId xmlns:a16="http://schemas.microsoft.com/office/drawing/2014/main" id="{E5C33662-275A-88BB-7F17-7D64702F4F7F}"/>
                </a:ext>
              </a:extLst>
            </p:cNvPr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3;p135">
              <a:extLst>
                <a:ext uri="{FF2B5EF4-FFF2-40B4-BE49-F238E27FC236}">
                  <a16:creationId xmlns:a16="http://schemas.microsoft.com/office/drawing/2014/main" id="{5076463D-6709-FDBA-294B-51CBCD770BD0}"/>
                </a:ext>
              </a:extLst>
            </p:cNvPr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4;p135">
              <a:extLst>
                <a:ext uri="{FF2B5EF4-FFF2-40B4-BE49-F238E27FC236}">
                  <a16:creationId xmlns:a16="http://schemas.microsoft.com/office/drawing/2014/main" id="{F9997283-FE50-3484-3D5F-058BA8298B39}"/>
                </a:ext>
              </a:extLst>
            </p:cNvPr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5;p135">
              <a:extLst>
                <a:ext uri="{FF2B5EF4-FFF2-40B4-BE49-F238E27FC236}">
                  <a16:creationId xmlns:a16="http://schemas.microsoft.com/office/drawing/2014/main" id="{023D1DB1-D41D-2392-CF8E-E3E2EA86C3A7}"/>
                </a:ext>
              </a:extLst>
            </p:cNvPr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6;p135">
              <a:extLst>
                <a:ext uri="{FF2B5EF4-FFF2-40B4-BE49-F238E27FC236}">
                  <a16:creationId xmlns:a16="http://schemas.microsoft.com/office/drawing/2014/main" id="{C937AB87-E3BA-9019-58D2-1D7A4DC40A5C}"/>
                </a:ext>
              </a:extLst>
            </p:cNvPr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97;p135">
              <a:extLst>
                <a:ext uri="{FF2B5EF4-FFF2-40B4-BE49-F238E27FC236}">
                  <a16:creationId xmlns:a16="http://schemas.microsoft.com/office/drawing/2014/main" id="{E53FCA5C-F8F1-EDFC-E798-8A4BDB878650}"/>
                </a:ext>
              </a:extLst>
            </p:cNvPr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98;p135">
              <a:extLst>
                <a:ext uri="{FF2B5EF4-FFF2-40B4-BE49-F238E27FC236}">
                  <a16:creationId xmlns:a16="http://schemas.microsoft.com/office/drawing/2014/main" id="{BA663488-E99C-B6B2-8FBF-CFE13F940645}"/>
                </a:ext>
              </a:extLst>
            </p:cNvPr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99;p135">
              <a:extLst>
                <a:ext uri="{FF2B5EF4-FFF2-40B4-BE49-F238E27FC236}">
                  <a16:creationId xmlns:a16="http://schemas.microsoft.com/office/drawing/2014/main" id="{2B40A772-0B74-CBA2-2079-DC2232C0134E}"/>
                </a:ext>
              </a:extLst>
            </p:cNvPr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0;p135">
              <a:extLst>
                <a:ext uri="{FF2B5EF4-FFF2-40B4-BE49-F238E27FC236}">
                  <a16:creationId xmlns:a16="http://schemas.microsoft.com/office/drawing/2014/main" id="{BA74127A-E6E8-45B5-FD50-62D4F885405C}"/>
                </a:ext>
              </a:extLst>
            </p:cNvPr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1;p135">
              <a:extLst>
                <a:ext uri="{FF2B5EF4-FFF2-40B4-BE49-F238E27FC236}">
                  <a16:creationId xmlns:a16="http://schemas.microsoft.com/office/drawing/2014/main" id="{F3EFBE69-B2C0-762F-3201-348CD9C0B6F0}"/>
                </a:ext>
              </a:extLst>
            </p:cNvPr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2;p135">
              <a:extLst>
                <a:ext uri="{FF2B5EF4-FFF2-40B4-BE49-F238E27FC236}">
                  <a16:creationId xmlns:a16="http://schemas.microsoft.com/office/drawing/2014/main" id="{48DB8966-6FD4-823F-690F-F400F3D37166}"/>
                </a:ext>
              </a:extLst>
            </p:cNvPr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3;p135">
              <a:extLst>
                <a:ext uri="{FF2B5EF4-FFF2-40B4-BE49-F238E27FC236}">
                  <a16:creationId xmlns:a16="http://schemas.microsoft.com/office/drawing/2014/main" id="{9EBDABD1-F4A9-3498-DDD2-4D9BEC481F3B}"/>
                </a:ext>
              </a:extLst>
            </p:cNvPr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4;p135">
              <a:extLst>
                <a:ext uri="{FF2B5EF4-FFF2-40B4-BE49-F238E27FC236}">
                  <a16:creationId xmlns:a16="http://schemas.microsoft.com/office/drawing/2014/main" id="{B98D09BE-A7EB-28A5-597F-8F011004A147}"/>
                </a:ext>
              </a:extLst>
            </p:cNvPr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5;p135">
              <a:extLst>
                <a:ext uri="{FF2B5EF4-FFF2-40B4-BE49-F238E27FC236}">
                  <a16:creationId xmlns:a16="http://schemas.microsoft.com/office/drawing/2014/main" id="{ED9C9525-BD62-B01C-D1C9-8FFB4D79917C}"/>
                </a:ext>
              </a:extLst>
            </p:cNvPr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06;p135">
            <a:extLst>
              <a:ext uri="{FF2B5EF4-FFF2-40B4-BE49-F238E27FC236}">
                <a16:creationId xmlns:a16="http://schemas.microsoft.com/office/drawing/2014/main" id="{ECE403E8-093D-9F89-E653-1765607CCF5D}"/>
              </a:ext>
            </a:extLst>
          </p:cNvPr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07;p135">
              <a:extLst>
                <a:ext uri="{FF2B5EF4-FFF2-40B4-BE49-F238E27FC236}">
                  <a16:creationId xmlns:a16="http://schemas.microsoft.com/office/drawing/2014/main" id="{290AFA3B-E20C-0E74-DE18-909D9FD9BFE1}"/>
                </a:ext>
              </a:extLst>
            </p:cNvPr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08;p135">
              <a:extLst>
                <a:ext uri="{FF2B5EF4-FFF2-40B4-BE49-F238E27FC236}">
                  <a16:creationId xmlns:a16="http://schemas.microsoft.com/office/drawing/2014/main" id="{F1FB7B10-F123-2A59-2308-37471D261B22}"/>
                </a:ext>
              </a:extLst>
            </p:cNvPr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09;p135">
              <a:extLst>
                <a:ext uri="{FF2B5EF4-FFF2-40B4-BE49-F238E27FC236}">
                  <a16:creationId xmlns:a16="http://schemas.microsoft.com/office/drawing/2014/main" id="{53E6E72E-5998-E94E-DE41-9109BD34C3D4}"/>
                </a:ext>
              </a:extLst>
            </p:cNvPr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0;p135">
              <a:extLst>
                <a:ext uri="{FF2B5EF4-FFF2-40B4-BE49-F238E27FC236}">
                  <a16:creationId xmlns:a16="http://schemas.microsoft.com/office/drawing/2014/main" id="{A9BDA6C4-C620-1D0C-CFA5-356F4628A3F4}"/>
                </a:ext>
              </a:extLst>
            </p:cNvPr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1;p135">
              <a:extLst>
                <a:ext uri="{FF2B5EF4-FFF2-40B4-BE49-F238E27FC236}">
                  <a16:creationId xmlns:a16="http://schemas.microsoft.com/office/drawing/2014/main" id="{F85DE5F1-3205-566A-0543-6E996C665D7A}"/>
                </a:ext>
              </a:extLst>
            </p:cNvPr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2;p135">
              <a:extLst>
                <a:ext uri="{FF2B5EF4-FFF2-40B4-BE49-F238E27FC236}">
                  <a16:creationId xmlns:a16="http://schemas.microsoft.com/office/drawing/2014/main" id="{48DE495F-B561-8E00-CD00-ED927B33C247}"/>
                </a:ext>
              </a:extLst>
            </p:cNvPr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3;p135">
              <a:extLst>
                <a:ext uri="{FF2B5EF4-FFF2-40B4-BE49-F238E27FC236}">
                  <a16:creationId xmlns:a16="http://schemas.microsoft.com/office/drawing/2014/main" id="{886BEE48-C416-C22E-3646-3D2CAD911B32}"/>
                </a:ext>
              </a:extLst>
            </p:cNvPr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4;p135">
              <a:extLst>
                <a:ext uri="{FF2B5EF4-FFF2-40B4-BE49-F238E27FC236}">
                  <a16:creationId xmlns:a16="http://schemas.microsoft.com/office/drawing/2014/main" id="{58B6B95A-C03A-7401-3408-9FD2DD6D69A9}"/>
                </a:ext>
              </a:extLst>
            </p:cNvPr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5;p135">
              <a:extLst>
                <a:ext uri="{FF2B5EF4-FFF2-40B4-BE49-F238E27FC236}">
                  <a16:creationId xmlns:a16="http://schemas.microsoft.com/office/drawing/2014/main" id="{9D8EA04B-3AE7-4E03-4A69-12864E155161}"/>
                </a:ext>
              </a:extLst>
            </p:cNvPr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16;p135">
              <a:extLst>
                <a:ext uri="{FF2B5EF4-FFF2-40B4-BE49-F238E27FC236}">
                  <a16:creationId xmlns:a16="http://schemas.microsoft.com/office/drawing/2014/main" id="{F71E3485-F898-5861-3A27-BE7DEAF3130A}"/>
                </a:ext>
              </a:extLst>
            </p:cNvPr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7;p135">
              <a:extLst>
                <a:ext uri="{FF2B5EF4-FFF2-40B4-BE49-F238E27FC236}">
                  <a16:creationId xmlns:a16="http://schemas.microsoft.com/office/drawing/2014/main" id="{6E80E26A-8370-D0BE-C21B-3BAE7BEA223B}"/>
                </a:ext>
              </a:extLst>
            </p:cNvPr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18;p135">
              <a:extLst>
                <a:ext uri="{FF2B5EF4-FFF2-40B4-BE49-F238E27FC236}">
                  <a16:creationId xmlns:a16="http://schemas.microsoft.com/office/drawing/2014/main" id="{C4367034-00FF-F485-4310-467F037F470F}"/>
                </a:ext>
              </a:extLst>
            </p:cNvPr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19;p135">
              <a:extLst>
                <a:ext uri="{FF2B5EF4-FFF2-40B4-BE49-F238E27FC236}">
                  <a16:creationId xmlns:a16="http://schemas.microsoft.com/office/drawing/2014/main" id="{95C690EA-F37B-B6D0-406E-C8573F899188}"/>
                </a:ext>
              </a:extLst>
            </p:cNvPr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0;p135">
              <a:extLst>
                <a:ext uri="{FF2B5EF4-FFF2-40B4-BE49-F238E27FC236}">
                  <a16:creationId xmlns:a16="http://schemas.microsoft.com/office/drawing/2014/main" id="{B100F825-9B1A-79DA-CC84-ABFCD1AAF4A8}"/>
                </a:ext>
              </a:extLst>
            </p:cNvPr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1;p135">
              <a:extLst>
                <a:ext uri="{FF2B5EF4-FFF2-40B4-BE49-F238E27FC236}">
                  <a16:creationId xmlns:a16="http://schemas.microsoft.com/office/drawing/2014/main" id="{5455AF0B-1592-BECB-C47E-6A128762A709}"/>
                </a:ext>
              </a:extLst>
            </p:cNvPr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2;p135">
              <a:extLst>
                <a:ext uri="{FF2B5EF4-FFF2-40B4-BE49-F238E27FC236}">
                  <a16:creationId xmlns:a16="http://schemas.microsoft.com/office/drawing/2014/main" id="{5ED1F2DB-AF35-46E8-7706-D60F8174FCC3}"/>
                </a:ext>
              </a:extLst>
            </p:cNvPr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423;p135">
              <a:extLst>
                <a:ext uri="{FF2B5EF4-FFF2-40B4-BE49-F238E27FC236}">
                  <a16:creationId xmlns:a16="http://schemas.microsoft.com/office/drawing/2014/main" id="{D173ABD3-84A6-BC57-8B60-8360F910ECFA}"/>
                </a:ext>
              </a:extLst>
            </p:cNvPr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424;p135">
              <a:extLst>
                <a:ext uri="{FF2B5EF4-FFF2-40B4-BE49-F238E27FC236}">
                  <a16:creationId xmlns:a16="http://schemas.microsoft.com/office/drawing/2014/main" id="{BB4D5ADB-F562-D4D6-DE69-9E07D7E18140}"/>
                </a:ext>
              </a:extLst>
            </p:cNvPr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425;p135">
              <a:extLst>
                <a:ext uri="{FF2B5EF4-FFF2-40B4-BE49-F238E27FC236}">
                  <a16:creationId xmlns:a16="http://schemas.microsoft.com/office/drawing/2014/main" id="{FC13616C-FDC6-4D12-4354-FCBF20D0851E}"/>
                </a:ext>
              </a:extLst>
            </p:cNvPr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426;p135">
              <a:extLst>
                <a:ext uri="{FF2B5EF4-FFF2-40B4-BE49-F238E27FC236}">
                  <a16:creationId xmlns:a16="http://schemas.microsoft.com/office/drawing/2014/main" id="{CFA678F2-AFC4-B3E2-008C-B12A77587E02}"/>
                </a:ext>
              </a:extLst>
            </p:cNvPr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427;p135">
              <a:extLst>
                <a:ext uri="{FF2B5EF4-FFF2-40B4-BE49-F238E27FC236}">
                  <a16:creationId xmlns:a16="http://schemas.microsoft.com/office/drawing/2014/main" id="{415B92E6-4E84-4D19-2D11-D8A82C921C31}"/>
                </a:ext>
              </a:extLst>
            </p:cNvPr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428;p135">
              <a:extLst>
                <a:ext uri="{FF2B5EF4-FFF2-40B4-BE49-F238E27FC236}">
                  <a16:creationId xmlns:a16="http://schemas.microsoft.com/office/drawing/2014/main" id="{2A512561-C84C-0B4F-1E73-6B754350EC5F}"/>
                </a:ext>
              </a:extLst>
            </p:cNvPr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429;p135">
              <a:extLst>
                <a:ext uri="{FF2B5EF4-FFF2-40B4-BE49-F238E27FC236}">
                  <a16:creationId xmlns:a16="http://schemas.microsoft.com/office/drawing/2014/main" id="{84189DA5-CFCF-AE7C-44AC-B5551411C252}"/>
                </a:ext>
              </a:extLst>
            </p:cNvPr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430;p135">
              <a:extLst>
                <a:ext uri="{FF2B5EF4-FFF2-40B4-BE49-F238E27FC236}">
                  <a16:creationId xmlns:a16="http://schemas.microsoft.com/office/drawing/2014/main" id="{68505BDE-7FEE-4537-DBE4-BA2912CE2E72}"/>
                </a:ext>
              </a:extLst>
            </p:cNvPr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431;p135">
              <a:extLst>
                <a:ext uri="{FF2B5EF4-FFF2-40B4-BE49-F238E27FC236}">
                  <a16:creationId xmlns:a16="http://schemas.microsoft.com/office/drawing/2014/main" id="{120F8581-1737-7F9F-92AB-41C61CC05911}"/>
                </a:ext>
              </a:extLst>
            </p:cNvPr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432;p135">
              <a:extLst>
                <a:ext uri="{FF2B5EF4-FFF2-40B4-BE49-F238E27FC236}">
                  <a16:creationId xmlns:a16="http://schemas.microsoft.com/office/drawing/2014/main" id="{415CBB9A-8619-F584-8B22-A8F74D835A85}"/>
                </a:ext>
              </a:extLst>
            </p:cNvPr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433;p135">
              <a:extLst>
                <a:ext uri="{FF2B5EF4-FFF2-40B4-BE49-F238E27FC236}">
                  <a16:creationId xmlns:a16="http://schemas.microsoft.com/office/drawing/2014/main" id="{ED28C72E-AD06-DE3F-DA87-27223B462602}"/>
                </a:ext>
              </a:extLst>
            </p:cNvPr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434;p135">
              <a:extLst>
                <a:ext uri="{FF2B5EF4-FFF2-40B4-BE49-F238E27FC236}">
                  <a16:creationId xmlns:a16="http://schemas.microsoft.com/office/drawing/2014/main" id="{10C72F4B-A60B-4C83-C628-4012F57A465D}"/>
                </a:ext>
              </a:extLst>
            </p:cNvPr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435;p135">
              <a:extLst>
                <a:ext uri="{FF2B5EF4-FFF2-40B4-BE49-F238E27FC236}">
                  <a16:creationId xmlns:a16="http://schemas.microsoft.com/office/drawing/2014/main" id="{AA5ACD09-D001-85F6-64EE-04898255BA5B}"/>
                </a:ext>
              </a:extLst>
            </p:cNvPr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436;p135">
              <a:extLst>
                <a:ext uri="{FF2B5EF4-FFF2-40B4-BE49-F238E27FC236}">
                  <a16:creationId xmlns:a16="http://schemas.microsoft.com/office/drawing/2014/main" id="{CC3B0376-43CB-39CE-2CD1-98D7E0E9BA3E}"/>
                </a:ext>
              </a:extLst>
            </p:cNvPr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437;p135">
              <a:extLst>
                <a:ext uri="{FF2B5EF4-FFF2-40B4-BE49-F238E27FC236}">
                  <a16:creationId xmlns:a16="http://schemas.microsoft.com/office/drawing/2014/main" id="{7D07C58D-4674-738C-CA4E-D6A9CB6B5BAE}"/>
                </a:ext>
              </a:extLst>
            </p:cNvPr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438;p135">
              <a:extLst>
                <a:ext uri="{FF2B5EF4-FFF2-40B4-BE49-F238E27FC236}">
                  <a16:creationId xmlns:a16="http://schemas.microsoft.com/office/drawing/2014/main" id="{62E0BF10-782B-1AE9-65A8-6BD8E79DA756}"/>
                </a:ext>
              </a:extLst>
            </p:cNvPr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439;p135">
              <a:extLst>
                <a:ext uri="{FF2B5EF4-FFF2-40B4-BE49-F238E27FC236}">
                  <a16:creationId xmlns:a16="http://schemas.microsoft.com/office/drawing/2014/main" id="{CEEDB8EA-C895-D248-1904-A37B9B1F8BAC}"/>
                </a:ext>
              </a:extLst>
            </p:cNvPr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440;p135">
              <a:extLst>
                <a:ext uri="{FF2B5EF4-FFF2-40B4-BE49-F238E27FC236}">
                  <a16:creationId xmlns:a16="http://schemas.microsoft.com/office/drawing/2014/main" id="{37E2BED0-C606-54FE-52ED-0AF4A304A705}"/>
                </a:ext>
              </a:extLst>
            </p:cNvPr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441;p135">
              <a:extLst>
                <a:ext uri="{FF2B5EF4-FFF2-40B4-BE49-F238E27FC236}">
                  <a16:creationId xmlns:a16="http://schemas.microsoft.com/office/drawing/2014/main" id="{3A15C84C-2FFE-7876-07EE-144E7E1A4BCA}"/>
                </a:ext>
              </a:extLst>
            </p:cNvPr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442;p135">
              <a:extLst>
                <a:ext uri="{FF2B5EF4-FFF2-40B4-BE49-F238E27FC236}">
                  <a16:creationId xmlns:a16="http://schemas.microsoft.com/office/drawing/2014/main" id="{263C1CD1-9C7D-5FEB-7D6B-024C3A71D903}"/>
                </a:ext>
              </a:extLst>
            </p:cNvPr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443;p135">
              <a:extLst>
                <a:ext uri="{FF2B5EF4-FFF2-40B4-BE49-F238E27FC236}">
                  <a16:creationId xmlns:a16="http://schemas.microsoft.com/office/drawing/2014/main" id="{BBA512C9-4BF6-AA02-857B-7C63CDDA9FF5}"/>
                </a:ext>
              </a:extLst>
            </p:cNvPr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444;p135">
              <a:extLst>
                <a:ext uri="{FF2B5EF4-FFF2-40B4-BE49-F238E27FC236}">
                  <a16:creationId xmlns:a16="http://schemas.microsoft.com/office/drawing/2014/main" id="{E71D6F77-F7BD-EDCF-FBA1-94083226FB36}"/>
                </a:ext>
              </a:extLst>
            </p:cNvPr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445;p135">
              <a:extLst>
                <a:ext uri="{FF2B5EF4-FFF2-40B4-BE49-F238E27FC236}">
                  <a16:creationId xmlns:a16="http://schemas.microsoft.com/office/drawing/2014/main" id="{B2D2D1D2-1E3F-BE6B-22B5-9B9665710DB8}"/>
                </a:ext>
              </a:extLst>
            </p:cNvPr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446;p135">
              <a:extLst>
                <a:ext uri="{FF2B5EF4-FFF2-40B4-BE49-F238E27FC236}">
                  <a16:creationId xmlns:a16="http://schemas.microsoft.com/office/drawing/2014/main" id="{BCA426C7-0DA2-7BBC-4421-80BC649D4B44}"/>
                </a:ext>
              </a:extLst>
            </p:cNvPr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447;p135">
              <a:extLst>
                <a:ext uri="{FF2B5EF4-FFF2-40B4-BE49-F238E27FC236}">
                  <a16:creationId xmlns:a16="http://schemas.microsoft.com/office/drawing/2014/main" id="{17C1B55D-DDB8-6485-9061-2AF2273B2DAD}"/>
                </a:ext>
              </a:extLst>
            </p:cNvPr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5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54"/>
          <p:cNvCxnSpPr/>
          <p:nvPr/>
        </p:nvCxnSpPr>
        <p:spPr>
          <a:xfrm>
            <a:off x="7947450" y="1843575"/>
            <a:ext cx="0" cy="22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54"/>
          <p:cNvCxnSpPr/>
          <p:nvPr/>
        </p:nvCxnSpPr>
        <p:spPr>
          <a:xfrm>
            <a:off x="1140158" y="1843575"/>
            <a:ext cx="0" cy="22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54"/>
          <p:cNvSpPr/>
          <p:nvPr/>
        </p:nvSpPr>
        <p:spPr>
          <a:xfrm flipH="1">
            <a:off x="4875775" y="1520641"/>
            <a:ext cx="3087300" cy="72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4"/>
          <p:cNvSpPr/>
          <p:nvPr/>
        </p:nvSpPr>
        <p:spPr>
          <a:xfrm flipH="1">
            <a:off x="7550108" y="1467846"/>
            <a:ext cx="794700" cy="7947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4"/>
          <p:cNvSpPr/>
          <p:nvPr/>
        </p:nvSpPr>
        <p:spPr>
          <a:xfrm>
            <a:off x="1182283" y="2631225"/>
            <a:ext cx="3087300" cy="72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4"/>
          <p:cNvSpPr/>
          <p:nvPr/>
        </p:nvSpPr>
        <p:spPr>
          <a:xfrm>
            <a:off x="800550" y="2578429"/>
            <a:ext cx="794700" cy="794700"/>
          </a:xfrm>
          <a:prstGeom prst="ellipse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4"/>
          <p:cNvSpPr/>
          <p:nvPr/>
        </p:nvSpPr>
        <p:spPr>
          <a:xfrm>
            <a:off x="1182283" y="3742537"/>
            <a:ext cx="3087300" cy="72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4"/>
          <p:cNvSpPr/>
          <p:nvPr/>
        </p:nvSpPr>
        <p:spPr>
          <a:xfrm>
            <a:off x="800550" y="3689741"/>
            <a:ext cx="794700" cy="794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4"/>
          <p:cNvSpPr/>
          <p:nvPr/>
        </p:nvSpPr>
        <p:spPr>
          <a:xfrm flipH="1">
            <a:off x="4875775" y="2632542"/>
            <a:ext cx="3087300" cy="72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4"/>
          <p:cNvSpPr/>
          <p:nvPr/>
        </p:nvSpPr>
        <p:spPr>
          <a:xfrm flipH="1">
            <a:off x="7550108" y="2579747"/>
            <a:ext cx="794700" cy="7947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4"/>
          <p:cNvSpPr/>
          <p:nvPr/>
        </p:nvSpPr>
        <p:spPr>
          <a:xfrm flipH="1">
            <a:off x="4875775" y="3751878"/>
            <a:ext cx="3087300" cy="72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4"/>
          <p:cNvSpPr/>
          <p:nvPr/>
        </p:nvSpPr>
        <p:spPr>
          <a:xfrm flipH="1">
            <a:off x="7550108" y="3699082"/>
            <a:ext cx="794700" cy="7947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4"/>
          <p:cNvSpPr/>
          <p:nvPr/>
        </p:nvSpPr>
        <p:spPr>
          <a:xfrm>
            <a:off x="1180933" y="1524025"/>
            <a:ext cx="3087300" cy="72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4"/>
          <p:cNvSpPr/>
          <p:nvPr/>
        </p:nvSpPr>
        <p:spPr>
          <a:xfrm>
            <a:off x="799200" y="1471229"/>
            <a:ext cx="794700" cy="794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 txBox="1">
            <a:spLocks noGrp="1"/>
          </p:cNvSpPr>
          <p:nvPr>
            <p:ph type="title" idx="2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0" name="Google Shape;550;p54"/>
          <p:cNvSpPr txBox="1">
            <a:spLocks noGrp="1"/>
          </p:cNvSpPr>
          <p:nvPr>
            <p:ph type="title" idx="4"/>
          </p:nvPr>
        </p:nvSpPr>
        <p:spPr>
          <a:xfrm>
            <a:off x="7549250" y="145682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1" name="Google Shape;551;p54"/>
          <p:cNvSpPr txBox="1">
            <a:spLocks noGrp="1"/>
          </p:cNvSpPr>
          <p:nvPr>
            <p:ph type="title" idx="7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2" name="Google Shape;552;p54"/>
          <p:cNvSpPr txBox="1">
            <a:spLocks noGrp="1"/>
          </p:cNvSpPr>
          <p:nvPr>
            <p:ph type="title" idx="16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53" name="Google Shape;553;p54"/>
          <p:cNvSpPr txBox="1">
            <a:spLocks noGrp="1"/>
          </p:cNvSpPr>
          <p:nvPr>
            <p:ph type="subTitle" idx="1"/>
          </p:nvPr>
        </p:nvSpPr>
        <p:spPr>
          <a:xfrm>
            <a:off x="1632650" y="1700046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54" name="Google Shape;554;p54"/>
          <p:cNvSpPr txBox="1">
            <a:spLocks noGrp="1"/>
          </p:cNvSpPr>
          <p:nvPr>
            <p:ph type="subTitle" idx="3"/>
          </p:nvPr>
        </p:nvSpPr>
        <p:spPr>
          <a:xfrm>
            <a:off x="1632650" y="1807525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555" name="Google Shape;555;p54"/>
          <p:cNvSpPr txBox="1">
            <a:spLocks noGrp="1"/>
          </p:cNvSpPr>
          <p:nvPr>
            <p:ph type="subTitle" idx="5"/>
          </p:nvPr>
        </p:nvSpPr>
        <p:spPr>
          <a:xfrm>
            <a:off x="4830250" y="1513123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Drawbacks of existing system</a:t>
            </a:r>
            <a:endParaRPr dirty="0"/>
          </a:p>
        </p:txBody>
      </p:sp>
      <p:sp>
        <p:nvSpPr>
          <p:cNvPr id="556" name="Google Shape;556;p54"/>
          <p:cNvSpPr txBox="1">
            <a:spLocks noGrp="1"/>
          </p:cNvSpPr>
          <p:nvPr>
            <p:ph type="subTitle" idx="6"/>
          </p:nvPr>
        </p:nvSpPr>
        <p:spPr>
          <a:xfrm>
            <a:off x="4830250" y="1807525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557" name="Google Shape;557;p54"/>
          <p:cNvSpPr txBox="1">
            <a:spLocks noGrp="1"/>
          </p:cNvSpPr>
          <p:nvPr>
            <p:ph type="subTitle" idx="8"/>
          </p:nvPr>
        </p:nvSpPr>
        <p:spPr>
          <a:xfrm>
            <a:off x="1632650" y="2810625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Block Diagram</a:t>
            </a:r>
            <a:endParaRPr dirty="0"/>
          </a:p>
        </p:txBody>
      </p:sp>
      <p:sp>
        <p:nvSpPr>
          <p:cNvPr id="558" name="Google Shape;558;p54"/>
          <p:cNvSpPr txBox="1">
            <a:spLocks noGrp="1"/>
          </p:cNvSpPr>
          <p:nvPr>
            <p:ph type="subTitle" idx="9"/>
          </p:nvPr>
        </p:nvSpPr>
        <p:spPr>
          <a:xfrm>
            <a:off x="-2302630" y="4706700"/>
            <a:ext cx="2681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59" name="Google Shape;559;p54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60" name="Google Shape;560;p54"/>
          <p:cNvSpPr txBox="1">
            <a:spLocks noGrp="1"/>
          </p:cNvSpPr>
          <p:nvPr>
            <p:ph type="title" idx="13"/>
          </p:nvPr>
        </p:nvSpPr>
        <p:spPr>
          <a:xfrm>
            <a:off x="7549250" y="2600325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1" name="Google Shape;561;p54"/>
          <p:cNvSpPr txBox="1">
            <a:spLocks noGrp="1"/>
          </p:cNvSpPr>
          <p:nvPr>
            <p:ph type="subTitle" idx="14"/>
          </p:nvPr>
        </p:nvSpPr>
        <p:spPr>
          <a:xfrm>
            <a:off x="4830250" y="282228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Hardware tools</a:t>
            </a:r>
            <a:endParaRPr dirty="0"/>
          </a:p>
        </p:txBody>
      </p:sp>
      <p:sp>
        <p:nvSpPr>
          <p:cNvPr id="562" name="Google Shape;562;p54"/>
          <p:cNvSpPr txBox="1">
            <a:spLocks noGrp="1"/>
          </p:cNvSpPr>
          <p:nvPr>
            <p:ph type="subTitle" idx="15"/>
          </p:nvPr>
        </p:nvSpPr>
        <p:spPr>
          <a:xfrm>
            <a:off x="-2376398" y="3876712"/>
            <a:ext cx="1829391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563" name="Google Shape;563;p54"/>
          <p:cNvSpPr txBox="1">
            <a:spLocks noGrp="1"/>
          </p:cNvSpPr>
          <p:nvPr>
            <p:ph type="subTitle" idx="17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Working of the system</a:t>
            </a:r>
            <a:endParaRPr dirty="0"/>
          </a:p>
        </p:txBody>
      </p:sp>
      <p:sp>
        <p:nvSpPr>
          <p:cNvPr id="564" name="Google Shape;564;p54"/>
          <p:cNvSpPr txBox="1">
            <a:spLocks noGrp="1"/>
          </p:cNvSpPr>
          <p:nvPr>
            <p:ph type="subTitle" idx="18"/>
          </p:nvPr>
        </p:nvSpPr>
        <p:spPr>
          <a:xfrm>
            <a:off x="-1540942" y="4700746"/>
            <a:ext cx="2681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65" name="Google Shape;565;p54"/>
          <p:cNvSpPr txBox="1">
            <a:spLocks noGrp="1"/>
          </p:cNvSpPr>
          <p:nvPr>
            <p:ph type="title" idx="19"/>
          </p:nvPr>
        </p:nvSpPr>
        <p:spPr>
          <a:xfrm>
            <a:off x="7549250" y="3699712"/>
            <a:ext cx="792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66" name="Google Shape;566;p54"/>
          <p:cNvSpPr txBox="1">
            <a:spLocks noGrp="1"/>
          </p:cNvSpPr>
          <p:nvPr>
            <p:ph type="subTitle" idx="20"/>
          </p:nvPr>
        </p:nvSpPr>
        <p:spPr>
          <a:xfrm>
            <a:off x="4830250" y="3752727"/>
            <a:ext cx="26811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Advantages &amp; Disadvantages</a:t>
            </a:r>
            <a:endParaRPr dirty="0"/>
          </a:p>
        </p:txBody>
      </p:sp>
      <p:sp>
        <p:nvSpPr>
          <p:cNvPr id="567" name="Google Shape;567;p54"/>
          <p:cNvSpPr txBox="1">
            <a:spLocks noGrp="1"/>
          </p:cNvSpPr>
          <p:nvPr>
            <p:ph type="subTitle" idx="21"/>
          </p:nvPr>
        </p:nvSpPr>
        <p:spPr>
          <a:xfrm>
            <a:off x="7426493" y="4670072"/>
            <a:ext cx="2681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50" grpId="0"/>
      <p:bldP spid="5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3"/>
          <p:cNvSpPr/>
          <p:nvPr/>
        </p:nvSpPr>
        <p:spPr>
          <a:xfrm>
            <a:off x="4435500" y="165936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3"/>
          <p:cNvSpPr/>
          <p:nvPr/>
        </p:nvSpPr>
        <p:spPr>
          <a:xfrm>
            <a:off x="4435500" y="2693344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3"/>
          <p:cNvSpPr/>
          <p:nvPr/>
        </p:nvSpPr>
        <p:spPr>
          <a:xfrm>
            <a:off x="4435500" y="372731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3"/>
          <p:cNvSpPr/>
          <p:nvPr/>
        </p:nvSpPr>
        <p:spPr>
          <a:xfrm>
            <a:off x="4435500" y="625382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3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01" name="Google Shape;501;p53"/>
          <p:cNvSpPr/>
          <p:nvPr/>
        </p:nvSpPr>
        <p:spPr>
          <a:xfrm>
            <a:off x="2300739" y="1273517"/>
            <a:ext cx="1299012" cy="2597543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53"/>
          <p:cNvGrpSpPr/>
          <p:nvPr/>
        </p:nvGrpSpPr>
        <p:grpSpPr>
          <a:xfrm>
            <a:off x="3080825" y="3429675"/>
            <a:ext cx="2050931" cy="1132692"/>
            <a:chOff x="3080825" y="3429675"/>
            <a:chExt cx="2050931" cy="1132692"/>
          </a:xfrm>
        </p:grpSpPr>
        <p:sp>
          <p:nvSpPr>
            <p:cNvPr id="503" name="Google Shape;503;p53"/>
            <p:cNvSpPr/>
            <p:nvPr/>
          </p:nvSpPr>
          <p:spPr>
            <a:xfrm>
              <a:off x="4231600" y="368307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04" name="Google Shape;504;p53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name="adj1" fmla="val 4133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53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53"/>
          <p:cNvGrpSpPr/>
          <p:nvPr/>
        </p:nvGrpSpPr>
        <p:grpSpPr>
          <a:xfrm>
            <a:off x="3393175" y="2649096"/>
            <a:ext cx="1738581" cy="879296"/>
            <a:chOff x="3393175" y="2649096"/>
            <a:chExt cx="1738581" cy="879296"/>
          </a:xfrm>
        </p:grpSpPr>
        <p:sp>
          <p:nvSpPr>
            <p:cNvPr id="507" name="Google Shape;507;p53"/>
            <p:cNvSpPr/>
            <p:nvPr/>
          </p:nvSpPr>
          <p:spPr>
            <a:xfrm>
              <a:off x="4231600" y="2649096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08" name="Google Shape;508;p53"/>
            <p:cNvCxnSpPr/>
            <p:nvPr/>
          </p:nvCxnSpPr>
          <p:spPr>
            <a:xfrm rot="10800000">
              <a:off x="3488525" y="3082848"/>
              <a:ext cx="78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9" name="Google Shape;509;p53"/>
            <p:cNvSpPr/>
            <p:nvPr/>
          </p:nvSpPr>
          <p:spPr>
            <a:xfrm>
              <a:off x="3393175" y="2993013"/>
              <a:ext cx="186600" cy="186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53"/>
          <p:cNvGrpSpPr/>
          <p:nvPr/>
        </p:nvGrpSpPr>
        <p:grpSpPr>
          <a:xfrm>
            <a:off x="3393175" y="1615121"/>
            <a:ext cx="1738581" cy="879296"/>
            <a:chOff x="3393175" y="1615121"/>
            <a:chExt cx="1738581" cy="879296"/>
          </a:xfrm>
        </p:grpSpPr>
        <p:sp>
          <p:nvSpPr>
            <p:cNvPr id="511" name="Google Shape;511;p53"/>
            <p:cNvSpPr/>
            <p:nvPr/>
          </p:nvSpPr>
          <p:spPr>
            <a:xfrm>
              <a:off x="4231600" y="161512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12" name="Google Shape;512;p53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3" name="Google Shape;513;p53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53"/>
          <p:cNvGrpSpPr/>
          <p:nvPr/>
        </p:nvGrpSpPr>
        <p:grpSpPr>
          <a:xfrm>
            <a:off x="3080825" y="581133"/>
            <a:ext cx="2050931" cy="1077409"/>
            <a:chOff x="3080825" y="581133"/>
            <a:chExt cx="2050931" cy="1077409"/>
          </a:xfrm>
        </p:grpSpPr>
        <p:grpSp>
          <p:nvGrpSpPr>
            <p:cNvPr id="515" name="Google Shape;515;p53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516" name="Google Shape;516;p53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26599" extrusionOk="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517" name="Google Shape;517;p53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name="adj1" fmla="val 38959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8" name="Google Shape;518;p53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53"/>
          <p:cNvSpPr txBox="1">
            <a:spLocks noGrp="1"/>
          </p:cNvSpPr>
          <p:nvPr>
            <p:ph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07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0" name="Google Shape;520;p53"/>
          <p:cNvSpPr txBox="1">
            <a:spLocks noGrp="1"/>
          </p:cNvSpPr>
          <p:nvPr>
            <p:ph type="title" idx="2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08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1" name="Google Shape;521;p53"/>
          <p:cNvSpPr txBox="1">
            <a:spLocks noGrp="1"/>
          </p:cNvSpPr>
          <p:nvPr>
            <p:ph type="title" idx="3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09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2" name="Google Shape;522;p53"/>
          <p:cNvSpPr txBox="1">
            <a:spLocks noGrp="1"/>
          </p:cNvSpPr>
          <p:nvPr>
            <p:ph type="title" idx="4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10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3" name="Google Shape;523;p53"/>
          <p:cNvSpPr txBox="1">
            <a:spLocks noGrp="1"/>
          </p:cNvSpPr>
          <p:nvPr>
            <p:ph type="subTitle" idx="1"/>
          </p:nvPr>
        </p:nvSpPr>
        <p:spPr>
          <a:xfrm>
            <a:off x="5177225" y="847451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524" name="Google Shape;524;p53"/>
          <p:cNvSpPr txBox="1">
            <a:spLocks noGrp="1"/>
          </p:cNvSpPr>
          <p:nvPr>
            <p:ph type="subTitle" idx="5"/>
          </p:nvPr>
        </p:nvSpPr>
        <p:spPr>
          <a:xfrm>
            <a:off x="-1078487" y="1696721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525" name="Google Shape;525;p53"/>
          <p:cNvSpPr txBox="1">
            <a:spLocks noGrp="1"/>
          </p:cNvSpPr>
          <p:nvPr>
            <p:ph type="subTitle" idx="6"/>
          </p:nvPr>
        </p:nvSpPr>
        <p:spPr>
          <a:xfrm>
            <a:off x="5177225" y="182760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526" name="Google Shape;526;p53"/>
          <p:cNvSpPr txBox="1">
            <a:spLocks noGrp="1"/>
          </p:cNvSpPr>
          <p:nvPr>
            <p:ph type="subTitle" idx="7"/>
          </p:nvPr>
        </p:nvSpPr>
        <p:spPr>
          <a:xfrm>
            <a:off x="-890411" y="1809913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527" name="Google Shape;527;p53"/>
          <p:cNvSpPr txBox="1">
            <a:spLocks noGrp="1"/>
          </p:cNvSpPr>
          <p:nvPr>
            <p:ph type="subTitle" idx="8"/>
          </p:nvPr>
        </p:nvSpPr>
        <p:spPr>
          <a:xfrm>
            <a:off x="5257772" y="2916198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28" name="Google Shape;528;p53"/>
          <p:cNvSpPr txBox="1">
            <a:spLocks noGrp="1"/>
          </p:cNvSpPr>
          <p:nvPr>
            <p:ph type="subTitle" idx="9"/>
          </p:nvPr>
        </p:nvSpPr>
        <p:spPr>
          <a:xfrm>
            <a:off x="-1239950" y="2946830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529" name="Google Shape;529;p53"/>
          <p:cNvSpPr txBox="1">
            <a:spLocks noGrp="1"/>
          </p:cNvSpPr>
          <p:nvPr>
            <p:ph type="subTitle" idx="13"/>
          </p:nvPr>
        </p:nvSpPr>
        <p:spPr>
          <a:xfrm>
            <a:off x="5177225" y="3919059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30" name="Google Shape;530;p53"/>
          <p:cNvSpPr txBox="1">
            <a:spLocks noGrp="1"/>
          </p:cNvSpPr>
          <p:nvPr>
            <p:ph type="subTitle" idx="14"/>
          </p:nvPr>
        </p:nvSpPr>
        <p:spPr>
          <a:xfrm>
            <a:off x="-1078487" y="4030289"/>
            <a:ext cx="3046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5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o our project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2" name="Google Shape;582;p56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0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522" name="Google Shape;1522;p80"/>
          <p:cNvSpPr txBox="1">
            <a:spLocks noGrp="1"/>
          </p:cNvSpPr>
          <p:nvPr>
            <p:ph type="body" idx="1"/>
          </p:nvPr>
        </p:nvSpPr>
        <p:spPr>
          <a:xfrm>
            <a:off x="468297" y="1234591"/>
            <a:ext cx="836546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/>
              <a:t>In the era of rapid technological advancements, the integration of Internet of Things (IoT) has revolutionized various sectors, and healthcare is no exception.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/>
              <a:t>The "IoT-Based Patient's Health Monitoring System" represents a groundbreaking project that leverages the power of interconnected devices to enhance healthcare services.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/>
              <a:t>This innovative system aims to provide real-time and continuous monitoring of patients' vital signs, allowing healthcare professionals to make informed decisions promptly. By seamlessly integrating cutting-edge IoT technologies with healthcare practices, this project envisions a future where patient care is more personalized, efficient, and responsive to individual health needs.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Drawbacks 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Of existing System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4" y="724049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3" y="471123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Drawbacks of existing System</a:t>
            </a:r>
            <a:endParaRPr dirty="0"/>
          </a:p>
        </p:txBody>
      </p:sp>
      <p:sp>
        <p:nvSpPr>
          <p:cNvPr id="595" name="Google Shape;595;p58"/>
          <p:cNvSpPr/>
          <p:nvPr/>
        </p:nvSpPr>
        <p:spPr>
          <a:xfrm>
            <a:off x="3203715" y="1526034"/>
            <a:ext cx="1469534" cy="1270698"/>
          </a:xfrm>
          <a:custGeom>
            <a:avLst/>
            <a:gdLst/>
            <a:ahLst/>
            <a:cxnLst/>
            <a:rect l="l" t="t" r="r" b="b"/>
            <a:pathLst>
              <a:path w="26370" h="22802" extrusionOk="0">
                <a:moveTo>
                  <a:pt x="22722" y="0"/>
                </a:moveTo>
                <a:cubicBezTo>
                  <a:pt x="10161" y="40"/>
                  <a:pt x="1" y="10227"/>
                  <a:pt x="1" y="22801"/>
                </a:cubicBezTo>
                <a:lnTo>
                  <a:pt x="7668" y="22801"/>
                </a:lnTo>
                <a:cubicBezTo>
                  <a:pt x="7668" y="22775"/>
                  <a:pt x="7668" y="22748"/>
                  <a:pt x="7668" y="22722"/>
                </a:cubicBezTo>
                <a:cubicBezTo>
                  <a:pt x="7668" y="20652"/>
                  <a:pt x="9339" y="18981"/>
                  <a:pt x="11395" y="18981"/>
                </a:cubicBezTo>
                <a:cubicBezTo>
                  <a:pt x="13451" y="18981"/>
                  <a:pt x="15122" y="20652"/>
                  <a:pt x="15122" y="22722"/>
                </a:cubicBezTo>
                <a:cubicBezTo>
                  <a:pt x="15122" y="22748"/>
                  <a:pt x="15122" y="22775"/>
                  <a:pt x="15122" y="22801"/>
                </a:cubicBezTo>
                <a:lnTo>
                  <a:pt x="22722" y="22801"/>
                </a:lnTo>
                <a:lnTo>
                  <a:pt x="22722" y="15997"/>
                </a:lnTo>
                <a:lnTo>
                  <a:pt x="22789" y="15997"/>
                </a:lnTo>
                <a:cubicBezTo>
                  <a:pt x="24619" y="15930"/>
                  <a:pt x="26105" y="14538"/>
                  <a:pt x="26343" y="12760"/>
                </a:cubicBezTo>
                <a:cubicBezTo>
                  <a:pt x="26357" y="12601"/>
                  <a:pt x="26370" y="12442"/>
                  <a:pt x="26370" y="12269"/>
                </a:cubicBezTo>
                <a:cubicBezTo>
                  <a:pt x="26370" y="10267"/>
                  <a:pt x="24778" y="8622"/>
                  <a:pt x="22789" y="8542"/>
                </a:cubicBezTo>
                <a:lnTo>
                  <a:pt x="22722" y="8542"/>
                </a:lnTo>
                <a:lnTo>
                  <a:pt x="227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4457469" y="2984113"/>
            <a:ext cx="1482853" cy="1270698"/>
          </a:xfrm>
          <a:custGeom>
            <a:avLst/>
            <a:gdLst/>
            <a:ahLst/>
            <a:cxnLst/>
            <a:rect l="l" t="t" r="r" b="b"/>
            <a:pathLst>
              <a:path w="26609" h="22802" extrusionOk="0">
                <a:moveTo>
                  <a:pt x="3873" y="1"/>
                </a:moveTo>
                <a:lnTo>
                  <a:pt x="3873" y="7628"/>
                </a:lnTo>
                <a:lnTo>
                  <a:pt x="3728" y="7628"/>
                </a:lnTo>
                <a:cubicBezTo>
                  <a:pt x="1672" y="7628"/>
                  <a:pt x="0" y="9299"/>
                  <a:pt x="0" y="11355"/>
                </a:cubicBezTo>
                <a:cubicBezTo>
                  <a:pt x="0" y="13424"/>
                  <a:pt x="1672" y="15095"/>
                  <a:pt x="3728" y="15095"/>
                </a:cubicBezTo>
                <a:lnTo>
                  <a:pt x="3807" y="15095"/>
                </a:lnTo>
                <a:cubicBezTo>
                  <a:pt x="3834" y="15095"/>
                  <a:pt x="3860" y="15095"/>
                  <a:pt x="3873" y="15082"/>
                </a:cubicBezTo>
                <a:lnTo>
                  <a:pt x="3873" y="22802"/>
                </a:lnTo>
                <a:cubicBezTo>
                  <a:pt x="5545" y="22802"/>
                  <a:pt x="7176" y="22616"/>
                  <a:pt x="8741" y="22271"/>
                </a:cubicBezTo>
                <a:cubicBezTo>
                  <a:pt x="16779" y="20494"/>
                  <a:pt x="23226" y="14472"/>
                  <a:pt x="25613" y="6673"/>
                </a:cubicBezTo>
                <a:cubicBezTo>
                  <a:pt x="26263" y="4564"/>
                  <a:pt x="26608" y="2322"/>
                  <a:pt x="26608" y="1"/>
                </a:cubicBezTo>
                <a:lnTo>
                  <a:pt x="18902" y="1"/>
                </a:lnTo>
                <a:cubicBezTo>
                  <a:pt x="18849" y="2030"/>
                  <a:pt x="17204" y="3648"/>
                  <a:pt x="15161" y="3648"/>
                </a:cubicBezTo>
                <a:cubicBezTo>
                  <a:pt x="13132" y="3648"/>
                  <a:pt x="11487" y="2030"/>
                  <a:pt x="114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4673582" y="1527020"/>
            <a:ext cx="1266296" cy="1473212"/>
          </a:xfrm>
          <a:custGeom>
            <a:avLst/>
            <a:gdLst/>
            <a:ahLst/>
            <a:cxnLst/>
            <a:rect l="l" t="t" r="r" b="b"/>
            <a:pathLst>
              <a:path w="22723" h="26436" extrusionOk="0">
                <a:moveTo>
                  <a:pt x="1" y="0"/>
                </a:moveTo>
                <a:lnTo>
                  <a:pt x="1" y="8542"/>
                </a:lnTo>
                <a:cubicBezTo>
                  <a:pt x="1990" y="8622"/>
                  <a:pt x="3582" y="10254"/>
                  <a:pt x="3582" y="12270"/>
                </a:cubicBezTo>
                <a:cubicBezTo>
                  <a:pt x="3582" y="14273"/>
                  <a:pt x="1990" y="15917"/>
                  <a:pt x="1" y="15997"/>
                </a:cubicBezTo>
                <a:lnTo>
                  <a:pt x="1" y="22788"/>
                </a:lnTo>
                <a:lnTo>
                  <a:pt x="7561" y="22788"/>
                </a:lnTo>
                <a:cubicBezTo>
                  <a:pt x="7601" y="24818"/>
                  <a:pt x="9259" y="26436"/>
                  <a:pt x="11288" y="26436"/>
                </a:cubicBezTo>
                <a:cubicBezTo>
                  <a:pt x="13318" y="26436"/>
                  <a:pt x="14976" y="24818"/>
                  <a:pt x="15016" y="22788"/>
                </a:cubicBezTo>
                <a:lnTo>
                  <a:pt x="22722" y="22788"/>
                </a:lnTo>
                <a:cubicBezTo>
                  <a:pt x="22722" y="20958"/>
                  <a:pt x="22510" y="19180"/>
                  <a:pt x="22099" y="17469"/>
                </a:cubicBezTo>
                <a:cubicBezTo>
                  <a:pt x="20282" y="9882"/>
                  <a:pt x="14671" y="3767"/>
                  <a:pt x="7389" y="1247"/>
                </a:cubicBezTo>
                <a:cubicBezTo>
                  <a:pt x="5068" y="438"/>
                  <a:pt x="2587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3203678" y="2771332"/>
            <a:ext cx="1266240" cy="1483633"/>
          </a:xfrm>
          <a:custGeom>
            <a:avLst/>
            <a:gdLst/>
            <a:ahLst/>
            <a:cxnLst/>
            <a:rect l="l" t="t" r="r" b="b"/>
            <a:pathLst>
              <a:path w="22722" h="26623" extrusionOk="0">
                <a:moveTo>
                  <a:pt x="11394" y="1"/>
                </a:moveTo>
                <a:cubicBezTo>
                  <a:pt x="9338" y="1"/>
                  <a:pt x="7667" y="1672"/>
                  <a:pt x="7667" y="3741"/>
                </a:cubicBezTo>
                <a:cubicBezTo>
                  <a:pt x="7667" y="3768"/>
                  <a:pt x="7667" y="3794"/>
                  <a:pt x="7667" y="3821"/>
                </a:cubicBezTo>
                <a:lnTo>
                  <a:pt x="0" y="3821"/>
                </a:lnTo>
                <a:cubicBezTo>
                  <a:pt x="0" y="9830"/>
                  <a:pt x="2321" y="15281"/>
                  <a:pt x="6115" y="19353"/>
                </a:cubicBezTo>
                <a:cubicBezTo>
                  <a:pt x="10267" y="23810"/>
                  <a:pt x="16169" y="26596"/>
                  <a:pt x="22722" y="26622"/>
                </a:cubicBezTo>
                <a:lnTo>
                  <a:pt x="22722" y="18902"/>
                </a:lnTo>
                <a:lnTo>
                  <a:pt x="22642" y="18902"/>
                </a:lnTo>
                <a:cubicBezTo>
                  <a:pt x="20586" y="18902"/>
                  <a:pt x="18915" y="17231"/>
                  <a:pt x="18915" y="15175"/>
                </a:cubicBezTo>
                <a:cubicBezTo>
                  <a:pt x="18915" y="14339"/>
                  <a:pt x="19193" y="13557"/>
                  <a:pt x="19658" y="12933"/>
                </a:cubicBezTo>
                <a:cubicBezTo>
                  <a:pt x="20334" y="12031"/>
                  <a:pt x="21422" y="11448"/>
                  <a:pt x="22642" y="11448"/>
                </a:cubicBezTo>
                <a:lnTo>
                  <a:pt x="22722" y="11448"/>
                </a:lnTo>
                <a:lnTo>
                  <a:pt x="22722" y="3821"/>
                </a:lnTo>
                <a:lnTo>
                  <a:pt x="15121" y="3821"/>
                </a:lnTo>
                <a:cubicBezTo>
                  <a:pt x="15121" y="3794"/>
                  <a:pt x="15121" y="3768"/>
                  <a:pt x="15121" y="3741"/>
                </a:cubicBezTo>
                <a:cubicBezTo>
                  <a:pt x="15121" y="1672"/>
                  <a:pt x="13450" y="1"/>
                  <a:pt x="113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58"/>
          <p:cNvGrpSpPr/>
          <p:nvPr/>
        </p:nvGrpSpPr>
        <p:grpSpPr>
          <a:xfrm>
            <a:off x="3625837" y="3319556"/>
            <a:ext cx="421914" cy="423864"/>
            <a:chOff x="-1333975" y="2365850"/>
            <a:chExt cx="292225" cy="293575"/>
          </a:xfrm>
        </p:grpSpPr>
        <p:sp>
          <p:nvSpPr>
            <p:cNvPr id="600" name="Google Shape;600;p58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8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58"/>
          <p:cNvSpPr/>
          <p:nvPr/>
        </p:nvSpPr>
        <p:spPr>
          <a:xfrm>
            <a:off x="5095770" y="1950994"/>
            <a:ext cx="421914" cy="420759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58"/>
          <p:cNvGrpSpPr/>
          <p:nvPr/>
        </p:nvGrpSpPr>
        <p:grpSpPr>
          <a:xfrm>
            <a:off x="5096329" y="3320530"/>
            <a:ext cx="420796" cy="421914"/>
            <a:chOff x="-2060175" y="2768875"/>
            <a:chExt cx="291450" cy="292225"/>
          </a:xfrm>
        </p:grpSpPr>
        <p:sp>
          <p:nvSpPr>
            <p:cNvPr id="610" name="Google Shape;610;p58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58"/>
          <p:cNvGrpSpPr/>
          <p:nvPr/>
        </p:nvGrpSpPr>
        <p:grpSpPr>
          <a:xfrm>
            <a:off x="3728072" y="1950488"/>
            <a:ext cx="420796" cy="421770"/>
            <a:chOff x="-3137650" y="2408950"/>
            <a:chExt cx="291450" cy="292125"/>
          </a:xfrm>
        </p:grpSpPr>
        <p:sp>
          <p:nvSpPr>
            <p:cNvPr id="613" name="Google Shape;613;p58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58"/>
          <p:cNvSpPr txBox="1"/>
          <p:nvPr/>
        </p:nvSpPr>
        <p:spPr>
          <a:xfrm>
            <a:off x="647700" y="3059830"/>
            <a:ext cx="1720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Limited mobility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58"/>
          <p:cNvSpPr txBox="1"/>
          <p:nvPr/>
        </p:nvSpPr>
        <p:spPr>
          <a:xfrm>
            <a:off x="647771" y="3353293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58"/>
          <p:cNvSpPr txBox="1"/>
          <p:nvPr/>
        </p:nvSpPr>
        <p:spPr>
          <a:xfrm>
            <a:off x="647700" y="1516774"/>
            <a:ext cx="1720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Intermittent monitoring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58"/>
          <p:cNvSpPr txBox="1"/>
          <p:nvPr/>
        </p:nvSpPr>
        <p:spPr>
          <a:xfrm>
            <a:off x="647691" y="1807599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58"/>
          <p:cNvSpPr txBox="1"/>
          <p:nvPr/>
        </p:nvSpPr>
        <p:spPr>
          <a:xfrm>
            <a:off x="6815525" y="3059831"/>
            <a:ext cx="1720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Lack of proactive care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58"/>
          <p:cNvSpPr txBox="1"/>
          <p:nvPr/>
        </p:nvSpPr>
        <p:spPr>
          <a:xfrm>
            <a:off x="6173896" y="3353293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58"/>
          <p:cNvSpPr txBox="1"/>
          <p:nvPr/>
        </p:nvSpPr>
        <p:spPr>
          <a:xfrm>
            <a:off x="6815525" y="1516780"/>
            <a:ext cx="1720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Data accuracy &amp; Timeliness</a:t>
            </a:r>
            <a:endParaRPr sz="1800" b="1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58"/>
          <p:cNvSpPr txBox="1"/>
          <p:nvPr/>
        </p:nvSpPr>
        <p:spPr>
          <a:xfrm>
            <a:off x="6173897" y="1807599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 animBg="1"/>
      <p:bldP spid="596" grpId="0" animBg="1"/>
      <p:bldP spid="597" grpId="0" animBg="1"/>
      <p:bldP spid="598" grpId="0" animBg="1"/>
      <p:bldP spid="618" grpId="0"/>
      <p:bldP spid="620" grpId="0"/>
      <p:bldP spid="622" grpId="0"/>
      <p:bldP spid="624" grpId="0"/>
      <p:bldP spid="6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 Diagram</a:t>
            </a:r>
            <a:endParaRPr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title" idx="2"/>
          </p:nvPr>
        </p:nvSpPr>
        <p:spPr>
          <a:xfrm>
            <a:off x="958624" y="724049"/>
            <a:ext cx="1639777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2" name="Google Shape;582;p56"/>
          <p:cNvSpPr/>
          <p:nvPr/>
        </p:nvSpPr>
        <p:spPr>
          <a:xfrm>
            <a:off x="835923" y="471123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On-screen Show (16:9)</PresentationFormat>
  <Paragraphs>158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Product Development Project Proposal XL by Slidesgo</vt:lpstr>
      <vt:lpstr>IOT Based Patient Health  Monitoring System</vt:lpstr>
      <vt:lpstr>Group Members</vt:lpstr>
      <vt:lpstr>01</vt:lpstr>
      <vt:lpstr>Table of Contents</vt:lpstr>
      <vt:lpstr>Introduction</vt:lpstr>
      <vt:lpstr>Introduction</vt:lpstr>
      <vt:lpstr>Drawbacks </vt:lpstr>
      <vt:lpstr>Drawbacks of existing System</vt:lpstr>
      <vt:lpstr>Block Diagram</vt:lpstr>
      <vt:lpstr>Block Diagram</vt:lpstr>
      <vt:lpstr>Hardware Tools</vt:lpstr>
      <vt:lpstr>Hardware Tools</vt:lpstr>
      <vt:lpstr>Hardware Tools</vt:lpstr>
      <vt:lpstr>Other Basic Components</vt:lpstr>
      <vt:lpstr>Working of the system</vt:lpstr>
      <vt:lpstr>Working of the System</vt:lpstr>
      <vt:lpstr>Advantages &amp; Disadvantages</vt:lpstr>
      <vt:lpstr>Advantages</vt:lpstr>
      <vt:lpstr>Disadvantages</vt:lpstr>
      <vt:lpstr>Applications</vt:lpstr>
      <vt:lpstr>New Product Detailed Overview</vt:lpstr>
      <vt:lpstr>Future Scope</vt:lpstr>
      <vt:lpstr>Future Scope</vt:lpstr>
      <vt:lpstr>Future Scope</vt:lpstr>
      <vt:lpstr>Conclusion</vt:lpstr>
      <vt:lpstr>Conclusion</vt:lpstr>
      <vt:lpstr>References</vt:lpstr>
      <vt:lpstr>https://ieeexplore.ieee.org/document/8255410  https://how2electronics.com/iot-patient-health-monitoring-system-esp8266/  https://ieeexplore.ieee.org/document/9823528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Patient Health  Monitoring System</dc:title>
  <cp:lastModifiedBy>Mahamuni Chaitanya</cp:lastModifiedBy>
  <cp:revision>2</cp:revision>
  <dcterms:modified xsi:type="dcterms:W3CDTF">2023-11-30T01:43:20Z</dcterms:modified>
</cp:coreProperties>
</file>