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6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01CA-39F2-7199-8F7A-4FDC60176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27359-C7F9-3A0D-AD4C-C5243C56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4237-802B-56B7-3845-9DF0D36E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5B5FD-2469-F763-259F-440C5079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A545-E80C-843F-1BB0-272BC9CB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46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01B4-6A00-9B80-DD7B-A9312288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4F745-2B08-F181-4C78-40DA9F678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ACCC-A143-2465-5FC5-C3E4DB47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7D17-7D73-47AF-BA74-4BCC0180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48CD-478D-5BE8-4779-7F350291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0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14751-6CDF-502E-2B31-F4ADB1BB8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0D51D-811C-8859-A207-E3FE6A0FD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0D03-B43F-BB57-B29E-168B7992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93D2-D537-0ABF-8D9D-01108641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80DD-C729-AC91-84F2-2EAE30EB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391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BC30-106F-C328-AD60-27BF4813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0730-F186-CEBB-E006-6E71E630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005C-2CC5-F8D6-6B79-EFBD7C18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47FF-44F9-FB3B-1F23-DD5A9FA3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510F-88B5-DBA1-CE2D-E3FBB7CC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26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9487-A2E1-5489-F660-C782D335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4124-6BB1-76F5-EB09-C6244CF1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EC97-C0A2-7428-97CD-3EC03343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E9BB-7D63-A5E0-BB08-59C09CE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9E36-3E9D-DEBC-07F8-A488F87A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595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757D-A7C9-65B7-3252-05976919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C07E-A145-0AC2-63E1-3C75DF511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66A0F-9485-4A9C-54A4-652FE272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EB0C0-0CC5-26EE-19E3-4312D851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7EB57-9B76-BA7F-56BB-B159A241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0BC57-8083-3658-00E4-EAC8DF8C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341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9859-0A0D-DDD8-ECA1-B70CFD75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151B-FB11-E894-867B-B80E720A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86A7D-606B-EF45-4E32-2E3E7F0D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8F04C-A8FD-851D-189D-B71541D8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68D27-722D-B98D-1EC9-05AB6F1B8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69D65-82F6-BF13-FB23-565E488C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FB59C-C59B-A5BF-057D-6BC6E425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73D28-4532-EF6C-9420-D31FA340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557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C04E-3DBD-BEB5-3A8F-CCDC4DE0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271A1-738C-6E73-86CD-E5A8DEE9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DD8C-C72C-92B4-6AE9-060D4168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A1A7-0252-662F-4ED6-DA6BC077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2A4A3-5665-0C28-6196-EE0066CE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2CA6F-7155-B82A-1C58-6BDA0E1F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0A0EC-B38C-15E9-37F3-AEDE2752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9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4F19-4F19-E569-1D55-907048C6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0A6E-5A73-A380-F810-A7545B7A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77B06-4871-CE1A-47CA-6C3489A1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E95E-6C76-3EEB-6F7D-CC5FA0BA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ED76-1AAA-67E0-6FCE-3CCDB85D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E6B2-F980-4CF6-9BBE-E8FD95E4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814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ECCE-03A4-AD55-D67F-58B18D8A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0AAE6-4A25-5B2C-0AC3-2A5EEC694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1B301-0625-2E61-8A2D-F9D2C1FC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E6449-2BA9-3270-B006-26F768A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EE857-B1CF-8E25-3A9D-A59036FF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D3A8A-18AA-C1C7-22B4-08EB3C55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65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398DB-D936-8071-5DD1-9EC9D121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031C-AFA7-60F4-0B97-7F650F7B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E571-9BF6-65F7-4721-81C1DBAB6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8757-B3C5-490C-8599-FA0744AC5943}" type="datetimeFigureOut">
              <a:rPr lang="en-MY" smtClean="0"/>
              <a:t>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33CD-BFBF-3D83-409D-EDBE2A47E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EDC3-576C-FD5F-1C14-B4814D4AB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E145E-1139-4880-A473-E689A29BAE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32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0F133-5A77-2619-FE85-7AF4E262D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484" b="128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E40581-D535-06F1-426A-7C834AC89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EBD4-BC4B-5543-8401-56A78484F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Prepared by:</a:t>
            </a:r>
          </a:p>
          <a:p>
            <a:r>
              <a:rPr lang="en-MY">
                <a:solidFill>
                  <a:srgbClr val="FFFFFF"/>
                </a:solidFill>
              </a:rPr>
              <a:t>Lim Jia Qi</a:t>
            </a:r>
          </a:p>
        </p:txBody>
      </p:sp>
    </p:spTree>
    <p:extLst>
      <p:ext uri="{BB962C8B-B14F-4D97-AF65-F5344CB8AC3E}">
        <p14:creationId xmlns:p14="http://schemas.microsoft.com/office/powerpoint/2010/main" val="65846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B753D-A5AB-C3AC-6E29-449A6C0D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MY" sz="400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5E44-556B-8E9E-9B6F-69F68A4C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/>
              <a:t>Image segmentation is the operation of partitioning an image into a collection of connected sets of pixels.</a:t>
            </a:r>
          </a:p>
          <a:p>
            <a:pPr marL="0" indent="0" algn="ctr">
              <a:buNone/>
            </a:pPr>
            <a:endParaRPr lang="en-MY" sz="2000"/>
          </a:p>
        </p:txBody>
      </p:sp>
      <p:pic>
        <p:nvPicPr>
          <p:cNvPr id="1026" name="Picture 2" descr="A group of white rectangular boxes with black text&#10;&#10;Description automatically generated">
            <a:extLst>
              <a:ext uri="{FF2B5EF4-FFF2-40B4-BE49-F238E27FC236}">
                <a16:creationId xmlns:a16="http://schemas.microsoft.com/office/drawing/2014/main" id="{2BF664D0-BCE7-0F56-AADC-36A3383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573" y="2405149"/>
            <a:ext cx="9934757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51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101010 lignes de données vers l’infini">
            <a:extLst>
              <a:ext uri="{FF2B5EF4-FFF2-40B4-BE49-F238E27FC236}">
                <a16:creationId xmlns:a16="http://schemas.microsoft.com/office/drawing/2014/main" id="{5DD7A15A-28FF-CFDE-4806-9CDAB3A5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7C4A0-24DF-DCD4-2094-733741F7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IOU Computation</a:t>
            </a:r>
          </a:p>
        </p:txBody>
      </p:sp>
    </p:spTree>
    <p:extLst>
      <p:ext uri="{BB962C8B-B14F-4D97-AF65-F5344CB8AC3E}">
        <p14:creationId xmlns:p14="http://schemas.microsoft.com/office/powerpoint/2010/main" val="150721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D9F2-7F15-906B-E0BB-CB60BAF4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Quantify image segmentation results with bounding boxes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87CEA77A-308B-A8C0-F4FA-99507DDBD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9796" y="2454501"/>
            <a:ext cx="4106191" cy="3301056"/>
          </a:xfrm>
        </p:spPr>
        <p:txBody>
          <a:bodyPr/>
          <a:lstStyle/>
          <a:p>
            <a:pPr marL="201168" indent="-201168" defTabSz="804672">
              <a:spcBef>
                <a:spcPts val="880"/>
              </a:spcBef>
            </a:pPr>
            <a:r>
              <a:rPr lang="en-US" sz="24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that the yellow box is ground truth (actual foreground), while the blue box is the predicted foreground (segmentation result).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4196C1-AAF1-7723-AE9C-FBFCF068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095" y="2477950"/>
            <a:ext cx="4106191" cy="3254155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9C4A06-94B8-C649-C4B0-666C3D3FE60D}"/>
              </a:ext>
            </a:extLst>
          </p:cNvPr>
          <p:cNvCxnSpPr>
            <a:cxnSpLocks/>
          </p:cNvCxnSpPr>
          <p:nvPr/>
        </p:nvCxnSpPr>
        <p:spPr>
          <a:xfrm flipH="1">
            <a:off x="8286785" y="2259635"/>
            <a:ext cx="1201869" cy="1703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D93161-F3E1-1A68-FE79-B3B188C620FB}"/>
              </a:ext>
            </a:extLst>
          </p:cNvPr>
          <p:cNvSpPr txBox="1"/>
          <p:nvPr/>
        </p:nvSpPr>
        <p:spPr>
          <a:xfrm>
            <a:off x="9488654" y="1936293"/>
            <a:ext cx="1283549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MY" sz="1584" kern="1200">
                <a:solidFill>
                  <a:schemeClr val="tx1"/>
                </a:solidFill>
                <a:latin typeface="Univers" panose="020B0503020202020204" pitchFamily="34" charset="0"/>
                <a:ea typeface="+mn-ea"/>
                <a:cs typeface="+mn-cs"/>
              </a:rPr>
              <a:t>TP</a:t>
            </a:r>
            <a:endParaRPr lang="en-MY">
              <a:latin typeface="Univers" panose="020B0503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E71794-4574-B025-875E-DFDB190DC2D9}"/>
              </a:ext>
            </a:extLst>
          </p:cNvPr>
          <p:cNvCxnSpPr>
            <a:cxnSpLocks/>
          </p:cNvCxnSpPr>
          <p:nvPr/>
        </p:nvCxnSpPr>
        <p:spPr>
          <a:xfrm flipH="1" flipV="1">
            <a:off x="8887719" y="4791727"/>
            <a:ext cx="285882" cy="1166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32DBC0-3F3B-6744-7A63-2589DC6B748B}"/>
              </a:ext>
            </a:extLst>
          </p:cNvPr>
          <p:cNvSpPr txBox="1"/>
          <p:nvPr/>
        </p:nvSpPr>
        <p:spPr>
          <a:xfrm>
            <a:off x="9297966" y="5958591"/>
            <a:ext cx="420308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MY" sz="1584" kern="1200">
                <a:solidFill>
                  <a:schemeClr val="tx1"/>
                </a:solidFill>
                <a:latin typeface="Univers" panose="020B0503020202020204" pitchFamily="34" charset="0"/>
                <a:ea typeface="+mn-ea"/>
                <a:cs typeface="+mn-cs"/>
              </a:rPr>
              <a:t>FP</a:t>
            </a:r>
            <a:endParaRPr lang="en-MY">
              <a:latin typeface="Univers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3791C1-890C-33AB-F35D-544D4A1337E8}"/>
              </a:ext>
            </a:extLst>
          </p:cNvPr>
          <p:cNvSpPr txBox="1"/>
          <p:nvPr/>
        </p:nvSpPr>
        <p:spPr>
          <a:xfrm>
            <a:off x="6489816" y="5833855"/>
            <a:ext cx="1283549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MY" sz="1584" kern="1200">
                <a:solidFill>
                  <a:schemeClr val="tx1"/>
                </a:solidFill>
                <a:latin typeface="Univers" panose="020B0503020202020204" pitchFamily="34" charset="0"/>
                <a:ea typeface="+mn-ea"/>
                <a:cs typeface="+mn-cs"/>
              </a:rPr>
              <a:t>TN</a:t>
            </a:r>
            <a:endParaRPr lang="en-MY">
              <a:latin typeface="Univers" panose="020B0503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0DBA66-D675-92FD-8ED6-FC96C7B39162}"/>
              </a:ext>
            </a:extLst>
          </p:cNvPr>
          <p:cNvCxnSpPr>
            <a:cxnSpLocks/>
          </p:cNvCxnSpPr>
          <p:nvPr/>
        </p:nvCxnSpPr>
        <p:spPr>
          <a:xfrm>
            <a:off x="6627506" y="2259635"/>
            <a:ext cx="562428" cy="1081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42CB3F-DE63-55CB-4203-1DAA587D327D}"/>
              </a:ext>
            </a:extLst>
          </p:cNvPr>
          <p:cNvSpPr txBox="1"/>
          <p:nvPr/>
        </p:nvSpPr>
        <p:spPr>
          <a:xfrm>
            <a:off x="6314787" y="1926266"/>
            <a:ext cx="1283549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MY" sz="1584" kern="1200">
                <a:solidFill>
                  <a:schemeClr val="tx1"/>
                </a:solidFill>
                <a:latin typeface="Univers" panose="020B0503020202020204" pitchFamily="34" charset="0"/>
                <a:ea typeface="+mn-ea"/>
                <a:cs typeface="+mn-cs"/>
              </a:rPr>
              <a:t>FN</a:t>
            </a:r>
            <a:endParaRPr lang="en-MY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0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D75334E2E08498F8F8BD0865F2E93" ma:contentTypeVersion="13" ma:contentTypeDescription="Create a new document." ma:contentTypeScope="" ma:versionID="6a80b29583ac9da3733009c7843857f4">
  <xsd:schema xmlns:xsd="http://www.w3.org/2001/XMLSchema" xmlns:xs="http://www.w3.org/2001/XMLSchema" xmlns:p="http://schemas.microsoft.com/office/2006/metadata/properties" xmlns:ns2="5d9026de-eaf3-4931-807c-e73178dc22c1" xmlns:ns3="e1bd425e-b315-403a-8b42-0ab59d70771b" targetNamespace="http://schemas.microsoft.com/office/2006/metadata/properties" ma:root="true" ma:fieldsID="f156615c655e46383efd6bc0ea3fd247" ns2:_="" ns3:_="">
    <xsd:import namespace="5d9026de-eaf3-4931-807c-e73178dc22c1"/>
    <xsd:import namespace="e1bd425e-b315-403a-8b42-0ab59d7077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026de-eaf3-4931-807c-e73178dc2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218ddc2-39f7-4630-a972-f2555bd34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d425e-b315-403a-8b42-0ab59d70771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56b7474-bdc3-4084-91a5-7c28886192c5}" ma:internalName="TaxCatchAll" ma:showField="CatchAllData" ma:web="e1bd425e-b315-403a-8b42-0ab59d7077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9026de-eaf3-4931-807c-e73178dc22c1">
      <Terms xmlns="http://schemas.microsoft.com/office/infopath/2007/PartnerControls"/>
    </lcf76f155ced4ddcb4097134ff3c332f>
    <TaxCatchAll xmlns="e1bd425e-b315-403a-8b42-0ab59d70771b" xsi:nil="true"/>
  </documentManagement>
</p:properties>
</file>

<file path=customXml/itemProps1.xml><?xml version="1.0" encoding="utf-8"?>
<ds:datastoreItem xmlns:ds="http://schemas.openxmlformats.org/officeDocument/2006/customXml" ds:itemID="{67B83864-17B0-4E8E-AE58-6312E72081C7}"/>
</file>

<file path=customXml/itemProps2.xml><?xml version="1.0" encoding="utf-8"?>
<ds:datastoreItem xmlns:ds="http://schemas.openxmlformats.org/officeDocument/2006/customXml" ds:itemID="{FABA2832-DB69-419A-AFC6-5B902AC6B981}"/>
</file>

<file path=customXml/itemProps3.xml><?xml version="1.0" encoding="utf-8"?>
<ds:datastoreItem xmlns:ds="http://schemas.openxmlformats.org/officeDocument/2006/customXml" ds:itemID="{B7ADB6A6-B99E-48FF-9C38-80889622C71E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Univers</vt:lpstr>
      <vt:lpstr>Office Theme</vt:lpstr>
      <vt:lpstr>Image segmentation</vt:lpstr>
      <vt:lpstr>Definition</vt:lpstr>
      <vt:lpstr>IOU Computation</vt:lpstr>
      <vt:lpstr>Quantify image segmentation results with bounding boxes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Lim Jia Qi</dc:creator>
  <cp:lastModifiedBy>Lim Jia Qi</cp:lastModifiedBy>
  <cp:revision>1</cp:revision>
  <dcterms:created xsi:type="dcterms:W3CDTF">2023-08-05T12:53:05Z</dcterms:created>
  <dcterms:modified xsi:type="dcterms:W3CDTF">2023-08-05T13:15:02Z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0x010100637D75334E2E08498F8F8BD0865F2E93</vt:lpwstr>
  </property>
</Properties>
</file>