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1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3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4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4" algn="l" defTabSz="91430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4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2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0" indent="0">
              <a:buNone/>
              <a:defRPr sz="2000" b="1"/>
            </a:lvl2pPr>
            <a:lvl3pPr marL="914301" indent="0">
              <a:buNone/>
              <a:defRPr sz="1800" b="1"/>
            </a:lvl3pPr>
            <a:lvl4pPr marL="1371451" indent="0">
              <a:buNone/>
              <a:defRPr sz="1700" b="1"/>
            </a:lvl4pPr>
            <a:lvl5pPr marL="1828603" indent="0">
              <a:buNone/>
              <a:defRPr sz="1700" b="1"/>
            </a:lvl5pPr>
            <a:lvl6pPr marL="2285753" indent="0">
              <a:buNone/>
              <a:defRPr sz="1700" b="1"/>
            </a:lvl6pPr>
            <a:lvl7pPr marL="2742903" indent="0">
              <a:buNone/>
              <a:defRPr sz="1700" b="1"/>
            </a:lvl7pPr>
            <a:lvl8pPr marL="3200054" indent="0">
              <a:buNone/>
              <a:defRPr sz="1700" b="1"/>
            </a:lvl8pPr>
            <a:lvl9pPr marL="36572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0" indent="0">
              <a:buNone/>
              <a:defRPr sz="2000" b="1"/>
            </a:lvl2pPr>
            <a:lvl3pPr marL="914301" indent="0">
              <a:buNone/>
              <a:defRPr sz="1800" b="1"/>
            </a:lvl3pPr>
            <a:lvl4pPr marL="1371451" indent="0">
              <a:buNone/>
              <a:defRPr sz="1700" b="1"/>
            </a:lvl4pPr>
            <a:lvl5pPr marL="1828603" indent="0">
              <a:buNone/>
              <a:defRPr sz="1700" b="1"/>
            </a:lvl5pPr>
            <a:lvl6pPr marL="2285753" indent="0">
              <a:buNone/>
              <a:defRPr sz="1700" b="1"/>
            </a:lvl6pPr>
            <a:lvl7pPr marL="2742903" indent="0">
              <a:buNone/>
              <a:defRPr sz="1700" b="1"/>
            </a:lvl7pPr>
            <a:lvl8pPr marL="3200054" indent="0">
              <a:buNone/>
              <a:defRPr sz="1700" b="1"/>
            </a:lvl8pPr>
            <a:lvl9pPr marL="36572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1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2"/>
            <a:ext cx="5111751" cy="585311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50" indent="0">
              <a:buNone/>
              <a:defRPr sz="1300"/>
            </a:lvl2pPr>
            <a:lvl3pPr marL="914301" indent="0">
              <a:buNone/>
              <a:defRPr sz="900"/>
            </a:lvl3pPr>
            <a:lvl4pPr marL="1371451" indent="0">
              <a:buNone/>
              <a:defRPr sz="900"/>
            </a:lvl4pPr>
            <a:lvl5pPr marL="1828603" indent="0">
              <a:buNone/>
              <a:defRPr sz="900"/>
            </a:lvl5pPr>
            <a:lvl6pPr marL="2285753" indent="0">
              <a:buNone/>
              <a:defRPr sz="900"/>
            </a:lvl6pPr>
            <a:lvl7pPr marL="2742903" indent="0">
              <a:buNone/>
              <a:defRPr sz="900"/>
            </a:lvl7pPr>
            <a:lvl8pPr marL="3200054" indent="0">
              <a:buNone/>
              <a:defRPr sz="900"/>
            </a:lvl8pPr>
            <a:lvl9pPr marL="36572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150" indent="0">
              <a:buNone/>
              <a:defRPr sz="2800"/>
            </a:lvl2pPr>
            <a:lvl3pPr marL="914301" indent="0">
              <a:buNone/>
              <a:defRPr sz="2400"/>
            </a:lvl3pPr>
            <a:lvl4pPr marL="1371451" indent="0">
              <a:buNone/>
              <a:defRPr sz="2000"/>
            </a:lvl4pPr>
            <a:lvl5pPr marL="1828603" indent="0">
              <a:buNone/>
              <a:defRPr sz="2000"/>
            </a:lvl5pPr>
            <a:lvl6pPr marL="2285753" indent="0">
              <a:buNone/>
              <a:defRPr sz="2000"/>
            </a:lvl6pPr>
            <a:lvl7pPr marL="2742903" indent="0">
              <a:buNone/>
              <a:defRPr sz="2000"/>
            </a:lvl7pPr>
            <a:lvl8pPr marL="3200054" indent="0">
              <a:buNone/>
              <a:defRPr sz="2000"/>
            </a:lvl8pPr>
            <a:lvl9pPr marL="365720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50" indent="0">
              <a:buNone/>
              <a:defRPr sz="1300"/>
            </a:lvl2pPr>
            <a:lvl3pPr marL="914301" indent="0">
              <a:buNone/>
              <a:defRPr sz="900"/>
            </a:lvl3pPr>
            <a:lvl4pPr marL="1371451" indent="0">
              <a:buNone/>
              <a:defRPr sz="900"/>
            </a:lvl4pPr>
            <a:lvl5pPr marL="1828603" indent="0">
              <a:buNone/>
              <a:defRPr sz="900"/>
            </a:lvl5pPr>
            <a:lvl6pPr marL="2285753" indent="0">
              <a:buNone/>
              <a:defRPr sz="900"/>
            </a:lvl6pPr>
            <a:lvl7pPr marL="2742903" indent="0">
              <a:buNone/>
              <a:defRPr sz="900"/>
            </a:lvl7pPr>
            <a:lvl8pPr marL="3200054" indent="0">
              <a:buNone/>
              <a:defRPr sz="900"/>
            </a:lvl8pPr>
            <a:lvl9pPr marL="36572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E89F-A301-4C41-8CBA-EC557D608622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E59A-0534-413B-8986-B8A49B21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3" indent="-342863" algn="l" defTabSz="91430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9" indent="-285719" algn="l" defTabSz="91430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6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8" indent="-228575" algn="l" defTabSz="91430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8" indent="-228575" algn="l" defTabSz="91430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8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1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3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4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4" algn="l" defTabSz="9143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2834" y="260867"/>
            <a:ext cx="0" cy="914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2834" y="1175267"/>
            <a:ext cx="1066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3834" y="117732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434" y="533401"/>
            <a:ext cx="5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f(x)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17002" y="260867"/>
            <a:ext cx="0" cy="914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7002" y="1175267"/>
            <a:ext cx="1066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001" y="117732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3602" y="533401"/>
            <a:ext cx="57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g(x)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682834" y="718067"/>
            <a:ext cx="381000" cy="228600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873334" y="491526"/>
            <a:ext cx="381000" cy="228600"/>
          </a:xfrm>
          <a:prstGeom prst="bentConnector3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140034" y="491526"/>
            <a:ext cx="279057" cy="11327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1299304" y="602737"/>
            <a:ext cx="379456" cy="118419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17002" y="494615"/>
            <a:ext cx="571500" cy="4530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88502" y="494615"/>
            <a:ext cx="424426" cy="22551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4805" y="10990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8718" y="11011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8952" y="762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8401" y="11086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2317" y="11107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3120" y="858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2817002" y="721156"/>
            <a:ext cx="381000" cy="228600"/>
          </a:xfrm>
          <a:prstGeom prst="bentConnector3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007502" y="494615"/>
            <a:ext cx="381000" cy="228600"/>
          </a:xfrm>
          <a:prstGeom prst="bentConnector3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3274202" y="494615"/>
            <a:ext cx="279057" cy="113270"/>
          </a:xfrm>
          <a:prstGeom prst="bentConnector3">
            <a:avLst>
              <a:gd name="adj1" fmla="val 50000"/>
            </a:avLst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3433472" y="605826"/>
            <a:ext cx="379456" cy="118419"/>
          </a:xfrm>
          <a:prstGeom prst="bentConnector3">
            <a:avLst>
              <a:gd name="adj1" fmla="val 50000"/>
            </a:avLst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96903" y="1524000"/>
            <a:ext cx="457201" cy="2667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1</a:t>
            </a:r>
          </a:p>
        </p:txBody>
      </p:sp>
      <p:sp>
        <p:nvSpPr>
          <p:cNvPr id="61" name="Oval 60"/>
          <p:cNvSpPr/>
          <p:nvPr/>
        </p:nvSpPr>
        <p:spPr>
          <a:xfrm>
            <a:off x="835801" y="1834633"/>
            <a:ext cx="457201" cy="2667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2</a:t>
            </a:r>
          </a:p>
        </p:txBody>
      </p:sp>
      <p:sp>
        <p:nvSpPr>
          <p:cNvPr id="62" name="Oval 61"/>
          <p:cNvSpPr/>
          <p:nvPr/>
        </p:nvSpPr>
        <p:spPr>
          <a:xfrm>
            <a:off x="1223672" y="2146942"/>
            <a:ext cx="457201" cy="2667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3</a:t>
            </a:r>
          </a:p>
        </p:txBody>
      </p:sp>
      <p:sp>
        <p:nvSpPr>
          <p:cNvPr id="63" name="Oval 62"/>
          <p:cNvSpPr/>
          <p:nvPr/>
        </p:nvSpPr>
        <p:spPr>
          <a:xfrm>
            <a:off x="1606769" y="2443929"/>
            <a:ext cx="457201" cy="2667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&gt; 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0541" y="2863333"/>
            <a:ext cx="266699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98528" y="2863333"/>
            <a:ext cx="266699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56515" y="2863333"/>
            <a:ext cx="266699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90701" y="2863333"/>
            <a:ext cx="266699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</a:t>
            </a:r>
          </a:p>
        </p:txBody>
      </p:sp>
      <p:cxnSp>
        <p:nvCxnSpPr>
          <p:cNvPr id="69" name="Straight Arrow Connector 68"/>
          <p:cNvCxnSpPr>
            <a:stCxn id="58" idx="4"/>
            <a:endCxn id="64" idx="0"/>
          </p:cNvCxnSpPr>
          <p:nvPr/>
        </p:nvCxnSpPr>
        <p:spPr>
          <a:xfrm flipH="1">
            <a:off x="473891" y="1790700"/>
            <a:ext cx="251613" cy="1072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4"/>
            <a:endCxn id="65" idx="0"/>
          </p:cNvCxnSpPr>
          <p:nvPr/>
        </p:nvCxnSpPr>
        <p:spPr>
          <a:xfrm flipH="1">
            <a:off x="931878" y="2101333"/>
            <a:ext cx="132524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4"/>
            <a:endCxn id="66" idx="0"/>
          </p:cNvCxnSpPr>
          <p:nvPr/>
        </p:nvCxnSpPr>
        <p:spPr>
          <a:xfrm flipH="1">
            <a:off x="1389865" y="2413642"/>
            <a:ext cx="62408" cy="449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7" idx="0"/>
          </p:cNvCxnSpPr>
          <p:nvPr/>
        </p:nvCxnSpPr>
        <p:spPr>
          <a:xfrm>
            <a:off x="1894703" y="2710933"/>
            <a:ext cx="29348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3"/>
            <a:endCxn id="66" idx="0"/>
          </p:cNvCxnSpPr>
          <p:nvPr/>
        </p:nvCxnSpPr>
        <p:spPr>
          <a:xfrm flipH="1">
            <a:off x="1389865" y="2671572"/>
            <a:ext cx="283860" cy="1917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655805" y="2348468"/>
            <a:ext cx="189471" cy="988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76865" y="2035430"/>
            <a:ext cx="205946" cy="12356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02757" y="1730629"/>
            <a:ext cx="184638" cy="1153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3113030" y="1982157"/>
            <a:ext cx="457201" cy="2667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&lt; 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817002" y="2514600"/>
            <a:ext cx="353664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x+1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428999" y="2514600"/>
            <a:ext cx="5334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– 0.5x</a:t>
            </a:r>
            <a:endParaRPr lang="en-US" sz="9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Straight Arrow Connector 112"/>
          <p:cNvCxnSpPr>
            <a:endCxn id="109" idx="0"/>
          </p:cNvCxnSpPr>
          <p:nvPr/>
        </p:nvCxnSpPr>
        <p:spPr>
          <a:xfrm flipH="1">
            <a:off x="2993834" y="2237530"/>
            <a:ext cx="278309" cy="277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10" idx="0"/>
          </p:cNvCxnSpPr>
          <p:nvPr/>
        </p:nvCxnSpPr>
        <p:spPr>
          <a:xfrm>
            <a:off x="3428661" y="2245768"/>
            <a:ext cx="267038" cy="2688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8</cp:revision>
  <dcterms:created xsi:type="dcterms:W3CDTF">2013-02-27T04:52:08Z</dcterms:created>
  <dcterms:modified xsi:type="dcterms:W3CDTF">2013-02-27T08:28:08Z</dcterms:modified>
</cp:coreProperties>
</file>