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1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3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3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3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4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4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C1EEF7"/>
    <a:srgbClr val="B5EAF5"/>
    <a:srgbClr val="EFBFBF"/>
    <a:srgbClr val="BAF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9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14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6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7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9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0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2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5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0" indent="0">
              <a:buNone/>
              <a:defRPr sz="2000" b="1"/>
            </a:lvl2pPr>
            <a:lvl3pPr marL="914301" indent="0">
              <a:buNone/>
              <a:defRPr sz="1800" b="1"/>
            </a:lvl3pPr>
            <a:lvl4pPr marL="1371451" indent="0">
              <a:buNone/>
              <a:defRPr sz="1700" b="1"/>
            </a:lvl4pPr>
            <a:lvl5pPr marL="1828603" indent="0">
              <a:buNone/>
              <a:defRPr sz="1700" b="1"/>
            </a:lvl5pPr>
            <a:lvl6pPr marL="2285753" indent="0">
              <a:buNone/>
              <a:defRPr sz="1700" b="1"/>
            </a:lvl6pPr>
            <a:lvl7pPr marL="2742903" indent="0">
              <a:buNone/>
              <a:defRPr sz="1700" b="1"/>
            </a:lvl7pPr>
            <a:lvl8pPr marL="3200054" indent="0">
              <a:buNone/>
              <a:defRPr sz="1700" b="1"/>
            </a:lvl8pPr>
            <a:lvl9pPr marL="36572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0" indent="0">
              <a:buNone/>
              <a:defRPr sz="2000" b="1"/>
            </a:lvl2pPr>
            <a:lvl3pPr marL="914301" indent="0">
              <a:buNone/>
              <a:defRPr sz="1800" b="1"/>
            </a:lvl3pPr>
            <a:lvl4pPr marL="1371451" indent="0">
              <a:buNone/>
              <a:defRPr sz="1700" b="1"/>
            </a:lvl4pPr>
            <a:lvl5pPr marL="1828603" indent="0">
              <a:buNone/>
              <a:defRPr sz="1700" b="1"/>
            </a:lvl5pPr>
            <a:lvl6pPr marL="2285753" indent="0">
              <a:buNone/>
              <a:defRPr sz="1700" b="1"/>
            </a:lvl6pPr>
            <a:lvl7pPr marL="2742903" indent="0">
              <a:buNone/>
              <a:defRPr sz="1700" b="1"/>
            </a:lvl7pPr>
            <a:lvl8pPr marL="3200054" indent="0">
              <a:buNone/>
              <a:defRPr sz="1700" b="1"/>
            </a:lvl8pPr>
            <a:lvl9pPr marL="36572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1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2"/>
            <a:ext cx="5111751" cy="585311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50" indent="0">
              <a:buNone/>
              <a:defRPr sz="1300"/>
            </a:lvl2pPr>
            <a:lvl3pPr marL="914301" indent="0">
              <a:buNone/>
              <a:defRPr sz="900"/>
            </a:lvl3pPr>
            <a:lvl4pPr marL="1371451" indent="0">
              <a:buNone/>
              <a:defRPr sz="900"/>
            </a:lvl4pPr>
            <a:lvl5pPr marL="1828603" indent="0">
              <a:buNone/>
              <a:defRPr sz="900"/>
            </a:lvl5pPr>
            <a:lvl6pPr marL="2285753" indent="0">
              <a:buNone/>
              <a:defRPr sz="900"/>
            </a:lvl6pPr>
            <a:lvl7pPr marL="2742903" indent="0">
              <a:buNone/>
              <a:defRPr sz="900"/>
            </a:lvl7pPr>
            <a:lvl8pPr marL="3200054" indent="0">
              <a:buNone/>
              <a:defRPr sz="900"/>
            </a:lvl8pPr>
            <a:lvl9pPr marL="36572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150" indent="0">
              <a:buNone/>
              <a:defRPr sz="2800"/>
            </a:lvl2pPr>
            <a:lvl3pPr marL="914301" indent="0">
              <a:buNone/>
              <a:defRPr sz="2400"/>
            </a:lvl3pPr>
            <a:lvl4pPr marL="1371451" indent="0">
              <a:buNone/>
              <a:defRPr sz="2000"/>
            </a:lvl4pPr>
            <a:lvl5pPr marL="1828603" indent="0">
              <a:buNone/>
              <a:defRPr sz="2000"/>
            </a:lvl5pPr>
            <a:lvl6pPr marL="2285753" indent="0">
              <a:buNone/>
              <a:defRPr sz="2000"/>
            </a:lvl6pPr>
            <a:lvl7pPr marL="2742903" indent="0">
              <a:buNone/>
              <a:defRPr sz="2000"/>
            </a:lvl7pPr>
            <a:lvl8pPr marL="3200054" indent="0">
              <a:buNone/>
              <a:defRPr sz="2000"/>
            </a:lvl8pPr>
            <a:lvl9pPr marL="365720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50" indent="0">
              <a:buNone/>
              <a:defRPr sz="1300"/>
            </a:lvl2pPr>
            <a:lvl3pPr marL="914301" indent="0">
              <a:buNone/>
              <a:defRPr sz="900"/>
            </a:lvl3pPr>
            <a:lvl4pPr marL="1371451" indent="0">
              <a:buNone/>
              <a:defRPr sz="900"/>
            </a:lvl4pPr>
            <a:lvl5pPr marL="1828603" indent="0">
              <a:buNone/>
              <a:defRPr sz="900"/>
            </a:lvl5pPr>
            <a:lvl6pPr marL="2285753" indent="0">
              <a:buNone/>
              <a:defRPr sz="900"/>
            </a:lvl6pPr>
            <a:lvl7pPr marL="2742903" indent="0">
              <a:buNone/>
              <a:defRPr sz="900"/>
            </a:lvl7pPr>
            <a:lvl8pPr marL="3200054" indent="0">
              <a:buNone/>
              <a:defRPr sz="900"/>
            </a:lvl8pPr>
            <a:lvl9pPr marL="36572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3" indent="-342863" algn="l" defTabSz="914301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9" indent="-285719" algn="l" defTabSz="91430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6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8" indent="-228575" algn="l" defTabSz="91430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8" indent="-228575" algn="l" defTabSz="91430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8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9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29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79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1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1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3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3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3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4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04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Elbow Connector 159"/>
          <p:cNvCxnSpPr/>
          <p:nvPr/>
        </p:nvCxnSpPr>
        <p:spPr>
          <a:xfrm flipV="1">
            <a:off x="2971800" y="721157"/>
            <a:ext cx="381000" cy="228600"/>
          </a:xfrm>
          <a:prstGeom prst="bentConnector3">
            <a:avLst/>
          </a:prstGeom>
          <a:ln w="158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/>
          <p:nvPr/>
        </p:nvCxnSpPr>
        <p:spPr>
          <a:xfrm flipV="1">
            <a:off x="3162300" y="494616"/>
            <a:ext cx="381000" cy="228600"/>
          </a:xfrm>
          <a:prstGeom prst="bentConnector3">
            <a:avLst/>
          </a:prstGeom>
          <a:ln w="158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>
            <a:off x="3429000" y="494616"/>
            <a:ext cx="281035" cy="59724"/>
          </a:xfrm>
          <a:prstGeom prst="bentConnector3">
            <a:avLst>
              <a:gd name="adj1" fmla="val 50000"/>
            </a:avLst>
          </a:prstGeom>
          <a:ln w="158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>
            <a:off x="3574609" y="554340"/>
            <a:ext cx="383929" cy="59209"/>
          </a:xfrm>
          <a:prstGeom prst="bentConnector3">
            <a:avLst>
              <a:gd name="adj1" fmla="val 50000"/>
            </a:avLst>
          </a:prstGeom>
          <a:ln w="158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6200" y="73223"/>
            <a:ext cx="57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5234" y="260867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5234" y="1175267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6234" y="1177326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183" y="533401"/>
            <a:ext cx="57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f(x)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69402" y="260867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69402" y="1175267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0401" y="1177326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2351" y="533401"/>
            <a:ext cx="57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g(x)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835234" y="718067"/>
            <a:ext cx="381000" cy="228600"/>
          </a:xfrm>
          <a:prstGeom prst="bentConnector3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1025734" y="491526"/>
            <a:ext cx="381000" cy="228600"/>
          </a:xfrm>
          <a:prstGeom prst="bentConnector3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1292434" y="491526"/>
            <a:ext cx="281035" cy="59724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1449344" y="551250"/>
            <a:ext cx="383929" cy="59209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71800" y="491526"/>
            <a:ext cx="609599" cy="455141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69891" y="492942"/>
            <a:ext cx="397272" cy="154758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7205" y="109906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0" y="111096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352" y="762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0801" y="11086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17" y="111073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45520" y="8581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84962" y="1524000"/>
            <a:ext cx="457201" cy="266700"/>
          </a:xfrm>
          <a:prstGeom prst="ellipse">
            <a:avLst/>
          </a:prstGeom>
          <a:solidFill>
            <a:srgbClr val="C1EEF7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&lt; </a:t>
            </a:r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60"/>
          <p:cNvSpPr/>
          <p:nvPr/>
        </p:nvSpPr>
        <p:spPr>
          <a:xfrm>
            <a:off x="723860" y="1834633"/>
            <a:ext cx="457201" cy="266700"/>
          </a:xfrm>
          <a:prstGeom prst="ellipse">
            <a:avLst/>
          </a:prstGeom>
          <a:solidFill>
            <a:srgbClr val="C1EEF7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&lt; </a:t>
            </a:r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1111731" y="2146942"/>
            <a:ext cx="457201" cy="266700"/>
          </a:xfrm>
          <a:prstGeom prst="ellipse">
            <a:avLst/>
          </a:prstGeom>
          <a:solidFill>
            <a:srgbClr val="C1EEF7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&lt; </a:t>
            </a:r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3" name="Oval 62"/>
          <p:cNvSpPr/>
          <p:nvPr/>
        </p:nvSpPr>
        <p:spPr>
          <a:xfrm>
            <a:off x="1494828" y="2443929"/>
            <a:ext cx="457201" cy="266700"/>
          </a:xfrm>
          <a:prstGeom prst="ellipse">
            <a:avLst/>
          </a:prstGeom>
          <a:solidFill>
            <a:srgbClr val="C1EEF7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9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" y="2863333"/>
            <a:ext cx="266699" cy="228600"/>
          </a:xfrm>
          <a:prstGeom prst="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6865" y="2863333"/>
            <a:ext cx="266699" cy="228600"/>
          </a:xfrm>
          <a:prstGeom prst="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25130" y="2863333"/>
            <a:ext cx="266699" cy="228600"/>
          </a:xfrm>
          <a:prstGeom prst="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573395" y="2863333"/>
            <a:ext cx="300627" cy="228600"/>
          </a:xfrm>
          <a:prstGeom prst="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2.75</a:t>
            </a:r>
            <a:endParaRPr lang="en-US" sz="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58" idx="4"/>
            <a:endCxn id="64" idx="0"/>
          </p:cNvCxnSpPr>
          <p:nvPr/>
        </p:nvCxnSpPr>
        <p:spPr>
          <a:xfrm flipH="1">
            <a:off x="361950" y="1790700"/>
            <a:ext cx="251613" cy="1072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4"/>
            <a:endCxn id="65" idx="0"/>
          </p:cNvCxnSpPr>
          <p:nvPr/>
        </p:nvCxnSpPr>
        <p:spPr>
          <a:xfrm flipH="1">
            <a:off x="810215" y="2101333"/>
            <a:ext cx="142246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4"/>
            <a:endCxn id="66" idx="0"/>
          </p:cNvCxnSpPr>
          <p:nvPr/>
        </p:nvCxnSpPr>
        <p:spPr>
          <a:xfrm flipH="1">
            <a:off x="1258480" y="2413642"/>
            <a:ext cx="81852" cy="449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874022" y="2681288"/>
            <a:ext cx="316728" cy="17621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688443" y="2714625"/>
            <a:ext cx="33179" cy="1428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543864" y="2348468"/>
            <a:ext cx="189471" cy="988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164924" y="2035430"/>
            <a:ext cx="205946" cy="12356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90816" y="1730629"/>
            <a:ext cx="184638" cy="1153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3265431" y="1982157"/>
            <a:ext cx="457201" cy="266700"/>
          </a:xfrm>
          <a:prstGeom prst="ellipse">
            <a:avLst/>
          </a:prstGeom>
          <a:solidFill>
            <a:srgbClr val="C1EEF7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&lt; </a:t>
            </a:r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821720" y="2514600"/>
            <a:ext cx="607280" cy="228600"/>
          </a:xfrm>
          <a:prstGeom prst="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+ 0.67</a:t>
            </a:r>
            <a:r>
              <a:rPr lang="en-US" sz="9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9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524250" y="2515887"/>
            <a:ext cx="666750" cy="228600"/>
          </a:xfrm>
          <a:prstGeom prst="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3.8 </a:t>
            </a:r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0.27</a:t>
            </a:r>
            <a:r>
              <a:rPr lang="en-US" sz="9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9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3" name="Straight Arrow Connector 112"/>
          <p:cNvCxnSpPr>
            <a:endCxn id="109" idx="0"/>
          </p:cNvCxnSpPr>
          <p:nvPr/>
        </p:nvCxnSpPr>
        <p:spPr>
          <a:xfrm flipH="1">
            <a:off x="3125360" y="2247900"/>
            <a:ext cx="303640" cy="26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10" idx="0"/>
          </p:cNvCxnSpPr>
          <p:nvPr/>
        </p:nvCxnSpPr>
        <p:spPr>
          <a:xfrm>
            <a:off x="3557588" y="2252663"/>
            <a:ext cx="300037" cy="2632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247551" y="77912"/>
            <a:ext cx="57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057400" y="2863333"/>
            <a:ext cx="266699" cy="228600"/>
          </a:xfrm>
          <a:prstGeom prst="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endParaRPr lang="en-US" sz="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44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Scott</cp:lastModifiedBy>
  <cp:revision>20</cp:revision>
  <dcterms:created xsi:type="dcterms:W3CDTF">2013-02-27T04:52:08Z</dcterms:created>
  <dcterms:modified xsi:type="dcterms:W3CDTF">2013-03-01T19:15:27Z</dcterms:modified>
</cp:coreProperties>
</file>