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jsfiddle.net/chaiche/ymxbaf8g/" TargetMode="External"/><Relationship Id="rId3" Type="http://schemas.openxmlformats.org/officeDocument/2006/relationships/hyperlink" Target="https://chaiche.github.io/programmingGame/hw0/hw0.html" TargetMode="External"/><Relationship Id="rId4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813663"/>
            <a:ext cx="10464800" cy="3302001"/>
          </a:xfrm>
          <a:prstGeom prst="rect">
            <a:avLst/>
          </a:prstGeom>
        </p:spPr>
        <p:txBody>
          <a:bodyPr anchor="ctr"/>
          <a:lstStyle/>
          <a:p>
            <a:pPr defTabSz="233679">
              <a:defRPr sz="3200"/>
            </a:pPr>
            <a:r>
              <a:t>遊戲程式設計</a:t>
            </a:r>
          </a:p>
          <a:p>
            <a:pPr defTabSz="233679">
              <a:defRPr sz="3200"/>
            </a:pPr>
            <a:r>
              <a:t>I4A37 謝佳哲</a:t>
            </a:r>
          </a:p>
          <a:p>
            <a:pPr defTabSz="233679">
              <a:defRPr sz="3200"/>
            </a:pPr>
            <a:r>
              <a:t>hw0</a:t>
            </a:r>
          </a:p>
          <a:p>
            <a:pPr defTabSz="233679">
              <a:defRPr sz="3200"/>
            </a:pPr>
            <a:r>
              <a:t>jsfiddle url:</a:t>
            </a:r>
            <a:r>
              <a:rPr u="sng">
                <a:hlinkClick r:id="rId2" invalidUrl="" action="" tgtFrame="" tooltip="" history="1" highlightClick="0" endSnd="0"/>
              </a:rPr>
              <a:t>https://jsfiddle.net/chaiche/ymxbaf8g/</a:t>
            </a:r>
          </a:p>
          <a:p>
            <a:pPr defTabSz="233679">
              <a:defRPr sz="3200"/>
            </a:pPr>
            <a:r>
              <a:t>github url: </a:t>
            </a:r>
            <a:r>
              <a:rPr u="sng">
                <a:hlinkClick r:id="rId3" invalidUrl="" action="" tgtFrame="" tooltip="" history="1" highlightClick="0" endSnd="0"/>
              </a:rPr>
              <a:t>https://chaiche.github.io/programmingGame/hw0/hw0.html</a:t>
            </a:r>
          </a:p>
        </p:txBody>
      </p:sp>
      <p:pic>
        <p:nvPicPr>
          <p:cNvPr id="120" name="test.gi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5929" y="4498619"/>
            <a:ext cx="5592942" cy="4229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