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7" r:id="rId2"/>
    <p:sldId id="266" r:id="rId3"/>
    <p:sldId id="265" r:id="rId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DFF"/>
    <a:srgbClr val="E9E5DC"/>
    <a:srgbClr val="CC9900"/>
    <a:srgbClr val="00CC99"/>
    <a:srgbClr val="C0504D"/>
    <a:srgbClr val="254B8E"/>
    <a:srgbClr val="002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7"/>
    <p:restoredTop sz="95238"/>
  </p:normalViewPr>
  <p:slideViewPr>
    <p:cSldViewPr>
      <p:cViewPr varScale="1">
        <p:scale>
          <a:sx n="65" d="100"/>
          <a:sy n="65" d="100"/>
        </p:scale>
        <p:origin x="1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363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55683-594B-47D9-8DAE-62DABD965A4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AF50-2977-407B-A173-9FFAB84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0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270B35-D00E-6743-B712-75D52712735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70B35-D00E-6743-B712-75D527127357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301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it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228602" y="2495550"/>
            <a:ext cx="7800975" cy="8572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28602" y="3429000"/>
            <a:ext cx="7800975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Johns Hopkins University School of Medicine logo.">
            <a:extLst>
              <a:ext uri="{FF2B5EF4-FFF2-40B4-BE49-F238E27FC236}">
                <a16:creationId xmlns:a16="http://schemas.microsoft.com/office/drawing/2014/main" id="{4424F740-0E4B-F723-5146-2FC81CED36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-168088"/>
            <a:ext cx="4572000" cy="18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3600450"/>
            <a:ext cx="5943598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2" y="514350"/>
            <a:ext cx="5943598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4019550"/>
            <a:ext cx="5943598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6300"/>
            <a:ext cx="57912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900"/>
            <a:ext cx="5714999" cy="30861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1" y="4743450"/>
            <a:ext cx="5714997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3315891"/>
            <a:ext cx="5943598" cy="1021556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2190750"/>
            <a:ext cx="5943598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5" descr="Johns Hopkins University School of Medicine logo.">
            <a:extLst>
              <a:ext uri="{FF2B5EF4-FFF2-40B4-BE49-F238E27FC236}">
                <a16:creationId xmlns:a16="http://schemas.microsoft.com/office/drawing/2014/main" id="{5C090CE2-46A4-0F84-7750-DE197A95B1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2133599" cy="8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28601" y="1504950"/>
            <a:ext cx="28956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76600" y="1504950"/>
            <a:ext cx="28956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18CB6F8-CEDD-A446-8EF9-0A3EEEB6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93688"/>
            <a:ext cx="7086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1308978"/>
            <a:ext cx="2895598" cy="767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28602" y="2149078"/>
            <a:ext cx="2895598" cy="2480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1" y="1308978"/>
            <a:ext cx="2895600" cy="7651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276600" y="2149078"/>
            <a:ext cx="2895598" cy="2480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0CD5DD-321B-FE47-B96E-73078EE87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391400" y="209550"/>
            <a:ext cx="17526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66432D-6E98-B44E-80A3-A7A19091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67600" y="209550"/>
            <a:ext cx="16764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1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3" y="252411"/>
            <a:ext cx="2209798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52411"/>
            <a:ext cx="35814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3" y="1123950"/>
            <a:ext cx="2209798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in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28601" y="293688"/>
            <a:ext cx="7086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28600" y="1485900"/>
            <a:ext cx="5943599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28602" y="4743450"/>
            <a:ext cx="594359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254B8E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9" r:id="rId2"/>
    <p:sldLayoutId id="2147483761" r:id="rId3"/>
    <p:sldLayoutId id="2147483762" r:id="rId4"/>
    <p:sldLayoutId id="2147483763" r:id="rId5"/>
    <p:sldLayoutId id="2147483764" r:id="rId6"/>
    <p:sldLayoutId id="2147483768" r:id="rId7"/>
    <p:sldLayoutId id="2147483765" r:id="rId8"/>
    <p:sldLayoutId id="2147483766" r:id="rId9"/>
    <p:sldLayoutId id="2147483767" r:id="rId10"/>
    <p:sldLayoutId id="21474837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4B8E"/>
          </a:solidFill>
          <a:latin typeface="Arial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4B8E"/>
          </a:solidFill>
          <a:latin typeface="Arial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4B8E"/>
          </a:solidFill>
          <a:latin typeface="Arial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4B8E"/>
          </a:solidFill>
          <a:latin typeface="Arial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4B8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4B8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4B8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4B8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2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54B8E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54B8E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54B8E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54B8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3EF6F-5A97-A44F-BB68-908C5F373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51430B-B41A-504E-BCDF-DD2C0376A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1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84BF-DC74-264B-BD3C-3AB2476D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EB9D-D45F-6E43-A9D9-4DE17D06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50938"/>
            <a:ext cx="8686799" cy="34210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6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84BF-DC74-264B-BD3C-3AB2476D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EB9D-D45F-6E43-A9D9-4DE17D06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50938"/>
            <a:ext cx="8686799" cy="34210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43382"/>
      </p:ext>
    </p:extLst>
  </p:cSld>
  <p:clrMapOvr>
    <a:masterClrMapping/>
  </p:clrMapOvr>
</p:sld>
</file>

<file path=ppt/theme/theme1.xml><?xml version="1.0" encoding="utf-8"?>
<a:theme xmlns:a="http://schemas.openxmlformats.org/drawingml/2006/main" name="JHM_White">
  <a:themeElements>
    <a:clrScheme name="JHU Colors">
      <a:dk1>
        <a:srgbClr val="000000"/>
      </a:dk1>
      <a:lt1>
        <a:srgbClr val="FFFFFF"/>
      </a:lt1>
      <a:dk2>
        <a:srgbClr val="002C77"/>
      </a:dk2>
      <a:lt2>
        <a:srgbClr val="F1C300"/>
      </a:lt2>
      <a:accent1>
        <a:srgbClr val="71ACE5"/>
      </a:accent1>
      <a:accent2>
        <a:srgbClr val="009B77"/>
      </a:accent2>
      <a:accent3>
        <a:srgbClr val="51284F"/>
      </a:accent3>
      <a:accent4>
        <a:srgbClr val="76232F"/>
      </a:accent4>
      <a:accent5>
        <a:srgbClr val="A15995"/>
      </a:accent5>
      <a:accent6>
        <a:srgbClr val="CF4520"/>
      </a:accent6>
      <a:hlink>
        <a:srgbClr val="009B77"/>
      </a:hlink>
      <a:folHlink>
        <a:srgbClr val="A15995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{003B6FA7-80A9-AF47-8D8A-2FE26678FE64}tf10001121</Template>
  <TotalTime>3448</TotalTime>
  <Words>5</Words>
  <Application>Microsoft Office PowerPoint</Application>
  <PresentationFormat>On-screen Show (16:9)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MS PGothic</vt:lpstr>
      <vt:lpstr>Arial</vt:lpstr>
      <vt:lpstr>Times</vt:lpstr>
      <vt:lpstr>JHM_White</vt:lpstr>
      <vt:lpstr>PowerPoint Presentation</vt:lpstr>
      <vt:lpstr>Learning Objectives</vt:lpstr>
      <vt:lpstr>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Arhonda Gogos</dc:creator>
  <cp:keywords/>
  <dc:description/>
  <cp:lastModifiedBy>Arhonda Gogos</cp:lastModifiedBy>
  <cp:revision>32</cp:revision>
  <dcterms:created xsi:type="dcterms:W3CDTF">2017-06-26T18:50:46Z</dcterms:created>
  <dcterms:modified xsi:type="dcterms:W3CDTF">2022-06-06T22:06:05Z</dcterms:modified>
  <cp:category/>
</cp:coreProperties>
</file>