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63" r:id="rId4"/>
    <p:sldId id="271" r:id="rId5"/>
    <p:sldId id="261" r:id="rId6"/>
    <p:sldId id="257" r:id="rId7"/>
    <p:sldId id="264" r:id="rId8"/>
    <p:sldId id="289" r:id="rId9"/>
    <p:sldId id="291" r:id="rId10"/>
    <p:sldId id="293" r:id="rId11"/>
    <p:sldId id="294" r:id="rId12"/>
    <p:sldId id="300" r:id="rId13"/>
    <p:sldId id="301" r:id="rId14"/>
    <p:sldId id="302" r:id="rId15"/>
    <p:sldId id="303" r:id="rId16"/>
    <p:sldId id="304" r:id="rId17"/>
    <p:sldId id="295" r:id="rId19"/>
    <p:sldId id="258" r:id="rId20"/>
    <p:sldId id="259" r:id="rId21"/>
    <p:sldId id="26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rgbClr val="00B0F0"/>
            </a:gs>
            <a:gs pos="100000">
              <a:schemeClr val="accent1">
                <a:lumMod val="35000"/>
                <a:lumOff val="65000"/>
                <a:alpha val="63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图片 5" descr="timg (5)"/>
          <p:cNvPicPr>
            <a:picLocks noChangeAspect="1"/>
          </p:cNvPicPr>
          <p:nvPr userDrawn="1"/>
        </p:nvPicPr>
        <p:blipFill>
          <a:blip r:embed="rId2"/>
          <a:srcRect l="29121" t="26634" b="4548"/>
          <a:stretch>
            <a:fillRect/>
          </a:stretch>
        </p:blipFill>
        <p:spPr>
          <a:xfrm>
            <a:off x="10264140" y="5734050"/>
            <a:ext cx="1911985" cy="1125220"/>
          </a:xfrm>
          <a:prstGeom prst="rect">
            <a:avLst/>
          </a:prstGeom>
          <a:ln>
            <a:noFill/>
          </a:ln>
        </p:spPr>
      </p:pic>
      <p:pic>
        <p:nvPicPr>
          <p:cNvPr id="2" name="图片 1" descr="timg (14)"/>
          <p:cNvPicPr>
            <a:picLocks noChangeAspect="1"/>
          </p:cNvPicPr>
          <p:nvPr userDrawn="1"/>
        </p:nvPicPr>
        <p:blipFill>
          <a:blip r:embed="rId3"/>
          <a:srcRect l="293" t="2056" r="-293" b="25251"/>
          <a:stretch>
            <a:fillRect/>
          </a:stretch>
        </p:blipFill>
        <p:spPr>
          <a:xfrm>
            <a:off x="-1270" y="30480"/>
            <a:ext cx="12178030" cy="2900680"/>
          </a:xfrm>
          <a:prstGeom prst="rect">
            <a:avLst/>
          </a:prstGeom>
          <a:effectLst>
            <a:softEdge rad="533400"/>
          </a:effectLst>
        </p:spPr>
      </p:pic>
      <p:sp>
        <p:nvSpPr>
          <p:cNvPr id="9" name="文本框 8"/>
          <p:cNvSpPr txBox="1"/>
          <p:nvPr userDrawn="1"/>
        </p:nvSpPr>
        <p:spPr>
          <a:xfrm>
            <a:off x="5209540" y="6108700"/>
            <a:ext cx="1773555" cy="860425"/>
          </a:xfrm>
          <a:prstGeom prst="rect">
            <a:avLst/>
          </a:prstGeom>
          <a:noFill/>
        </p:spPr>
        <p:txBody>
          <a:bodyPr wrap="square" rtlCol="0">
            <a:spAutoFit/>
          </a:bodyPr>
          <a:p>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T</a:t>
            </a:r>
            <a:r>
              <a:rPr lang="zh-CN" altLang="en-US"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a</a:t>
            </a:r>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nk War</a:t>
            </a:r>
            <a:endPar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endParaRPr>
          </a:p>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gradFill>
          <a:gsLst>
            <a:gs pos="0">
              <a:srgbClr val="0070C0"/>
            </a:gs>
            <a:gs pos="100000">
              <a:schemeClr val="accent1">
                <a:lumMod val="35000"/>
                <a:lumOff val="65000"/>
                <a:alpha val="63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图片 5" descr="timg (15)"/>
          <p:cNvPicPr>
            <a:picLocks noChangeAspect="1"/>
          </p:cNvPicPr>
          <p:nvPr userDrawn="1"/>
        </p:nvPicPr>
        <p:blipFill>
          <a:blip r:embed="rId2"/>
          <a:stretch>
            <a:fillRect/>
          </a:stretch>
        </p:blipFill>
        <p:spPr>
          <a:xfrm>
            <a:off x="11430" y="-18415"/>
            <a:ext cx="12168505" cy="2865755"/>
          </a:xfrm>
          <a:prstGeom prst="rect">
            <a:avLst/>
          </a:prstGeom>
          <a:effectLst>
            <a:softEdge rad="558800"/>
          </a:effectLst>
        </p:spPr>
      </p:pic>
      <p:pic>
        <p:nvPicPr>
          <p:cNvPr id="7" name="图片 6" descr="timg (3)"/>
          <p:cNvPicPr>
            <a:picLocks noChangeAspect="1"/>
          </p:cNvPicPr>
          <p:nvPr userDrawn="1"/>
        </p:nvPicPr>
        <p:blipFill>
          <a:blip r:embed="rId3"/>
          <a:srcRect l="24695" t="12984" r="21190" b="17062"/>
          <a:stretch>
            <a:fillRect/>
          </a:stretch>
        </p:blipFill>
        <p:spPr>
          <a:xfrm>
            <a:off x="10080625" y="5357495"/>
            <a:ext cx="2099310" cy="1490980"/>
          </a:xfrm>
          <a:prstGeom prst="rect">
            <a:avLst/>
          </a:prstGeom>
        </p:spPr>
      </p:pic>
      <p:sp>
        <p:nvSpPr>
          <p:cNvPr id="9" name="文本框 8"/>
          <p:cNvSpPr txBox="1"/>
          <p:nvPr userDrawn="1"/>
        </p:nvSpPr>
        <p:spPr>
          <a:xfrm>
            <a:off x="5209540" y="6108700"/>
            <a:ext cx="1773555" cy="860425"/>
          </a:xfrm>
          <a:prstGeom prst="rect">
            <a:avLst/>
          </a:prstGeom>
          <a:noFill/>
        </p:spPr>
        <p:txBody>
          <a:bodyPr wrap="square" rtlCol="0">
            <a:spAutoFit/>
          </a:bodyPr>
          <a:p>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T</a:t>
            </a:r>
            <a:r>
              <a:rPr lang="zh-CN" altLang="en-US"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a</a:t>
            </a:r>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nk War</a:t>
            </a:r>
            <a:endPar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endParaRPr>
          </a:p>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图片 5" descr="timg (3)"/>
          <p:cNvPicPr>
            <a:picLocks noChangeAspect="1"/>
          </p:cNvPicPr>
          <p:nvPr userDrawn="1"/>
        </p:nvPicPr>
        <p:blipFill>
          <a:blip r:embed="rId2"/>
          <a:stretch>
            <a:fillRect/>
          </a:stretch>
        </p:blipFill>
        <p:spPr>
          <a:xfrm>
            <a:off x="-8890" y="-3175"/>
            <a:ext cx="12226290" cy="68402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p:nvPr>
            <p:ph type="title" hasCustomPrompt="1"/>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Title Text"/>
          <p:cNvSpPr/>
          <p:nvPr>
            <p:ph type="title" hasCustomPrompt="1"/>
          </p:nvPr>
        </p:nvSpPr>
        <p:spPr>
          <a:xfrm>
            <a:off x="838200" y="365125"/>
            <a:ext cx="10515600" cy="1325563"/>
          </a:xfrm>
          <a:prstGeom prst="rect">
            <a:avLst/>
          </a:prstGeom>
        </p:spPr>
        <p:txBody>
          <a:bodyPr/>
          <a:lstStyle/>
          <a:p>
            <a:r>
              <a:t>Title Text</a:t>
            </a:r>
          </a:p>
        </p:txBody>
      </p:sp>
      <p:sp>
        <p:nvSpPr>
          <p:cNvPr id="21" name="Body Level One…"/>
          <p:cNvSpPr/>
          <p:nvPr>
            <p:ph type="body" idx="1" hasCustomPrompt="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7BD3"/>
            </a:gs>
            <a:gs pos="100000">
              <a:schemeClr val="accent1">
                <a:lumMod val="35000"/>
                <a:lumOff val="65000"/>
                <a:alpha val="63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9" name="文本框 8"/>
          <p:cNvSpPr txBox="1"/>
          <p:nvPr userDrawn="1"/>
        </p:nvSpPr>
        <p:spPr>
          <a:xfrm>
            <a:off x="5209540" y="6108700"/>
            <a:ext cx="1773555" cy="860425"/>
          </a:xfrm>
          <a:prstGeom prst="rect">
            <a:avLst/>
          </a:prstGeom>
          <a:noFill/>
        </p:spPr>
        <p:txBody>
          <a:bodyPr wrap="square" rtlCol="0">
            <a:spAutoFit/>
          </a:bodyPr>
          <a:p>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T</a:t>
            </a:r>
            <a:r>
              <a:rPr lang="zh-CN" altLang="en-US"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a</a:t>
            </a:r>
            <a:r>
              <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rPr>
              <a:t>nk War</a:t>
            </a:r>
            <a:endParaRPr lang="en-US" altLang="zh-CN" sz="3200">
              <a:solidFill>
                <a:schemeClr val="accent1"/>
              </a:solidFill>
              <a:effectLst>
                <a:outerShdw blurRad="38100" dist="25400" dir="5400000" algn="ctr" rotWithShape="0">
                  <a:srgbClr val="6E747A">
                    <a:alpha val="43000"/>
                  </a:srgbClr>
                </a:outerShdw>
                <a:reflection blurRad="6350" stA="55000" endA="50" endPos="85000" dir="5400000" sy="-100000" algn="bl" rotWithShape="0"/>
              </a:effectLst>
              <a:sym typeface="+mn-ea"/>
            </a:endParaRPr>
          </a:p>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slideLayout" Target="../slideLayouts/slideLayout2.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4294967295"/>
          </p:nvPr>
        </p:nvSpPr>
        <p:spPr>
          <a:xfrm>
            <a:off x="447675" y="386080"/>
            <a:ext cx="5880100" cy="2676525"/>
          </a:xfrm>
        </p:spPr>
        <p:txBody>
          <a:bodyPr>
            <a:noAutofit/>
            <a:scene3d>
              <a:camera prst="orthographicFront"/>
              <a:lightRig rig="threePt" dir="t"/>
            </a:scene3d>
          </a:bodyPr>
          <a:p>
            <a:r>
              <a:rPr lang="en-US" altLang="zh-CN" sz="23900">
                <a:ln w="9525">
                  <a:solidFill>
                    <a:schemeClr val="bg1"/>
                  </a:solid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rPr>
              <a:t>Tank </a:t>
            </a:r>
            <a:endParaRPr lang="en-US" altLang="zh-CN" sz="23900">
              <a:ln w="9525">
                <a:solidFill>
                  <a:schemeClr val="bg1"/>
                </a:solid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endParaRPr>
          </a:p>
        </p:txBody>
      </p:sp>
      <p:sp>
        <p:nvSpPr>
          <p:cNvPr id="4" name="文本框 3"/>
          <p:cNvSpPr txBox="1"/>
          <p:nvPr/>
        </p:nvSpPr>
        <p:spPr>
          <a:xfrm>
            <a:off x="6327775" y="3062605"/>
            <a:ext cx="4793615" cy="3153410"/>
          </a:xfrm>
          <a:prstGeom prst="rect">
            <a:avLst/>
          </a:prstGeom>
          <a:noFill/>
        </p:spPr>
        <p:txBody>
          <a:bodyPr wrap="square" rtlCol="0">
            <a:spAutoFit/>
          </a:bodyPr>
          <a:p>
            <a:r>
              <a:rPr lang="en-US" altLang="zh-CN" sz="19900">
                <a:ln w="9525">
                  <a:solidFill>
                    <a:schemeClr val="bg1"/>
                  </a:solid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rPr>
              <a:t>War</a:t>
            </a:r>
            <a:endParaRPr lang="en-US" altLang="zh-CN" sz="19900">
              <a:ln w="9525">
                <a:solidFill>
                  <a:schemeClr val="bg1"/>
                </a:solidFill>
                <a:prstDash val="solid"/>
              </a:ln>
              <a:solidFill>
                <a:schemeClr val="tx1"/>
              </a:solidFill>
              <a:effectLst>
                <a:outerShdw blurRad="50800" dist="38100" dir="2700000" algn="tl" rotWithShape="0">
                  <a:prstClr val="black">
                    <a:alpha val="40000"/>
                  </a:prstClr>
                </a:outerShdw>
                <a:reflection blurRad="6350" stA="60000" endA="900" endPos="58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2,Different difficulties"/>
          <p:cNvSpPr/>
          <p:nvPr>
            <p:ph type="title"/>
          </p:nvPr>
        </p:nvSpPr>
        <p:spPr>
          <a:prstGeom prst="rect">
            <a:avLst/>
          </a:prstGeom>
        </p:spPr>
        <p:txBody>
          <a:bodyPr/>
          <a:lstStyle/>
          <a:p>
            <a:r>
              <a:rPr lang="en-US"/>
              <a:t>*</a:t>
            </a:r>
            <a:r>
              <a:t>Different </a:t>
            </a:r>
            <a:r>
              <a:rPr lang="en-US"/>
              <a:t>levels</a:t>
            </a:r>
            <a:endParaRPr lang="en-US"/>
          </a:p>
        </p:txBody>
      </p:sp>
      <p:sp>
        <p:nvSpPr>
          <p:cNvPr id="125" name="The difficulty of the game is divided into three levels：1、simple 2、general 3、difficult.…"/>
          <p:cNvSpPr/>
          <p:nvPr>
            <p:ph type="body" idx="1"/>
          </p:nvPr>
        </p:nvSpPr>
        <p:spPr>
          <a:xfrm>
            <a:off x="838200" y="1391677"/>
            <a:ext cx="10515600" cy="4785286"/>
          </a:xfrm>
          <a:prstGeom prst="rect">
            <a:avLst/>
          </a:prstGeom>
        </p:spPr>
        <p:txBody>
          <a:bodyPr/>
          <a:lstStyle/>
          <a:p>
            <a:pPr marL="160020" indent="-160020" defTabSz="639445">
              <a:spcBef>
                <a:spcPts val="700"/>
              </a:spcBef>
              <a:defRPr sz="1960"/>
            </a:pPr>
            <a:r>
              <a:t>The difficulty of the game is divided into three levels：</a:t>
            </a:r>
            <a:r>
              <a:rPr lang="en-US"/>
              <a:t>1</a:t>
            </a:r>
            <a:r>
              <a:rPr lang="zh-CN" altLang="en-US"/>
              <a:t>、</a:t>
            </a:r>
            <a:r>
              <a:rPr lang="en-US" altLang="zh-CN"/>
              <a:t>simple  2</a:t>
            </a:r>
            <a:r>
              <a:t>、</a:t>
            </a:r>
            <a:r>
              <a:rPr lang="en-US"/>
              <a:t>general</a:t>
            </a:r>
            <a:r>
              <a:t>  </a:t>
            </a:r>
            <a:r>
              <a:rPr lang="en-US"/>
              <a:t>3</a:t>
            </a:r>
            <a:r>
              <a:t>、</a:t>
            </a:r>
            <a:r>
              <a:rPr lang="en-US"/>
              <a:t>difficult</a:t>
            </a:r>
            <a:r>
              <a:t> .           </a:t>
            </a:r>
          </a:p>
          <a:p>
            <a:pPr marL="160020" indent="-160020" defTabSz="639445">
              <a:spcBef>
                <a:spcPts val="700"/>
              </a:spcBef>
              <a:defRPr sz="1960"/>
            </a:pPr>
            <a:r>
              <a:t>1、Simplicity:                </a:t>
            </a:r>
          </a:p>
          <a:p>
            <a:pPr marL="160020" indent="-160020" defTabSz="639445">
              <a:spcBef>
                <a:spcPts val="700"/>
              </a:spcBef>
              <a:defRPr sz="1960"/>
            </a:pPr>
            <a:r>
              <a:t>There is only one enemy(tanks move at normal speed).           </a:t>
            </a:r>
          </a:p>
          <a:p>
            <a:pPr marL="160020" indent="-160020" defTabSz="639445">
              <a:spcBef>
                <a:spcPts val="700"/>
              </a:spcBef>
              <a:defRPr sz="1960"/>
            </a:pPr>
            <a:r>
              <a:t>The enemy has a probability of 3/5 to move freely, 2/5 to move consciously.          </a:t>
            </a:r>
          </a:p>
          <a:p>
            <a:pPr marL="160020" indent="-160020" defTabSz="639445">
              <a:spcBef>
                <a:spcPts val="700"/>
              </a:spcBef>
              <a:defRPr sz="1960"/>
            </a:pPr>
            <a:r>
              <a:t>The probability of fire after aiming is 1/</a:t>
            </a:r>
            <a:r>
              <a:rPr lang="en-US"/>
              <a:t>4</a:t>
            </a:r>
            <a:r>
              <a:t>.           </a:t>
            </a:r>
          </a:p>
          <a:p>
            <a:pPr marL="160020" indent="-160020" defTabSz="639445">
              <a:spcBef>
                <a:spcPts val="700"/>
              </a:spcBef>
              <a:defRPr sz="1960"/>
            </a:pPr>
            <a:r>
              <a:t>2、General:                     </a:t>
            </a:r>
          </a:p>
          <a:p>
            <a:pPr marL="160020" indent="-160020" defTabSz="639445">
              <a:spcBef>
                <a:spcPts val="700"/>
              </a:spcBef>
              <a:defRPr sz="1960"/>
            </a:pPr>
            <a:r>
              <a:t>The enemy is a tank (tanks move at normal speed).           </a:t>
            </a:r>
          </a:p>
          <a:p>
            <a:pPr marL="160020" indent="-160020" defTabSz="639445">
              <a:spcBef>
                <a:spcPts val="700"/>
              </a:spcBef>
              <a:defRPr sz="1960"/>
            </a:pPr>
            <a:r>
              <a:t>The enemy has a probability of 1/2 to move freely, 1/2 to move consciously.          </a:t>
            </a:r>
          </a:p>
          <a:p>
            <a:pPr marL="160020" indent="-160020" defTabSz="639445">
              <a:spcBef>
                <a:spcPts val="700"/>
              </a:spcBef>
              <a:defRPr sz="1960"/>
            </a:pPr>
            <a:r>
              <a:t>The probability of fire after aiming is </a:t>
            </a:r>
            <a:r>
              <a:rPr lang="en-US"/>
              <a:t>1/3</a:t>
            </a:r>
            <a:r>
              <a:t>.          </a:t>
            </a:r>
          </a:p>
          <a:p>
            <a:pPr marL="160020" indent="-160020" defTabSz="639445">
              <a:spcBef>
                <a:spcPts val="700"/>
              </a:spcBef>
              <a:defRPr sz="1960"/>
            </a:pPr>
            <a:r>
              <a:t>3、Difficulties:                     </a:t>
            </a:r>
          </a:p>
          <a:p>
            <a:pPr marL="160020" indent="-160020" defTabSz="639445">
              <a:spcBef>
                <a:spcPts val="700"/>
              </a:spcBef>
              <a:defRPr sz="1960"/>
            </a:pPr>
            <a:r>
              <a:t>The enemy is two tanks (No. 1 moving at normal speed, No. 2 fast motion).           </a:t>
            </a:r>
          </a:p>
          <a:p>
            <a:pPr marL="160020" indent="-160020" defTabSz="639445">
              <a:spcBef>
                <a:spcPts val="700"/>
              </a:spcBef>
              <a:defRPr sz="1960"/>
            </a:pPr>
            <a:r>
              <a:t>The enemy has a probability of 1/23to move freely, 2/3to move consciously.        </a:t>
            </a:r>
          </a:p>
          <a:p>
            <a:pPr marL="160020" indent="-160020" defTabSz="639445">
              <a:spcBef>
                <a:spcPts val="700"/>
              </a:spcBef>
              <a:defRPr sz="1960"/>
            </a:pPr>
            <a:r>
              <a:t>The probability of fire after aiming is </a:t>
            </a:r>
            <a:r>
              <a:rPr lang="en-US"/>
              <a:t>1/2</a:t>
            </a: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GAME MUSIC</a:t>
            </a:r>
            <a:endParaRPr lang="en-US" altLang="zh-CN"/>
          </a:p>
        </p:txBody>
      </p:sp>
      <p:sp>
        <p:nvSpPr>
          <p:cNvPr id="3" name="内容占位符 2"/>
          <p:cNvSpPr>
            <a:spLocks noGrp="1"/>
          </p:cNvSpPr>
          <p:nvPr>
            <p:ph idx="1"/>
          </p:nvPr>
        </p:nvSpPr>
        <p:spPr>
          <a:xfrm>
            <a:off x="838200" y="1825625"/>
            <a:ext cx="10515600" cy="4664075"/>
          </a:xfrm>
        </p:spPr>
        <p:txBody>
          <a:bodyPr>
            <a:normAutofit fontScale="90000"/>
          </a:bodyPr>
          <a:p>
            <a:pPr marL="0" indent="0">
              <a:buNone/>
            </a:pPr>
            <a:r>
              <a:rPr lang="en-US" altLang="zh-CN" b="1"/>
              <a:t>PLAN:Game starts, background music stars.Game over, background music over.</a:t>
            </a:r>
            <a:endParaRPr lang="en-US" altLang="zh-CN" b="1"/>
          </a:p>
          <a:p>
            <a:pPr marL="0" indent="0">
              <a:buNone/>
            </a:pPr>
            <a:r>
              <a:rPr lang="en-US" altLang="zh-CN" b="1"/>
              <a:t>The shell finds its mark, explosive sound produces.</a:t>
            </a:r>
            <a:endParaRPr lang="en-US" altLang="zh-CN" b="1"/>
          </a:p>
          <a:p>
            <a:pPr marL="0" indent="0">
              <a:buNone/>
            </a:pPr>
            <a:r>
              <a:rPr lang="en-US" altLang="zh-CN"/>
              <a:t>1.BACKGROUND MUSIC</a:t>
            </a:r>
            <a:endParaRPr lang="en-US" altLang="zh-CN"/>
          </a:p>
          <a:p>
            <a:pPr marL="0" indent="0">
              <a:buNone/>
            </a:pPr>
            <a:r>
              <a:rPr lang="en-US" altLang="zh-CN" sz="2400"/>
              <a:t> 1)  </a:t>
            </a:r>
            <a:r>
              <a:rPr lang="en-US" altLang="zh-CN" sz="2400" i="1"/>
              <a:t>“PlaySound (TEXT("background.wav"),</a:t>
            </a:r>
            <a:r>
              <a:rPr lang="en-US" altLang="zh-CN" sz="2400"/>
              <a:t>NULL,SND_ASYNC|SND_NODEFAULT);”  starts the background music.</a:t>
            </a:r>
            <a:endParaRPr lang="en-US" altLang="zh-CN" sz="2400"/>
          </a:p>
          <a:p>
            <a:pPr marL="0" indent="0">
              <a:buNone/>
            </a:pPr>
            <a:r>
              <a:rPr lang="en-US" altLang="zh-CN" sz="2400"/>
              <a:t>2)</a:t>
            </a:r>
            <a:r>
              <a:rPr lang="en-US" altLang="zh-CN" sz="2400" i="1"/>
              <a:t>PlaySound(NULL,NULL,NULL); close the background music, </a:t>
            </a:r>
            <a:r>
              <a:rPr lang="en-US" altLang="zh-CN" sz="2400"/>
              <a:t>when the player wins or fails.</a:t>
            </a:r>
            <a:endParaRPr lang="en-US" altLang="zh-CN" sz="2400"/>
          </a:p>
          <a:p>
            <a:pPr marL="0" indent="0">
              <a:buNone/>
            </a:pPr>
            <a:r>
              <a:rPr lang="en-US" altLang="zh-CN" sz="2000" i="1"/>
              <a:t>(The music is from KUGO)</a:t>
            </a:r>
            <a:endParaRPr lang="en-US" altLang="zh-CN" sz="2000" i="1"/>
          </a:p>
          <a:p>
            <a:pPr marL="0" indent="0">
              <a:buNone/>
            </a:pPr>
            <a:r>
              <a:rPr lang="en-US" altLang="zh-CN"/>
              <a:t>2. explosive sound.</a:t>
            </a:r>
            <a:endParaRPr lang="en-US" altLang="zh-CN"/>
          </a:p>
          <a:p>
            <a:pPr marL="0" indent="0">
              <a:buNone/>
            </a:pPr>
            <a:r>
              <a:rPr lang="en-US" altLang="zh-CN" sz="2400"/>
              <a:t>We put sentence </a:t>
            </a:r>
            <a:r>
              <a:rPr lang="en-US" altLang="zh-CN" sz="2400" i="1"/>
              <a:t> ''mciSendString("play x.wma wait",0,0,0);''</a:t>
            </a:r>
            <a:r>
              <a:rPr lang="en-US" altLang="zh-CN" sz="2400"/>
              <a:t> in a group of function:</a:t>
            </a:r>
            <a:endParaRPr lang="en-US" altLang="zh-CN" sz="2400"/>
          </a:p>
          <a:p>
            <a:pPr marL="0" indent="0">
              <a:buNone/>
            </a:pPr>
            <a:r>
              <a:rPr lang="en-US" altLang="zh-CN" sz="2400"/>
              <a:t>mfire(), efire(), starfire(), to make the exlosive sound,when the shell finds its mark.</a:t>
            </a:r>
            <a:endParaRPr lang="en-US" altLang="zh-CN" sz="2400"/>
          </a:p>
          <a:p>
            <a:pPr marL="0" indent="0">
              <a:buNone/>
            </a:pPr>
            <a:r>
              <a:rPr lang="en-US" altLang="zh-CN" sz="2000" i="1"/>
              <a:t>(The music is selected from game CS)</a:t>
            </a:r>
            <a:endParaRPr lang="en-US" altLang="zh-CN" sz="2000" i="1"/>
          </a:p>
          <a:p>
            <a:pPr marL="0" indent="0">
              <a:buNone/>
            </a:pPr>
            <a:endParaRPr lang="en-US" altLang="zh-CN" sz="2000" i="1"/>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Star</a:t>
            </a:r>
            <a:endParaRPr lang="en-US" altLang="zh-CN"/>
          </a:p>
        </p:txBody>
      </p:sp>
      <p:sp>
        <p:nvSpPr>
          <p:cNvPr id="3" name="内容占位符 2"/>
          <p:cNvSpPr>
            <a:spLocks noGrp="1"/>
          </p:cNvSpPr>
          <p:nvPr>
            <p:ph idx="1"/>
          </p:nvPr>
        </p:nvSpPr>
        <p:spPr>
          <a:xfrm>
            <a:off x="838200" y="998220"/>
            <a:ext cx="8463915" cy="4928235"/>
          </a:xfrm>
        </p:spPr>
        <p:txBody>
          <a:bodyPr>
            <a:normAutofit fontScale="25000"/>
          </a:bodyPr>
          <a:p>
            <a:pPr marL="0" indent="0">
              <a:buNone/>
            </a:pPr>
            <a:r>
              <a:rPr lang="en-US" altLang="zh-CN" sz="5400" b="1"/>
              <a:t>Plan: </a:t>
            </a:r>
            <a:r>
              <a:rPr lang="en-US" altLang="zh-CN" sz="6000" b="1">
                <a:sym typeface="+mn-ea"/>
              </a:rPr>
              <a:t>Easier the game, thicker the armor. AND the shell can only destroy the center of the layer. One layer, One time. When all the center amor has been destroyed, the star can fire the tank before it. When the star has been destroyed GAME OVER.</a:t>
            </a:r>
            <a:endParaRPr lang="en-US" altLang="zh-CN" sz="6000" b="1">
              <a:sym typeface="+mn-ea"/>
            </a:endParaRPr>
          </a:p>
          <a:p>
            <a:pPr marL="0" indent="0">
              <a:buNone/>
            </a:pPr>
            <a:r>
              <a:rPr lang="en-US" altLang="zh-CN" sz="5400"/>
              <a:t>1. void star(int s)   </a:t>
            </a:r>
            <a:r>
              <a:rPr lang="en-US" altLang="zh-CN" sz="4800"/>
              <a:t> </a:t>
            </a:r>
            <a:r>
              <a:rPr lang="en-US" altLang="zh-CN" sz="4800" i="1"/>
              <a:t>&lt;produce star and armor.&gt;</a:t>
            </a:r>
            <a:endParaRPr lang="en-US" altLang="zh-CN" sz="4800" i="1"/>
          </a:p>
          <a:p>
            <a:pPr marL="0" indent="0">
              <a:buNone/>
            </a:pPr>
            <a:r>
              <a:rPr lang="en-US" altLang="zh-CN" sz="4800"/>
              <a:t>we use </a:t>
            </a:r>
            <a:r>
              <a:rPr lang="en-US" altLang="zh-CN" sz="4800" i="1"/>
              <a:t>''int s'' </a:t>
            </a:r>
            <a:r>
              <a:rPr lang="en-US" altLang="zh-CN" sz="4800"/>
              <a:t>to produce the thickness of the armor.</a:t>
            </a:r>
            <a:endParaRPr lang="en-US" altLang="zh-CN" sz="4800"/>
          </a:p>
          <a:p>
            <a:pPr marL="0" indent="0">
              <a:buNone/>
            </a:pPr>
            <a:r>
              <a:rPr lang="en-US" altLang="zh-CN" sz="4800"/>
              <a:t>level one :   s=3,</a:t>
            </a:r>
            <a:endParaRPr lang="en-US" altLang="zh-CN" sz="4800"/>
          </a:p>
          <a:p>
            <a:pPr marL="0" indent="0">
              <a:buNone/>
            </a:pPr>
            <a:r>
              <a:rPr lang="en-US" altLang="zh-CN" sz="4800"/>
              <a:t>level two:    s=2,</a:t>
            </a:r>
            <a:endParaRPr lang="en-US" altLang="zh-CN" sz="4800"/>
          </a:p>
          <a:p>
            <a:pPr marL="0" indent="0">
              <a:buNone/>
            </a:pPr>
            <a:r>
              <a:rPr lang="en-US" altLang="zh-CN" sz="4800"/>
              <a:t>level three: s=1,</a:t>
            </a:r>
            <a:endParaRPr lang="en-US" altLang="zh-CN" sz="4800"/>
          </a:p>
          <a:p>
            <a:pPr marL="0" indent="0">
              <a:buNone/>
            </a:pPr>
            <a:r>
              <a:rPr lang="en-US" altLang="zh-CN" sz="4800" i="1"/>
              <a:t>“int r”</a:t>
            </a:r>
            <a:r>
              <a:rPr lang="en-US" altLang="zh-CN" sz="4800"/>
              <a:t> to count the center amor, and </a:t>
            </a:r>
            <a:r>
              <a:rPr lang="en-US" altLang="zh-CN" sz="4800" i="1"/>
              <a:t>“int z” </a:t>
            </a:r>
            <a:r>
              <a:rPr lang="en-US" altLang="zh-CN" sz="4800"/>
              <a:t>to count the besides amor. </a:t>
            </a:r>
            <a:endParaRPr lang="en-US" altLang="zh-CN" sz="4800"/>
          </a:p>
          <a:p>
            <a:pPr marL="0" indent="0">
              <a:buNone/>
            </a:pPr>
            <a:r>
              <a:rPr lang="en-US" altLang="zh-CN" sz="4800" i="1"/>
              <a:t>“int z”</a:t>
            </a:r>
            <a:r>
              <a:rPr lang="en-US" altLang="zh-CN" sz="4800"/>
              <a:t> will not change. </a:t>
            </a:r>
            <a:r>
              <a:rPr lang="en-US" altLang="zh-CN" sz="4800" i="1"/>
              <a:t>“z”</a:t>
            </a:r>
            <a:r>
              <a:rPr lang="en-US" altLang="zh-CN" sz="4800"/>
              <a:t> is in fire() to make the besides amor cannot be destroyed.</a:t>
            </a:r>
            <a:endParaRPr lang="en-US" altLang="zh-CN" sz="4800"/>
          </a:p>
          <a:p>
            <a:pPr marL="0" indent="0">
              <a:buNone/>
            </a:pPr>
            <a:r>
              <a:rPr lang="en-US" altLang="zh-CN" sz="4800" i="1">
                <a:sym typeface="+mn-ea"/>
              </a:rPr>
              <a:t>“int r” </a:t>
            </a:r>
            <a:r>
              <a:rPr lang="en-US" altLang="zh-CN" sz="4800">
                <a:sym typeface="+mn-ea"/>
              </a:rPr>
              <a:t>is in fire() When the shell hit the center amor, </a:t>
            </a:r>
            <a:r>
              <a:rPr lang="en-US" altLang="zh-CN" sz="4800" i="1">
                <a:sym typeface="+mn-ea"/>
              </a:rPr>
              <a:t>“r” </a:t>
            </a:r>
            <a:r>
              <a:rPr lang="en-US" altLang="zh-CN" sz="5400">
                <a:sym typeface="+mn-ea"/>
              </a:rPr>
              <a:t>will minus 1. </a:t>
            </a:r>
            <a:endParaRPr lang="en-US" altLang="zh-CN" sz="5400">
              <a:sym typeface="+mn-ea"/>
            </a:endParaRPr>
          </a:p>
          <a:p>
            <a:pPr marL="0" indent="0">
              <a:buNone/>
            </a:pPr>
            <a:r>
              <a:rPr lang="en-US" altLang="zh-CN" sz="4800"/>
              <a:t>r==0: All the center has been destroyed.</a:t>
            </a:r>
            <a:endParaRPr lang="en-US" altLang="zh-CN" sz="4800"/>
          </a:p>
          <a:p>
            <a:pPr marL="0" indent="0">
              <a:buNone/>
            </a:pPr>
            <a:r>
              <a:rPr lang="en-US" altLang="zh-CN" sz="4800"/>
              <a:t>r==-1; The star has been destroyed, and game over.</a:t>
            </a:r>
            <a:endParaRPr lang="en-US" altLang="zh-CN" sz="4800"/>
          </a:p>
          <a:p>
            <a:pPr marL="0" indent="0">
              <a:buNone/>
            </a:pPr>
            <a:r>
              <a:rPr lang="en-US" altLang="zh-CN" sz="4800">
                <a:sym typeface="+mn-ea"/>
              </a:rPr>
              <a:t>2.int starfire(int y,int tank1[2],char e)  </a:t>
            </a:r>
            <a:r>
              <a:rPr lang="en-US" altLang="zh-CN" sz="4800" i="1">
                <a:sym typeface="+mn-ea"/>
              </a:rPr>
              <a:t>&lt; star can fire back&gt;</a:t>
            </a:r>
            <a:r>
              <a:rPr lang="en-US" altLang="zh-CN" sz="5400">
                <a:sym typeface="+mn-ea"/>
              </a:rPr>
              <a:t> </a:t>
            </a:r>
            <a:endParaRPr lang="en-US" altLang="zh-CN" sz="5400">
              <a:sym typeface="+mn-ea"/>
            </a:endParaRPr>
          </a:p>
          <a:p>
            <a:pPr marL="0" indent="0">
              <a:buNone/>
            </a:pPr>
            <a:r>
              <a:rPr lang="en-US" altLang="zh-CN" sz="4800">
                <a:sym typeface="+mn-ea"/>
              </a:rPr>
              <a:t>The structure of </a:t>
            </a:r>
            <a:r>
              <a:rPr lang="en-US" altLang="zh-CN" sz="4800" i="1">
                <a:sym typeface="+mn-ea"/>
              </a:rPr>
              <a:t>''int starfire(int y,int tank1[2],char e)''</a:t>
            </a:r>
            <a:r>
              <a:rPr lang="en-US" altLang="zh-CN" sz="5400">
                <a:sym typeface="+mn-ea"/>
              </a:rPr>
              <a:t> is similar with efire() and mfire()</a:t>
            </a:r>
            <a:endParaRPr lang="en-US" altLang="zh-CN" sz="5400">
              <a:sym typeface="+mn-ea"/>
            </a:endParaRPr>
          </a:p>
          <a:p>
            <a:pPr marL="0" indent="0">
              <a:buNone/>
            </a:pPr>
            <a:r>
              <a:rPr lang="en-US" altLang="zh-CN" sz="4800" i="1">
                <a:sym typeface="+mn-ea"/>
              </a:rPr>
              <a:t>“int y”</a:t>
            </a:r>
            <a:r>
              <a:rPr lang="en-US" altLang="zh-CN" sz="4800">
                <a:sym typeface="+mn-ea"/>
              </a:rPr>
              <a:t> changes as </a:t>
            </a:r>
            <a:r>
              <a:rPr lang="en-US" altLang="zh-CN" sz="4800" i="1">
                <a:sym typeface="+mn-ea"/>
              </a:rPr>
              <a:t>“int r”</a:t>
            </a:r>
            <a:r>
              <a:rPr lang="en-US" altLang="zh-CN" sz="5400">
                <a:sym typeface="+mn-ea"/>
              </a:rPr>
              <a:t> changes </a:t>
            </a:r>
            <a:endParaRPr lang="en-US" altLang="zh-CN" sz="5400">
              <a:sym typeface="+mn-ea"/>
            </a:endParaRPr>
          </a:p>
          <a:p>
            <a:pPr marL="0" indent="0">
              <a:buNone/>
            </a:pPr>
            <a:r>
              <a:rPr lang="en-US" altLang="zh-CN" sz="4800">
                <a:sym typeface="+mn-ea"/>
              </a:rPr>
              <a:t>y==0 star will fire,and </a:t>
            </a:r>
            <a:r>
              <a:rPr lang="en-US" altLang="zh-CN" sz="4800" i="1">
                <a:sym typeface="+mn-ea"/>
              </a:rPr>
              <a:t>“y”</a:t>
            </a:r>
            <a:r>
              <a:rPr lang="en-US" altLang="zh-CN" sz="4800">
                <a:sym typeface="+mn-ea"/>
              </a:rPr>
              <a:t> will minus 1 at once, in case the star keeps firing. </a:t>
            </a:r>
            <a:endParaRPr lang="en-US" altLang="zh-CN" sz="4800">
              <a:sym typeface="+mn-ea"/>
            </a:endParaRPr>
          </a:p>
          <a:p>
            <a:pPr marL="0" indent="0">
              <a:buNone/>
            </a:pPr>
            <a:endParaRPr lang="en-US" altLang="zh-CN" sz="24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t>2.int starfire(int y,int tank1[2],char e)  </a:t>
            </a:r>
            <a:r>
              <a:rPr lang="en-US" altLang="zh-CN" i="1"/>
              <a:t>&lt; star can fire back&gt;</a:t>
            </a:r>
            <a:r>
              <a:rPr lang="en-US" altLang="zh-CN" sz="2400"/>
              <a:t> </a:t>
            </a:r>
            <a:endParaRPr lang="en-US" altLang="zh-CN" sz="2400"/>
          </a:p>
          <a:p>
            <a:pPr marL="0" indent="0">
              <a:buNone/>
            </a:pPr>
            <a:r>
              <a:rPr lang="en-US" altLang="zh-CN" sz="2400"/>
              <a:t>The structure of </a:t>
            </a:r>
            <a:r>
              <a:rPr lang="en-US" altLang="zh-CN" sz="2400" i="1"/>
              <a:t>''int starfire(int y,int tank1[2],char e)''</a:t>
            </a:r>
            <a:r>
              <a:rPr lang="en-US" altLang="zh-CN" sz="2400"/>
              <a:t> is similar with efire() and mfire()</a:t>
            </a:r>
            <a:endParaRPr lang="en-US" altLang="zh-CN" sz="2400"/>
          </a:p>
          <a:p>
            <a:pPr marL="0" indent="0">
              <a:buNone/>
            </a:pPr>
            <a:r>
              <a:rPr lang="en-US" altLang="zh-CN" sz="2400" i="1"/>
              <a:t>“int y”</a:t>
            </a:r>
            <a:r>
              <a:rPr lang="en-US" altLang="zh-CN" sz="2400"/>
              <a:t> changes as </a:t>
            </a:r>
            <a:r>
              <a:rPr lang="en-US" altLang="zh-CN" sz="2400" i="1"/>
              <a:t>“int r”</a:t>
            </a:r>
            <a:r>
              <a:rPr lang="en-US" altLang="zh-CN" sz="2400"/>
              <a:t> changes </a:t>
            </a:r>
            <a:endParaRPr lang="en-US" altLang="zh-CN" sz="2400"/>
          </a:p>
          <a:p>
            <a:pPr marL="0" indent="0">
              <a:buNone/>
            </a:pPr>
            <a:r>
              <a:rPr lang="en-US" altLang="zh-CN" sz="2400"/>
              <a:t>y==0 star will fire,and </a:t>
            </a:r>
            <a:r>
              <a:rPr lang="en-US" altLang="zh-CN" sz="2400" i="1"/>
              <a:t>“y”</a:t>
            </a:r>
            <a:r>
              <a:rPr lang="en-US" altLang="zh-CN" sz="2400"/>
              <a:t> will minus 1 at once, in case the star keeps firing. </a:t>
            </a:r>
            <a:endParaRPr lang="en-US" altLang="zh-CN" sz="24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*TWO TANKS</a:t>
            </a:r>
            <a:endParaRPr lang="en-US" altLang="zh-CN"/>
          </a:p>
        </p:txBody>
      </p:sp>
      <p:sp>
        <p:nvSpPr>
          <p:cNvPr id="3" name="内容占位符 2"/>
          <p:cNvSpPr>
            <a:spLocks noGrp="1"/>
          </p:cNvSpPr>
          <p:nvPr>
            <p:ph idx="1"/>
          </p:nvPr>
        </p:nvSpPr>
        <p:spPr>
          <a:xfrm>
            <a:off x="838200" y="1566545"/>
            <a:ext cx="10737850" cy="4946015"/>
          </a:xfrm>
        </p:spPr>
        <p:txBody>
          <a:bodyPr>
            <a:normAutofit/>
          </a:bodyPr>
          <a:p>
            <a:pPr marL="0" indent="0">
              <a:buNone/>
            </a:pPr>
            <a:r>
              <a:rPr lang="en-US" altLang="zh-CN" b="1"/>
              <a:t>PLAN: Two enemy tanks are in the game. They will move in radom. They can fire the player, their partner, and the star.</a:t>
            </a:r>
            <a:endParaRPr lang="en-US" altLang="zh-CN" b="1"/>
          </a:p>
          <a:p>
            <a:pPr marL="0" indent="0">
              <a:buNone/>
            </a:pPr>
            <a:r>
              <a:rPr lang="en-US" altLang="zh-CN"/>
              <a:t>1.int Move(int tank0[2], int tank1[2],int tank2[2],char c, char b,int n,int z) </a:t>
            </a:r>
            <a:endParaRPr lang="en-US" altLang="zh-CN"/>
          </a:p>
          <a:p>
            <a:pPr marL="0" indent="0">
              <a:buNone/>
            </a:pPr>
            <a:r>
              <a:rPr lang="en-US" altLang="zh-CN" sz="2400"/>
              <a:t>tank0[2] is the coordinate of moving tank. tank1[2] and tank2[2] is the other two tank. </a:t>
            </a:r>
            <a:endParaRPr lang="en-US" altLang="zh-CN" sz="2400"/>
          </a:p>
          <a:p>
            <a:pPr marL="0" indent="0">
              <a:buNone/>
            </a:pPr>
            <a:r>
              <a:rPr lang="en-US" altLang="zh-CN" sz="2400"/>
              <a:t>we add some orders to prevent the moving tank collides the other two tanks, such as</a:t>
            </a:r>
            <a:endParaRPr lang="en-US" altLang="zh-CN" sz="2400"/>
          </a:p>
          <a:p>
            <a:pPr marL="0" indent="0">
              <a:buNone/>
            </a:pPr>
            <a:r>
              <a:rPr lang="en-US" altLang="zh-CN" sz="1800" i="1"/>
              <a:t>“case 'a':</a:t>
            </a:r>
            <a:endParaRPr lang="en-US" altLang="zh-CN" sz="1800" i="1"/>
          </a:p>
          <a:p>
            <a:pPr marL="0" indent="0">
              <a:buNone/>
            </a:pPr>
            <a:r>
              <a:rPr lang="en-US" altLang="zh-CN" sz="1800" i="1"/>
              <a:t>     if ((tank0[0]==N/2+4&amp;&amp;(tank0[1]==N-z||tank0[1]==N+1-z||tank0[1]==N+2-z))||tank0[0] - 1 &lt; 2||(abs(tank0[1]-tank1[1])&lt;3&amp;&amp; tank0[0]-2==tank1[0]+1)||(abs(tank0[1]-tank2[1])&lt;3&amp;&amp; tank0[0]-2==tank2[0]+1))</a:t>
            </a:r>
            <a:endParaRPr lang="en-US" altLang="zh-CN" sz="1800" i="1"/>
          </a:p>
          <a:p>
            <a:pPr marL="0" indent="0">
              <a:buNone/>
            </a:pPr>
            <a:r>
              <a:rPr lang="en-US" altLang="zh-CN" sz="1800" i="1"/>
              <a:t>				;</a:t>
            </a:r>
            <a:endParaRPr lang="en-US" altLang="zh-CN" sz="1800" i="1"/>
          </a:p>
          <a:p>
            <a:pPr marL="0" indent="0">
              <a:buNone/>
            </a:pPr>
            <a:r>
              <a:rPr lang="en-US" altLang="zh-CN" sz="1800" i="1"/>
              <a:t>			else</a:t>
            </a:r>
            <a:r>
              <a:rPr lang="en-US" altLang="zh-CN" sz="2400" i="1"/>
              <a:t> </a:t>
            </a:r>
            <a:r>
              <a:rPr lang="en-US" altLang="zh-CN" sz="1800" i="1"/>
              <a:t>”</a:t>
            </a:r>
            <a:endParaRPr lang="en-US" altLang="zh-CN" sz="1800" i="1"/>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3730" y="29845"/>
            <a:ext cx="10720070" cy="6739255"/>
          </a:xfrm>
        </p:spPr>
        <p:txBody>
          <a:bodyPr>
            <a:normAutofit fontScale="25000"/>
          </a:bodyPr>
          <a:p>
            <a:pPr marL="0" indent="0">
              <a:buNone/>
            </a:pPr>
            <a:r>
              <a:rPr lang="en-US" altLang="zh-CN" sz="6000"/>
              <a:t>2.fire()</a:t>
            </a:r>
            <a:endParaRPr lang="en-US" altLang="zh-CN" sz="6000"/>
          </a:p>
          <a:p>
            <a:pPr marL="0" indent="0">
              <a:buNone/>
            </a:pPr>
            <a:r>
              <a:rPr lang="en-US" altLang="zh-CN" sz="5400"/>
              <a:t>int fire(int firetank[2],int tank1[2],int tank2[2], char c,char e1,char e2, int z)</a:t>
            </a:r>
            <a:endParaRPr lang="en-US" altLang="zh-CN" sz="5400"/>
          </a:p>
          <a:p>
            <a:pPr marL="0" indent="0">
              <a:buNone/>
            </a:pPr>
            <a:r>
              <a:rPr lang="en-US" altLang="zh-CN" sz="5400"/>
              <a:t>This funtion control the player firing. </a:t>
            </a:r>
            <a:endParaRPr lang="en-US" altLang="zh-CN" sz="5400"/>
          </a:p>
          <a:p>
            <a:pPr marL="0" indent="0">
              <a:buNone/>
            </a:pPr>
            <a:r>
              <a:rPr lang="en-US" altLang="zh-CN" sz="4800"/>
              <a:t>firetank[2]: cordinate of firing tank </a:t>
            </a:r>
            <a:endParaRPr lang="en-US" altLang="zh-CN" sz="4800"/>
          </a:p>
          <a:p>
            <a:pPr marL="0" indent="0">
              <a:buNone/>
            </a:pPr>
            <a:r>
              <a:rPr lang="en-US" altLang="zh-CN" sz="4800"/>
              <a:t>tank1[2]: cordinate of tank1</a:t>
            </a:r>
            <a:endParaRPr lang="en-US" altLang="zh-CN" sz="4800"/>
          </a:p>
          <a:p>
            <a:pPr marL="0" indent="0">
              <a:buNone/>
            </a:pPr>
            <a:r>
              <a:rPr lang="en-US" altLang="zh-CN" sz="4800"/>
              <a:t>tank2[2]:cordinate of two</a:t>
            </a:r>
            <a:endParaRPr lang="en-US" altLang="zh-CN" sz="4800"/>
          </a:p>
          <a:p>
            <a:pPr marL="0" indent="0">
              <a:buNone/>
            </a:pPr>
            <a:r>
              <a:rPr lang="en-US" altLang="zh-CN" sz="5400"/>
              <a:t>fire() return 1: The shell find tank1</a:t>
            </a:r>
            <a:endParaRPr lang="en-US" altLang="zh-CN" sz="5400"/>
          </a:p>
          <a:p>
            <a:pPr marL="0" indent="0">
              <a:buNone/>
            </a:pPr>
            <a:r>
              <a:rPr lang="en-US" altLang="zh-CN" sz="6000">
                <a:sym typeface="+mn-ea"/>
              </a:rPr>
              <a:t>fire() return 3: The shell find tank2 </a:t>
            </a:r>
            <a:endParaRPr lang="en-US" altLang="zh-CN" sz="6000">
              <a:sym typeface="+mn-ea"/>
            </a:endParaRPr>
          </a:p>
          <a:p>
            <a:pPr marL="0" indent="0">
              <a:buNone/>
            </a:pPr>
            <a:r>
              <a:rPr lang="en-US" altLang="zh-CN" sz="5400"/>
              <a:t>fire() return 2:  The shell find the cneter amor of the star.</a:t>
            </a:r>
            <a:endParaRPr lang="en-US" altLang="zh-CN" sz="5400"/>
          </a:p>
          <a:p>
            <a:pPr marL="0" indent="0">
              <a:buNone/>
            </a:pPr>
            <a:r>
              <a:rPr lang="en-US" altLang="zh-CN" sz="4800">
                <a:sym typeface="+mn-ea"/>
              </a:rPr>
              <a:t>1) player fireing: firetank: player's tank</a:t>
            </a:r>
            <a:endParaRPr lang="en-US" altLang="zh-CN" sz="4800">
              <a:sym typeface="+mn-ea"/>
            </a:endParaRPr>
          </a:p>
          <a:p>
            <a:pPr marL="0" indent="0">
              <a:buNone/>
            </a:pPr>
            <a:r>
              <a:rPr lang="en-US" altLang="zh-CN" sz="4800">
                <a:sym typeface="+mn-ea"/>
              </a:rPr>
              <a:t>                              tank1    : enemytank1</a:t>
            </a:r>
            <a:endParaRPr lang="en-US" altLang="zh-CN" sz="4800">
              <a:sym typeface="+mn-ea"/>
            </a:endParaRPr>
          </a:p>
          <a:p>
            <a:pPr marL="0" indent="0">
              <a:buNone/>
            </a:pPr>
            <a:r>
              <a:rPr lang="en-US" altLang="zh-CN" sz="4800">
                <a:sym typeface="+mn-ea"/>
              </a:rPr>
              <a:t>                              tank2    :enemytank2</a:t>
            </a:r>
            <a:endParaRPr lang="en-US" altLang="zh-CN" sz="4800">
              <a:sym typeface="+mn-ea"/>
            </a:endParaRPr>
          </a:p>
          <a:p>
            <a:pPr marL="0" indent="0">
              <a:buNone/>
            </a:pPr>
            <a:endParaRPr lang="en-US" altLang="zh-CN" sz="4400">
              <a:sym typeface="+mn-ea"/>
            </a:endParaRPr>
          </a:p>
          <a:p>
            <a:pPr marL="0" indent="0">
              <a:buNone/>
            </a:pPr>
            <a:r>
              <a:rPr lang="en-US" altLang="zh-CN" sz="4800">
                <a:sym typeface="+mn-ea"/>
              </a:rPr>
              <a:t>fire() return 1 or 3: score++</a:t>
            </a:r>
            <a:endParaRPr lang="en-US" altLang="zh-CN" sz="4800">
              <a:sym typeface="+mn-ea"/>
            </a:endParaRPr>
          </a:p>
          <a:p>
            <a:pPr marL="0" indent="0">
              <a:buNone/>
            </a:pPr>
            <a:r>
              <a:rPr lang="en-US" altLang="zh-CN" sz="4800">
                <a:sym typeface="+mn-ea"/>
              </a:rPr>
              <a:t>fire() return 2        : r--, y--</a:t>
            </a:r>
            <a:endParaRPr lang="en-US" altLang="zh-CN" sz="4800">
              <a:sym typeface="+mn-ea"/>
            </a:endParaRPr>
          </a:p>
          <a:p>
            <a:pPr marL="0" indent="0">
              <a:buNone/>
            </a:pPr>
            <a:endParaRPr lang="en-US" altLang="zh-CN" sz="4400">
              <a:sym typeface="+mn-ea"/>
            </a:endParaRPr>
          </a:p>
          <a:p>
            <a:pPr marL="0" indent="0">
              <a:buNone/>
            </a:pPr>
            <a:r>
              <a:rPr lang="en-US" altLang="zh-CN" sz="4800">
                <a:sym typeface="+mn-ea"/>
              </a:rPr>
              <a:t>2)enemy firing: firetank: enemytank1 (enmytank2)</a:t>
            </a:r>
            <a:endParaRPr lang="en-US" altLang="zh-CN" sz="4800">
              <a:sym typeface="+mn-ea"/>
            </a:endParaRPr>
          </a:p>
          <a:p>
            <a:pPr marL="0" indent="0">
              <a:buNone/>
            </a:pPr>
            <a:r>
              <a:rPr lang="en-US" altLang="zh-CN" sz="4800">
                <a:sym typeface="+mn-ea"/>
              </a:rPr>
              <a:t>                            tank1   :  player's tank</a:t>
            </a:r>
            <a:endParaRPr lang="en-US" altLang="zh-CN" sz="4800">
              <a:sym typeface="+mn-ea"/>
            </a:endParaRPr>
          </a:p>
          <a:p>
            <a:pPr marL="0" indent="0">
              <a:buNone/>
            </a:pPr>
            <a:r>
              <a:rPr lang="en-US" altLang="zh-CN" sz="4800">
                <a:sym typeface="+mn-ea"/>
              </a:rPr>
              <a:t>                            tank2   :  enemytank2 (enemytank1)</a:t>
            </a:r>
            <a:endParaRPr lang="en-US" altLang="zh-CN" sz="4800">
              <a:sym typeface="+mn-ea"/>
            </a:endParaRPr>
          </a:p>
          <a:p>
            <a:pPr marL="0" indent="0">
              <a:buNone/>
            </a:pPr>
            <a:r>
              <a:rPr lang="en-US" altLang="zh-CN" sz="4800">
                <a:sym typeface="+mn-ea"/>
              </a:rPr>
              <a:t>fire() return 1: life--</a:t>
            </a:r>
            <a:endParaRPr lang="en-US" altLang="zh-CN" sz="4800">
              <a:sym typeface="+mn-ea"/>
            </a:endParaRPr>
          </a:p>
          <a:p>
            <a:pPr marL="0" indent="0">
              <a:buNone/>
            </a:pPr>
            <a:r>
              <a:rPr lang="en-US" altLang="zh-CN" sz="4800">
                <a:sym typeface="+mn-ea"/>
              </a:rPr>
              <a:t>fire() return 2: r--,y--</a:t>
            </a:r>
            <a:endParaRPr lang="en-US" altLang="zh-CN" sz="4800">
              <a:sym typeface="+mn-ea"/>
            </a:endParaRPr>
          </a:p>
          <a:p>
            <a:pPr marL="0" indent="0">
              <a:buNone/>
            </a:pPr>
            <a:r>
              <a:rPr lang="en-US" altLang="zh-CN" sz="5400">
                <a:sym typeface="+mn-ea"/>
              </a:rPr>
              <a:t>fire() return 3: produce an enemytank again</a:t>
            </a:r>
            <a:endParaRPr lang="en-US" altLang="zh-CN" sz="5400">
              <a:sym typeface="+mn-ea"/>
            </a:endParaRPr>
          </a:p>
          <a:p>
            <a:pPr marL="0" indent="0">
              <a:buNone/>
            </a:pPr>
            <a:endParaRPr lang="en-US" altLang="zh-CN" sz="6000"/>
          </a:p>
          <a:p>
            <a:pPr marL="0" indent="0">
              <a:buNone/>
            </a:pPr>
            <a:r>
              <a:rPr lang="en-US" altLang="zh-CN" sz="2400"/>
              <a:t> </a:t>
            </a:r>
            <a:endParaRPr lang="en-US" altLang="zh-CN" sz="2400"/>
          </a:p>
          <a:p>
            <a:pPr marL="0" indent="0">
              <a:buNone/>
            </a:pPr>
            <a:r>
              <a:rPr lang="en-US" altLang="zh-CN" sz="2400"/>
              <a:t> </a:t>
            </a:r>
            <a:endParaRPr lang="en-US" altLang="zh-CN" sz="24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3,The end enimation"/>
          <p:cNvSpPr/>
          <p:nvPr>
            <p:ph type="title"/>
          </p:nvPr>
        </p:nvSpPr>
        <p:spPr>
          <a:xfrm>
            <a:off x="838200" y="124042"/>
            <a:ext cx="10515601" cy="1325564"/>
          </a:xfrm>
          <a:prstGeom prst="rect">
            <a:avLst/>
          </a:prstGeom>
        </p:spPr>
        <p:txBody>
          <a:bodyPr/>
          <a:lstStyle>
            <a:lvl1pPr>
              <a:lnSpc>
                <a:spcPct val="100000"/>
              </a:lnSpc>
              <a:defRPr sz="6000">
                <a:latin typeface="+mj-lt"/>
                <a:ea typeface="+mj-ea"/>
                <a:cs typeface="+mj-cs"/>
                <a:sym typeface="Calibri" panose="020F0502020204030204"/>
              </a:defRPr>
            </a:lvl1pPr>
          </a:lstStyle>
          <a:p>
            <a:r>
              <a:rPr lang="en-US"/>
              <a:t>*</a:t>
            </a:r>
            <a:r>
              <a:t>The end enimation</a:t>
            </a:r>
          </a:p>
        </p:txBody>
      </p:sp>
      <p:sp>
        <p:nvSpPr>
          <p:cNvPr id="128" name="If we win…"/>
          <p:cNvSpPr/>
          <p:nvPr>
            <p:ph type="body" sz="half" idx="1"/>
          </p:nvPr>
        </p:nvSpPr>
        <p:spPr>
          <a:xfrm>
            <a:off x="6503670" y="1099185"/>
            <a:ext cx="4898390" cy="5580380"/>
          </a:xfrm>
          <a:prstGeom prst="rect">
            <a:avLst/>
          </a:prstGeom>
        </p:spPr>
        <p:txBody>
          <a:bodyPr/>
          <a:lstStyle/>
          <a:p>
            <a:r>
              <a:rPr sz="4400"/>
              <a:t>If we win</a:t>
            </a:r>
            <a:endParaRPr sz="4400"/>
          </a:p>
          <a:p>
            <a:endParaRPr sz="4000"/>
          </a:p>
          <a:p/>
          <a:p/>
          <a:p/>
          <a:p>
            <a:r>
              <a:rPr sz="4000"/>
              <a:t>If we lose</a:t>
            </a:r>
            <a:endParaRPr sz="4000"/>
          </a:p>
        </p:txBody>
      </p:sp>
      <p:pic>
        <p:nvPicPr>
          <p:cNvPr id="129" name="6B331937-FD74-461A-920D-CDB29F401B4D-L0-001.png" descr="6B331937-FD74-461A-920D-CDB29F401B4D-L0-001.png"/>
          <p:cNvPicPr>
            <a:picLocks noChangeAspect="1"/>
          </p:cNvPicPr>
          <p:nvPr/>
        </p:nvPicPr>
        <p:blipFill>
          <a:blip r:embed="rId1"/>
          <a:stretch>
            <a:fillRect/>
          </a:stretch>
        </p:blipFill>
        <p:spPr>
          <a:xfrm>
            <a:off x="322909" y="1098814"/>
            <a:ext cx="5730838" cy="2619327"/>
          </a:xfrm>
          <a:prstGeom prst="rect">
            <a:avLst/>
          </a:prstGeom>
          <a:ln w="12700">
            <a:miter lim="400000"/>
            <a:headEnd/>
            <a:tailEnd/>
          </a:ln>
        </p:spPr>
      </p:pic>
      <p:pic>
        <p:nvPicPr>
          <p:cNvPr id="130" name="FB94EFDD-F9D1-41F3-8822-3823DDF5C308-L0-001.png" descr="FB94EFDD-F9D1-41F3-8822-3823DDF5C308-L0-001.png"/>
          <p:cNvPicPr>
            <a:picLocks noChangeAspect="1"/>
          </p:cNvPicPr>
          <p:nvPr/>
        </p:nvPicPr>
        <p:blipFill>
          <a:blip r:embed="rId2"/>
          <a:srcRect l="565" t="1938" r="1185" b="-879"/>
          <a:stretch>
            <a:fillRect/>
          </a:stretch>
        </p:blipFill>
        <p:spPr>
          <a:xfrm>
            <a:off x="315595" y="3780155"/>
            <a:ext cx="5738495" cy="2787650"/>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125" y="335280"/>
            <a:ext cx="11788775" cy="1445260"/>
          </a:xfrm>
          <a:prstGeom prst="rect">
            <a:avLst/>
          </a:prstGeom>
          <a:noFill/>
        </p:spPr>
        <p:txBody>
          <a:bodyPr wrap="square" rtlCol="0">
            <a:spAutoFit/>
            <a:scene3d>
              <a:camera prst="orthographicFront"/>
              <a:lightRig rig="threePt" dir="t"/>
            </a:scene3d>
          </a:bodyPr>
          <a:p>
            <a:r>
              <a:rPr lang="zh-CN" altLang="en-US" sz="8800">
                <a:ln w="6600">
                  <a:solidFill>
                    <a:schemeClr val="accent2"/>
                  </a:solidFill>
                  <a:prstDash val="solid"/>
                </a:ln>
                <a:solidFill>
                  <a:srgbClr val="FFFFFF"/>
                </a:solidFill>
                <a:effectLst>
                  <a:outerShdw dist="38100" dir="2700000" algn="tl" rotWithShape="0">
                    <a:schemeClr val="accent2"/>
                  </a:outerShdw>
                </a:effectLst>
              </a:rPr>
              <a:t> </a:t>
            </a:r>
            <a:r>
              <a:rPr lang="zh-CN" altLang="en-US" sz="7200">
                <a:ln w="6600">
                  <a:solidFill>
                    <a:schemeClr val="accent2"/>
                  </a:solidFill>
                  <a:prstDash val="solid"/>
                </a:ln>
                <a:solidFill>
                  <a:srgbClr val="FFFFFF"/>
                </a:solidFill>
                <a:effectLst>
                  <a:outerShdw dist="38100" dir="2700000" algn="tl" rotWithShape="0">
                    <a:schemeClr val="accent2"/>
                  </a:outerShdw>
                </a:effectLst>
              </a:rPr>
              <a:t>main difficulties </a:t>
            </a:r>
            <a:r>
              <a:rPr lang="en-US" altLang="zh-CN" sz="7200">
                <a:ln w="6600">
                  <a:solidFill>
                    <a:schemeClr val="accent2"/>
                  </a:solidFill>
                  <a:prstDash val="solid"/>
                </a:ln>
                <a:solidFill>
                  <a:srgbClr val="FFFFFF"/>
                </a:solidFill>
                <a:effectLst>
                  <a:outerShdw dist="38100" dir="2700000" algn="tl" rotWithShape="0">
                    <a:schemeClr val="accent2"/>
                  </a:outerShdw>
                </a:effectLst>
              </a:rPr>
              <a:t>we have:</a:t>
            </a:r>
            <a:endParaRPr lang="en-US" altLang="zh-CN" sz="720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文本框 3"/>
          <p:cNvSpPr txBox="1"/>
          <p:nvPr/>
        </p:nvSpPr>
        <p:spPr>
          <a:xfrm>
            <a:off x="217170" y="2421890"/>
            <a:ext cx="11757660" cy="4246245"/>
          </a:xfrm>
          <a:prstGeom prst="rect">
            <a:avLst/>
          </a:prstGeom>
          <a:noFill/>
        </p:spPr>
        <p:txBody>
          <a:bodyPr wrap="square" rtlCol="0">
            <a:spAutoFit/>
          </a:bodyPr>
          <a:p>
            <a:r>
              <a:rPr lang="en-US" altLang="zh-CN" sz="5400">
                <a:latin typeface="微软雅黑" panose="020B0503020204020204" charset="-122"/>
                <a:ea typeface="微软雅黑" panose="020B0503020204020204" charset="-122"/>
              </a:rPr>
              <a:t>1.</a:t>
            </a:r>
            <a:r>
              <a:rPr lang="zh-CN" altLang="en-US" sz="5400">
                <a:latin typeface="微软雅黑" panose="020B0503020204020204" charset="-122"/>
                <a:ea typeface="微软雅黑" panose="020B0503020204020204" charset="-122"/>
              </a:rPr>
              <a:t>The output of multiple tanks</a:t>
            </a:r>
            <a:endParaRPr lang="zh-CN" altLang="en-US" sz="5400">
              <a:latin typeface="微软雅黑" panose="020B0503020204020204" charset="-122"/>
              <a:ea typeface="微软雅黑" panose="020B0503020204020204" charset="-122"/>
            </a:endParaRPr>
          </a:p>
          <a:p>
            <a:r>
              <a:rPr lang="en-US" altLang="zh-CN" sz="5400">
                <a:latin typeface="微软雅黑" panose="020B0503020204020204" charset="-122"/>
                <a:ea typeface="微软雅黑" panose="020B0503020204020204" charset="-122"/>
              </a:rPr>
              <a:t>2.</a:t>
            </a:r>
            <a:r>
              <a:rPr lang="zh-CN" altLang="en-US" sz="5400">
                <a:latin typeface="微软雅黑" panose="020B0503020204020204" charset="-122"/>
                <a:ea typeface="微软雅黑" panose="020B0503020204020204" charset="-122"/>
              </a:rPr>
              <a:t>The formation of shells and the removal of tanks when the shells hit</a:t>
            </a:r>
            <a:endParaRPr lang="zh-CN" altLang="en-US" sz="5400">
              <a:latin typeface="微软雅黑" panose="020B0503020204020204" charset="-122"/>
              <a:ea typeface="微软雅黑" panose="020B0503020204020204" charset="-122"/>
            </a:endParaRPr>
          </a:p>
          <a:p>
            <a:r>
              <a:rPr lang="en-US" altLang="zh-CN" sz="5400">
                <a:latin typeface="微软雅黑" panose="020B0503020204020204" charset="-122"/>
                <a:ea typeface="微软雅黑" panose="020B0503020204020204" charset="-122"/>
              </a:rPr>
              <a:t>3.</a:t>
            </a:r>
            <a:r>
              <a:rPr lang="zh-CN" altLang="en-US" sz="5400">
                <a:latin typeface="微软雅黑" panose="020B0503020204020204" charset="-122"/>
                <a:ea typeface="微软雅黑" panose="020B0503020204020204" charset="-122"/>
                <a:sym typeface="+mn-ea"/>
              </a:rPr>
              <a:t>Prevent tank collision</a:t>
            </a:r>
            <a:endParaRPr lang="zh-CN" altLang="en-US" sz="5400">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660" y="555625"/>
            <a:ext cx="10001885" cy="1938020"/>
          </a:xfrm>
          <a:prstGeom prst="rect">
            <a:avLst/>
          </a:prstGeom>
          <a:noFill/>
        </p:spPr>
        <p:txBody>
          <a:bodyPr wrap="square" rtlCol="0">
            <a:spAutoFit/>
          </a:bodyPr>
          <a:p>
            <a:r>
              <a:rPr lang="zh-CN" altLang="en-US" sz="6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functionality that </a:t>
            </a:r>
            <a:r>
              <a:rPr lang="en-US" altLang="zh-CN" sz="6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we</a:t>
            </a:r>
            <a:r>
              <a:rPr lang="zh-CN" altLang="en-US" sz="6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want to implement:</a:t>
            </a:r>
            <a:endParaRPr lang="zh-CN" altLang="en-US" sz="6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文本框 2"/>
          <p:cNvSpPr txBox="1"/>
          <p:nvPr/>
        </p:nvSpPr>
        <p:spPr>
          <a:xfrm>
            <a:off x="454660" y="2493645"/>
            <a:ext cx="11089640" cy="4246245"/>
          </a:xfrm>
          <a:prstGeom prst="rect">
            <a:avLst/>
          </a:prstGeom>
          <a:noFill/>
        </p:spPr>
        <p:txBody>
          <a:bodyPr wrap="square" rtlCol="0">
            <a:spAutoFit/>
          </a:bodyPr>
          <a:p>
            <a:r>
              <a:rPr lang="en-US" altLang="zh-CN" sz="5400">
                <a:ln w="6600">
                  <a:solidFill>
                    <a:schemeClr val="accent2"/>
                  </a:solidFill>
                  <a:prstDash val="solid"/>
                </a:ln>
                <a:solidFill>
                  <a:srgbClr val="FFFFFF"/>
                </a:solidFill>
                <a:effectLst>
                  <a:outerShdw dist="38100" dir="2700000" algn="tl" rotWithShape="0">
                    <a:schemeClr val="accent2"/>
                  </a:outerShdw>
                </a:effectLst>
              </a:rPr>
              <a:t>1.make t</a:t>
            </a:r>
            <a:r>
              <a:rPr lang="zh-CN" altLang="en-US" sz="5400">
                <a:ln w="6600">
                  <a:solidFill>
                    <a:schemeClr val="accent2"/>
                  </a:solidFill>
                  <a:prstDash val="solid"/>
                </a:ln>
                <a:solidFill>
                  <a:srgbClr val="FFFFFF"/>
                </a:solidFill>
                <a:effectLst>
                  <a:outerShdw dist="38100" dir="2700000" algn="tl" rotWithShape="0">
                    <a:schemeClr val="accent2"/>
                  </a:outerShdw>
                </a:effectLst>
              </a:rPr>
              <a:t>he game interface more beautiful</a:t>
            </a:r>
            <a:r>
              <a:rPr lang="en-US" altLang="zh-CN" sz="5400">
                <a:ln w="6600">
                  <a:solidFill>
                    <a:schemeClr val="accent2"/>
                  </a:solidFill>
                  <a:prstDash val="solid"/>
                </a:ln>
                <a:solidFill>
                  <a:srgbClr val="FFFFFF"/>
                </a:solidFill>
                <a:effectLst>
                  <a:outerShdw dist="38100" dir="2700000" algn="tl" rotWithShape="0">
                    <a:schemeClr val="accent2"/>
                  </a:outerShdw>
                </a:effectLst>
              </a:rPr>
              <a:t>.</a:t>
            </a:r>
            <a:endParaRPr lang="en-US" altLang="zh-CN" sz="5400">
              <a:ln w="6600">
                <a:solidFill>
                  <a:schemeClr val="accent2"/>
                </a:solidFill>
                <a:prstDash val="solid"/>
              </a:ln>
              <a:solidFill>
                <a:srgbClr val="FFFFFF"/>
              </a:solidFill>
              <a:effectLst>
                <a:outerShdw dist="38100" dir="2700000" algn="tl" rotWithShape="0">
                  <a:schemeClr val="accent2"/>
                </a:outerShdw>
              </a:effectLst>
            </a:endParaRPr>
          </a:p>
          <a:p>
            <a:r>
              <a:rPr lang="en-US" altLang="zh-CN" sz="5400">
                <a:ln w="6600">
                  <a:solidFill>
                    <a:schemeClr val="accent2"/>
                  </a:solidFill>
                  <a:prstDash val="solid"/>
                </a:ln>
                <a:solidFill>
                  <a:srgbClr val="FFFFFF"/>
                </a:solidFill>
                <a:effectLst>
                  <a:outerShdw dist="38100" dir="2700000" algn="tl" rotWithShape="0">
                    <a:schemeClr val="accent2"/>
                  </a:outerShdw>
                </a:effectLst>
              </a:rPr>
              <a:t>2.make the tank be able to move when someone fire .</a:t>
            </a:r>
            <a:endParaRPr lang="en-US" altLang="zh-CN" sz="5400">
              <a:ln w="6600">
                <a:solidFill>
                  <a:schemeClr val="accent2"/>
                </a:solidFill>
                <a:prstDash val="solid"/>
              </a:ln>
              <a:solidFill>
                <a:srgbClr val="FFFFFF"/>
              </a:solidFill>
              <a:effectLst>
                <a:outerShdw dist="38100" dir="2700000" algn="tl" rotWithShape="0">
                  <a:schemeClr val="accent2"/>
                </a:outerShdw>
              </a:effectLst>
            </a:endParaRPr>
          </a:p>
          <a:p>
            <a:r>
              <a:rPr lang="en-US" altLang="zh-CN" sz="5400">
                <a:ln w="6600">
                  <a:solidFill>
                    <a:schemeClr val="accent2"/>
                  </a:solidFill>
                  <a:prstDash val="solid"/>
                </a:ln>
                <a:solidFill>
                  <a:srgbClr val="FFFFFF"/>
                </a:solidFill>
                <a:effectLst>
                  <a:outerShdw dist="38100" dir="2700000" algn="tl" rotWithShape="0">
                    <a:schemeClr val="accent2"/>
                  </a:outerShdw>
                </a:effectLst>
              </a:rPr>
              <a:t>3.make the game more fluently</a:t>
            </a:r>
            <a:endParaRPr lang="en-US" altLang="zh-CN" sz="54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4465" y="91440"/>
            <a:ext cx="7071995" cy="1198880"/>
          </a:xfrm>
          <a:prstGeom prst="rect">
            <a:avLst/>
          </a:prstGeom>
          <a:noFill/>
        </p:spPr>
        <p:txBody>
          <a:bodyPr wrap="square" rtlCol="0">
            <a:spAutoFit/>
            <a:scene3d>
              <a:camera prst="orthographicFront"/>
              <a:lightRig rig="threePt" dir="t"/>
            </a:scene3d>
          </a:bodyPr>
          <a:p>
            <a:r>
              <a:rPr lang="zh-CN" altLang="en-US" sz="7200">
                <a:ln w="6600">
                  <a:solidFill>
                    <a:schemeClr val="accent2"/>
                  </a:solidFill>
                  <a:prstDash val="solid"/>
                </a:ln>
                <a:solidFill>
                  <a:srgbClr val="FFFFFF"/>
                </a:solidFill>
                <a:effectLst>
                  <a:outerShdw dist="38100" dir="2700000" algn="tl" rotWithShape="0">
                    <a:schemeClr val="accent2"/>
                  </a:outerShdw>
                </a:effectLst>
              </a:rPr>
              <a:t>Course harvest:</a:t>
            </a:r>
            <a:endParaRPr lang="zh-CN" altLang="en-US" sz="720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文本框 2"/>
          <p:cNvSpPr txBox="1"/>
          <p:nvPr/>
        </p:nvSpPr>
        <p:spPr>
          <a:xfrm>
            <a:off x="164465" y="1290320"/>
            <a:ext cx="11863070" cy="5461635"/>
          </a:xfrm>
          <a:prstGeom prst="rect">
            <a:avLst/>
          </a:prstGeom>
          <a:noFill/>
        </p:spPr>
        <p:txBody>
          <a:bodyPr wrap="square" rtlCol="0">
            <a:spAutoFit/>
          </a:bodyPr>
          <a:p>
            <a:r>
              <a:rPr lang="en-US" altLang="zh-CN" sz="4400">
                <a:ln w="6600">
                  <a:solidFill>
                    <a:schemeClr val="accent2"/>
                  </a:solidFill>
                  <a:prstDash val="solid"/>
                </a:ln>
                <a:solidFill>
                  <a:srgbClr val="FFFFFF"/>
                </a:solidFill>
                <a:effectLst>
                  <a:outerShdw dist="38100" dir="2700000" algn="tl" rotWithShape="0">
                    <a:schemeClr val="accent2"/>
                  </a:outerShdw>
                </a:effectLst>
              </a:rPr>
              <a:t>1.</a:t>
            </a:r>
            <a:r>
              <a:rPr lang="zh-CN" altLang="en-US" sz="4400">
                <a:ln w="6600">
                  <a:solidFill>
                    <a:schemeClr val="accent2"/>
                  </a:solidFill>
                  <a:prstDash val="solid"/>
                </a:ln>
                <a:solidFill>
                  <a:srgbClr val="FFFFFF"/>
                </a:solidFill>
                <a:effectLst>
                  <a:outerShdw dist="38100" dir="2700000" algn="tl" rotWithShape="0">
                    <a:schemeClr val="accent2"/>
                  </a:outerShdw>
                </a:effectLst>
              </a:rPr>
              <a:t>The usage of the function</a:t>
            </a:r>
            <a:r>
              <a:rPr lang="en-US" altLang="zh-CN" sz="4400">
                <a:ln w="6600">
                  <a:solidFill>
                    <a:schemeClr val="accent2"/>
                  </a:solidFill>
                  <a:prstDash val="solid"/>
                </a:ln>
                <a:solidFill>
                  <a:srgbClr val="FFFFFF"/>
                </a:solidFill>
                <a:effectLst>
                  <a:outerShdw dist="38100" dir="2700000" algn="tl" rotWithShape="0">
                    <a:schemeClr val="accent2"/>
                  </a:outerShdw>
                </a:effectLst>
              </a:rPr>
              <a:t>(</a:t>
            </a:r>
            <a:r>
              <a:rPr lang="en-US" altLang="zh-CN" sz="4400">
                <a:ln w="6600">
                  <a:solidFill>
                    <a:schemeClr val="accent2"/>
                  </a:solidFill>
                  <a:prstDash val="solid"/>
                </a:ln>
                <a:solidFill>
                  <a:srgbClr val="FFFFFF"/>
                </a:solidFill>
                <a:effectLst>
                  <a:outerShdw dist="38100" dir="2700000" algn="tl" rotWithShape="0">
                    <a:schemeClr val="accent2"/>
                  </a:outerShdw>
                </a:effectLst>
                <a:sym typeface="+mn-ea"/>
              </a:rPr>
              <a:t>for,whlie,if(switch)...</a:t>
            </a:r>
            <a:r>
              <a:rPr lang="en-US" altLang="zh-CN" sz="4400">
                <a:ln w="6600">
                  <a:solidFill>
                    <a:schemeClr val="accent2"/>
                  </a:solidFill>
                  <a:prstDash val="solid"/>
                </a:ln>
                <a:solidFill>
                  <a:srgbClr val="FFFFFF"/>
                </a:solidFill>
                <a:effectLst>
                  <a:outerShdw dist="38100" dir="2700000" algn="tl" rotWithShape="0">
                    <a:schemeClr val="accent2"/>
                  </a:outerShdw>
                </a:effectLst>
              </a:rPr>
              <a:t>)</a:t>
            </a:r>
            <a:r>
              <a:rPr lang="zh-CN" altLang="en-US" sz="4400">
                <a:ln w="6600">
                  <a:solidFill>
                    <a:schemeClr val="accent2"/>
                  </a:solidFill>
                  <a:prstDash val="solid"/>
                </a:ln>
                <a:solidFill>
                  <a:srgbClr val="FFFFFF"/>
                </a:solidFill>
                <a:effectLst>
                  <a:outerShdw dist="38100" dir="2700000" algn="tl" rotWithShape="0">
                    <a:schemeClr val="accent2"/>
                  </a:outerShdw>
                </a:effectLst>
              </a:rPr>
              <a:t>is further grasped</a:t>
            </a:r>
            <a:r>
              <a:rPr lang="en-US" altLang="zh-CN" sz="4400">
                <a:ln w="6600">
                  <a:solidFill>
                    <a:schemeClr val="accent2"/>
                  </a:solidFill>
                  <a:prstDash val="solid"/>
                </a:ln>
                <a:solidFill>
                  <a:srgbClr val="FFFFFF"/>
                </a:solidFill>
                <a:effectLst>
                  <a:outerShdw dist="38100" dir="2700000" algn="tl" rotWithShape="0">
                    <a:schemeClr val="accent2"/>
                  </a:outerShdw>
                </a:effectLst>
              </a:rPr>
              <a:t>.</a:t>
            </a:r>
            <a:endParaRPr lang="en-US" altLang="zh-CN" sz="4400">
              <a:ln w="6600">
                <a:solidFill>
                  <a:schemeClr val="accent2"/>
                </a:solidFill>
                <a:prstDash val="solid"/>
              </a:ln>
              <a:solidFill>
                <a:srgbClr val="FFFFFF"/>
              </a:solidFill>
              <a:effectLst>
                <a:outerShdw dist="38100" dir="2700000" algn="tl" rotWithShape="0">
                  <a:schemeClr val="accent2"/>
                </a:outerShdw>
              </a:effectLst>
            </a:endParaRPr>
          </a:p>
          <a:p>
            <a:r>
              <a:rPr lang="en-US" altLang="zh-CN" sz="4400">
                <a:ln w="6600">
                  <a:solidFill>
                    <a:schemeClr val="accent2"/>
                  </a:solidFill>
                  <a:prstDash val="solid"/>
                </a:ln>
                <a:solidFill>
                  <a:srgbClr val="FFFFFF"/>
                </a:solidFill>
                <a:effectLst>
                  <a:outerShdw dist="38100" dir="2700000" algn="tl" rotWithShape="0">
                    <a:schemeClr val="accent2"/>
                  </a:outerShdw>
                </a:effectLst>
              </a:rPr>
              <a:t>2.</a:t>
            </a:r>
            <a:r>
              <a:rPr lang="zh-CN" altLang="en-US" sz="4400">
                <a:ln w="6600">
                  <a:solidFill>
                    <a:schemeClr val="accent2"/>
                  </a:solidFill>
                  <a:prstDash val="solid"/>
                </a:ln>
                <a:solidFill>
                  <a:srgbClr val="FFFFFF"/>
                </a:solidFill>
                <a:effectLst>
                  <a:outerShdw dist="38100" dir="2700000" algn="tl" rotWithShape="0">
                    <a:schemeClr val="accent2"/>
                  </a:outerShdw>
                </a:effectLst>
              </a:rPr>
              <a:t>Understand some of the graphical aspects of the interface</a:t>
            </a:r>
            <a:endParaRPr lang="zh-CN" altLang="en-US" sz="4400">
              <a:ln w="6600">
                <a:solidFill>
                  <a:schemeClr val="accent2"/>
                </a:solidFill>
                <a:prstDash val="solid"/>
              </a:ln>
              <a:solidFill>
                <a:srgbClr val="FFFFFF"/>
              </a:solidFill>
              <a:effectLst>
                <a:outerShdw dist="38100" dir="2700000" algn="tl" rotWithShape="0">
                  <a:schemeClr val="accent2"/>
                </a:outerShdw>
              </a:effectLst>
            </a:endParaRPr>
          </a:p>
          <a:p>
            <a:r>
              <a:rPr lang="en-US" altLang="zh-CN" sz="4400">
                <a:ln w="6600">
                  <a:solidFill>
                    <a:schemeClr val="accent2"/>
                  </a:solidFill>
                  <a:prstDash val="solid"/>
                </a:ln>
                <a:solidFill>
                  <a:srgbClr val="FFFFFF"/>
                </a:solidFill>
                <a:effectLst>
                  <a:outerShdw dist="38100" dir="2700000" algn="tl" rotWithShape="0">
                    <a:schemeClr val="accent2"/>
                  </a:outerShdw>
                </a:effectLst>
              </a:rPr>
              <a:t>3.</a:t>
            </a:r>
            <a:r>
              <a:rPr sz="4400">
                <a:ln w="6600">
                  <a:solidFill>
                    <a:schemeClr val="accent2"/>
                  </a:solidFill>
                  <a:prstDash val="solid"/>
                </a:ln>
                <a:solidFill>
                  <a:srgbClr val="FFFFFF"/>
                </a:solidFill>
                <a:effectLst>
                  <a:outerShdw dist="38100" dir="2700000" algn="tl" rotWithShape="0">
                    <a:schemeClr val="accent2"/>
                  </a:outerShdw>
                </a:effectLst>
              </a:rPr>
              <a:t>Learn some new header files (time, Windows,...) </a:t>
            </a:r>
            <a:r>
              <a:rPr lang="en-US" sz="4400">
                <a:ln w="6600">
                  <a:solidFill>
                    <a:schemeClr val="accent2"/>
                  </a:solidFill>
                  <a:prstDash val="solid"/>
                </a:ln>
                <a:solidFill>
                  <a:srgbClr val="FFFFFF"/>
                </a:solidFill>
                <a:effectLst>
                  <a:outerShdw dist="38100" dir="2700000" algn="tl" rotWithShape="0">
                    <a:schemeClr val="accent2"/>
                  </a:outerShdw>
                </a:effectLst>
              </a:rPr>
              <a:t>4.</a:t>
            </a:r>
            <a:r>
              <a:rPr sz="4400">
                <a:ln w="6600">
                  <a:solidFill>
                    <a:schemeClr val="accent2"/>
                  </a:solidFill>
                  <a:prstDash val="solid"/>
                </a:ln>
                <a:solidFill>
                  <a:srgbClr val="FFFFFF"/>
                </a:solidFill>
                <a:effectLst>
                  <a:outerShdw dist="38100" dir="2700000" algn="tl" rotWithShape="0">
                    <a:schemeClr val="accent2"/>
                  </a:outerShdw>
                </a:effectLst>
              </a:rPr>
              <a:t>Learn some new functions (sleep, system ()...)</a:t>
            </a:r>
            <a:endParaRPr sz="4400">
              <a:ln w="6600">
                <a:solidFill>
                  <a:schemeClr val="accent2"/>
                </a:solidFill>
                <a:prstDash val="solid"/>
              </a:ln>
              <a:solidFill>
                <a:srgbClr val="FFFFFF"/>
              </a:solidFill>
              <a:effectLst>
                <a:outerShdw dist="38100" dir="2700000" algn="tl" rotWithShape="0">
                  <a:schemeClr val="accent2"/>
                </a:outerShdw>
              </a:effectLst>
            </a:endParaRPr>
          </a:p>
          <a:p>
            <a:r>
              <a:rPr lang="en-US" altLang="zh-CN" sz="4400">
                <a:ln w="6600">
                  <a:solidFill>
                    <a:schemeClr val="accent2"/>
                  </a:solidFill>
                  <a:prstDash val="solid"/>
                </a:ln>
                <a:solidFill>
                  <a:srgbClr val="FFFFFF"/>
                </a:solidFill>
                <a:effectLst>
                  <a:outerShdw dist="38100" dir="2700000" algn="tl" rotWithShape="0">
                    <a:schemeClr val="accent2"/>
                  </a:outerShdw>
                </a:effectLst>
              </a:rPr>
              <a:t>5.</a:t>
            </a:r>
            <a:r>
              <a:rPr lang="zh-CN" altLang="en-US" sz="4400">
                <a:ln w="6600">
                  <a:solidFill>
                    <a:schemeClr val="accent2"/>
                  </a:solidFill>
                  <a:prstDash val="solid"/>
                </a:ln>
                <a:solidFill>
                  <a:srgbClr val="FFFFFF"/>
                </a:solidFill>
                <a:effectLst>
                  <a:outerShdw dist="38100" dir="2700000" algn="tl" rotWithShape="0">
                    <a:schemeClr val="accent2"/>
                  </a:outerShdw>
                </a:effectLst>
              </a:rPr>
              <a:t>Understand the importance of teamwork in your work</a:t>
            </a:r>
            <a:endParaRPr lang="zh-CN" altLang="en-US" sz="44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1610" y="367030"/>
            <a:ext cx="4580890" cy="768350"/>
          </a:xfrm>
          <a:prstGeom prst="rect">
            <a:avLst/>
          </a:prstGeom>
          <a:noFill/>
        </p:spPr>
        <p:txBody>
          <a:bodyPr wrap="square" rtlCol="0">
            <a:spAutoFit/>
            <a:scene3d>
              <a:camera prst="orthographicFront"/>
              <a:lightRig rig="threePt" dir="t"/>
            </a:scene3d>
          </a:bodyPr>
          <a:p>
            <a:r>
              <a:rPr lang="zh-CN" altLang="en-US" sz="440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overall design：</a:t>
            </a:r>
            <a:endParaRPr lang="zh-CN" altLang="en-US" sz="440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endParaRPr>
          </a:p>
        </p:txBody>
      </p:sp>
      <p:sp>
        <p:nvSpPr>
          <p:cNvPr id="32" name="Freeform 26"/>
          <p:cNvSpPr/>
          <p:nvPr>
            <p:custDataLst>
              <p:tags r:id="rId1"/>
            </p:custDataLst>
          </p:nvPr>
        </p:nvSpPr>
        <p:spPr bwMode="auto">
          <a:xfrm>
            <a:off x="3943350" y="5144135"/>
            <a:ext cx="841375" cy="839470"/>
          </a:xfrm>
          <a:custGeom>
            <a:avLst/>
            <a:gdLst>
              <a:gd name="T0" fmla="*/ 2147483646 w 228"/>
              <a:gd name="T1" fmla="*/ 0 h 228"/>
              <a:gd name="T2" fmla="*/ 0 w 228"/>
              <a:gd name="T3" fmla="*/ 2147483646 h 228"/>
              <a:gd name="T4" fmla="*/ 0 w 228"/>
              <a:gd name="T5" fmla="*/ 2147483646 h 228"/>
              <a:gd name="T6" fmla="*/ 0 w 228"/>
              <a:gd name="T7" fmla="*/ 2147483646 h 228"/>
              <a:gd name="T8" fmla="*/ 2147483646 w 228"/>
              <a:gd name="T9" fmla="*/ 2147483646 h 228"/>
              <a:gd name="T10" fmla="*/ 2147483646 w 228"/>
              <a:gd name="T11" fmla="*/ 2147483646 h 228"/>
              <a:gd name="T12" fmla="*/ 2147483646 w 228"/>
              <a:gd name="T13" fmla="*/ 2147483646 h 228"/>
              <a:gd name="T14" fmla="*/ 2147483646 w 228"/>
              <a:gd name="T15" fmla="*/ 0 h 228"/>
              <a:gd name="T16" fmla="*/ 2147483646 w 228"/>
              <a:gd name="T17" fmla="*/ 0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 h="228">
                <a:moveTo>
                  <a:pt x="114" y="0"/>
                </a:moveTo>
                <a:cubicBezTo>
                  <a:pt x="51" y="0"/>
                  <a:pt x="0" y="51"/>
                  <a:pt x="0" y="114"/>
                </a:cubicBezTo>
                <a:cubicBezTo>
                  <a:pt x="0" y="114"/>
                  <a:pt x="0" y="114"/>
                  <a:pt x="0" y="114"/>
                </a:cubicBezTo>
                <a:cubicBezTo>
                  <a:pt x="0" y="228"/>
                  <a:pt x="0" y="228"/>
                  <a:pt x="0" y="228"/>
                </a:cubicBezTo>
                <a:cubicBezTo>
                  <a:pt x="114" y="228"/>
                  <a:pt x="114" y="228"/>
                  <a:pt x="114" y="228"/>
                </a:cubicBezTo>
                <a:cubicBezTo>
                  <a:pt x="114" y="228"/>
                  <a:pt x="114" y="228"/>
                  <a:pt x="114" y="228"/>
                </a:cubicBezTo>
                <a:cubicBezTo>
                  <a:pt x="177" y="228"/>
                  <a:pt x="228" y="177"/>
                  <a:pt x="228" y="114"/>
                </a:cubicBezTo>
                <a:cubicBezTo>
                  <a:pt x="228" y="0"/>
                  <a:pt x="228" y="0"/>
                  <a:pt x="228" y="0"/>
                </a:cubicBezTo>
                <a:lnTo>
                  <a:pt x="114" y="0"/>
                </a:lnTo>
                <a:close/>
              </a:path>
            </a:pathLst>
          </a:custGeom>
          <a:solidFill>
            <a:schemeClr val="accent2"/>
          </a:solidFill>
          <a:ln>
            <a:noFill/>
          </a:ln>
          <a:effectLst>
            <a:outerShdw dist="35921" dir="2700000" algn="ctr" rotWithShape="0">
              <a:srgbClr val="C7C4C4"/>
            </a:outerShdw>
          </a:effectLst>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33" name="Freeform 27"/>
          <p:cNvSpPr/>
          <p:nvPr>
            <p:custDataLst>
              <p:tags r:id="rId2"/>
            </p:custDataLst>
          </p:nvPr>
        </p:nvSpPr>
        <p:spPr bwMode="auto">
          <a:xfrm>
            <a:off x="6342380" y="5144135"/>
            <a:ext cx="843280" cy="839470"/>
          </a:xfrm>
          <a:custGeom>
            <a:avLst/>
            <a:gdLst>
              <a:gd name="T0" fmla="*/ 2147483646 w 228"/>
              <a:gd name="T1" fmla="*/ 2147483646 h 228"/>
              <a:gd name="T2" fmla="*/ 2147483646 w 228"/>
              <a:gd name="T3" fmla="*/ 0 h 228"/>
              <a:gd name="T4" fmla="*/ 2147483646 w 228"/>
              <a:gd name="T5" fmla="*/ 0 h 228"/>
              <a:gd name="T6" fmla="*/ 0 w 228"/>
              <a:gd name="T7" fmla="*/ 0 h 228"/>
              <a:gd name="T8" fmla="*/ 0 w 228"/>
              <a:gd name="T9" fmla="*/ 2147483646 h 228"/>
              <a:gd name="T10" fmla="*/ 0 w 228"/>
              <a:gd name="T11" fmla="*/ 2147483646 h 228"/>
              <a:gd name="T12" fmla="*/ 2147483646 w 228"/>
              <a:gd name="T13" fmla="*/ 2147483646 h 228"/>
              <a:gd name="T14" fmla="*/ 2147483646 w 228"/>
              <a:gd name="T15" fmla="*/ 2147483646 h 228"/>
              <a:gd name="T16" fmla="*/ 2147483646 w 228"/>
              <a:gd name="T17" fmla="*/ 2147483646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chemeClr val="accent2"/>
          </a:solidFill>
          <a:ln>
            <a:noFill/>
          </a:ln>
          <a:effectLst>
            <a:outerShdw dist="35921" dir="2700000" algn="ctr" rotWithShape="0">
              <a:srgbClr val="C7C4C4"/>
            </a:outerShdw>
          </a:effectLst>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34" name="Freeform 28"/>
          <p:cNvSpPr/>
          <p:nvPr>
            <p:custDataLst>
              <p:tags r:id="rId3"/>
            </p:custDataLst>
          </p:nvPr>
        </p:nvSpPr>
        <p:spPr bwMode="auto">
          <a:xfrm>
            <a:off x="3943350" y="2737485"/>
            <a:ext cx="841375" cy="841375"/>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chemeClr val="accent4"/>
          </a:solidFill>
          <a:ln>
            <a:noFill/>
          </a:ln>
          <a:effectLst>
            <a:outerShdw dist="35921" dir="2700000" algn="ctr" rotWithShape="0">
              <a:srgbClr val="C7C4C4"/>
            </a:outerShdw>
          </a:effectLst>
        </p:spPr>
        <p:txBody>
          <a:bodyPr>
            <a:normAutofit/>
          </a:bodyPr>
          <a:lstStyle/>
          <a:p>
            <a:pPr>
              <a:defRPr/>
            </a:pPr>
            <a:endParaRPr lang="zh-CN" altLang="en-US"/>
          </a:p>
        </p:txBody>
      </p:sp>
      <p:sp>
        <p:nvSpPr>
          <p:cNvPr id="35" name="Freeform 29"/>
          <p:cNvSpPr/>
          <p:nvPr>
            <p:custDataLst>
              <p:tags r:id="rId4"/>
            </p:custDataLst>
          </p:nvPr>
        </p:nvSpPr>
        <p:spPr bwMode="auto">
          <a:xfrm>
            <a:off x="3286125" y="3890010"/>
            <a:ext cx="1195070" cy="923925"/>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7" y="0"/>
                  <a:pt x="125"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5" y="250"/>
                  <a:pt x="197" y="250"/>
                  <a:pt x="242" y="206"/>
                </a:cubicBezTo>
                <a:cubicBezTo>
                  <a:pt x="323" y="125"/>
                  <a:pt x="323" y="125"/>
                  <a:pt x="323" y="125"/>
                </a:cubicBezTo>
                <a:lnTo>
                  <a:pt x="242" y="45"/>
                </a:lnTo>
                <a:close/>
              </a:path>
            </a:pathLst>
          </a:custGeom>
          <a:solidFill>
            <a:schemeClr val="accent3"/>
          </a:solidFill>
          <a:ln>
            <a:noFill/>
          </a:ln>
          <a:effectLst>
            <a:outerShdw dist="35921" dir="2700000" algn="ctr" rotWithShape="0">
              <a:srgbClr val="C7C4C4"/>
            </a:outerShdw>
          </a:effectLst>
        </p:spPr>
        <p:txBody>
          <a:bodyPr>
            <a:normAutofit/>
          </a:bodyPr>
          <a:lstStyle/>
          <a:p>
            <a:pPr>
              <a:defRPr/>
            </a:pPr>
            <a:endParaRPr lang="zh-CN" altLang="en-US"/>
          </a:p>
        </p:txBody>
      </p:sp>
      <p:sp>
        <p:nvSpPr>
          <p:cNvPr id="36" name="Freeform 30"/>
          <p:cNvSpPr/>
          <p:nvPr>
            <p:custDataLst>
              <p:tags r:id="rId5"/>
            </p:custDataLst>
          </p:nvPr>
        </p:nvSpPr>
        <p:spPr bwMode="auto">
          <a:xfrm>
            <a:off x="6667500" y="3890010"/>
            <a:ext cx="1195070" cy="923925"/>
          </a:xfrm>
          <a:custGeom>
            <a:avLst/>
            <a:gdLst>
              <a:gd name="T0" fmla="*/ 242 w 323"/>
              <a:gd name="T1" fmla="*/ 45 h 250"/>
              <a:gd name="T2" fmla="*/ 81 w 323"/>
              <a:gd name="T3" fmla="*/ 45 h 250"/>
              <a:gd name="T4" fmla="*/ 81 w 323"/>
              <a:gd name="T5" fmla="*/ 45 h 250"/>
              <a:gd name="T6" fmla="*/ 0 w 323"/>
              <a:gd name="T7" fmla="*/ 125 h 250"/>
              <a:gd name="T8" fmla="*/ 81 w 323"/>
              <a:gd name="T9" fmla="*/ 206 h 250"/>
              <a:gd name="T10" fmla="*/ 81 w 323"/>
              <a:gd name="T11" fmla="*/ 206 h 250"/>
              <a:gd name="T12" fmla="*/ 242 w 323"/>
              <a:gd name="T13" fmla="*/ 206 h 250"/>
              <a:gd name="T14" fmla="*/ 323 w 323"/>
              <a:gd name="T15" fmla="*/ 125 h 250"/>
              <a:gd name="T16" fmla="*/ 242 w 323"/>
              <a:gd name="T17" fmla="*/ 4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250">
                <a:moveTo>
                  <a:pt x="242" y="45"/>
                </a:moveTo>
                <a:cubicBezTo>
                  <a:pt x="198" y="0"/>
                  <a:pt x="126" y="0"/>
                  <a:pt x="81" y="45"/>
                </a:cubicBezTo>
                <a:cubicBezTo>
                  <a:pt x="81" y="45"/>
                  <a:pt x="81" y="45"/>
                  <a:pt x="81" y="45"/>
                </a:cubicBezTo>
                <a:cubicBezTo>
                  <a:pt x="0" y="125"/>
                  <a:pt x="0" y="125"/>
                  <a:pt x="0" y="125"/>
                </a:cubicBezTo>
                <a:cubicBezTo>
                  <a:pt x="81" y="206"/>
                  <a:pt x="81" y="206"/>
                  <a:pt x="81" y="206"/>
                </a:cubicBezTo>
                <a:cubicBezTo>
                  <a:pt x="81" y="206"/>
                  <a:pt x="81" y="206"/>
                  <a:pt x="81" y="206"/>
                </a:cubicBezTo>
                <a:cubicBezTo>
                  <a:pt x="126" y="250"/>
                  <a:pt x="198" y="250"/>
                  <a:pt x="242" y="206"/>
                </a:cubicBezTo>
                <a:cubicBezTo>
                  <a:pt x="323" y="125"/>
                  <a:pt x="323" y="125"/>
                  <a:pt x="323" y="125"/>
                </a:cubicBezTo>
                <a:lnTo>
                  <a:pt x="242" y="45"/>
                </a:lnTo>
                <a:close/>
              </a:path>
            </a:pathLst>
          </a:custGeom>
          <a:solidFill>
            <a:schemeClr val="accent3"/>
          </a:solidFill>
          <a:ln>
            <a:noFill/>
          </a:ln>
          <a:effectLst>
            <a:outerShdw dist="35921" dir="2700000" algn="ctr" rotWithShape="0">
              <a:srgbClr val="C7C4C4"/>
            </a:outerShdw>
          </a:effectLst>
        </p:spPr>
        <p:txBody>
          <a:bodyPr>
            <a:normAutofit/>
          </a:bodyPr>
          <a:lstStyle/>
          <a:p>
            <a:pPr>
              <a:defRPr/>
            </a:pPr>
            <a:endParaRPr lang="zh-CN" altLang="en-US"/>
          </a:p>
        </p:txBody>
      </p:sp>
      <p:sp>
        <p:nvSpPr>
          <p:cNvPr id="37" name="Freeform 31"/>
          <p:cNvSpPr/>
          <p:nvPr>
            <p:custDataLst>
              <p:tags r:id="rId6"/>
            </p:custDataLst>
          </p:nvPr>
        </p:nvSpPr>
        <p:spPr bwMode="auto">
          <a:xfrm>
            <a:off x="6342380" y="2737485"/>
            <a:ext cx="843280" cy="841375"/>
          </a:xfrm>
          <a:custGeom>
            <a:avLst/>
            <a:gdLst>
              <a:gd name="T0" fmla="*/ 114 w 228"/>
              <a:gd name="T1" fmla="*/ 228 h 228"/>
              <a:gd name="T2" fmla="*/ 228 w 228"/>
              <a:gd name="T3" fmla="*/ 114 h 228"/>
              <a:gd name="T4" fmla="*/ 228 w 228"/>
              <a:gd name="T5" fmla="*/ 114 h 228"/>
              <a:gd name="T6" fmla="*/ 228 w 228"/>
              <a:gd name="T7" fmla="*/ 0 h 228"/>
              <a:gd name="T8" fmla="*/ 114 w 228"/>
              <a:gd name="T9" fmla="*/ 0 h 228"/>
              <a:gd name="T10" fmla="*/ 114 w 228"/>
              <a:gd name="T11" fmla="*/ 0 h 228"/>
              <a:gd name="T12" fmla="*/ 0 w 228"/>
              <a:gd name="T13" fmla="*/ 114 h 228"/>
              <a:gd name="T14" fmla="*/ 0 w 228"/>
              <a:gd name="T15" fmla="*/ 228 h 228"/>
              <a:gd name="T16" fmla="*/ 11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228"/>
                </a:moveTo>
                <a:cubicBezTo>
                  <a:pt x="177" y="228"/>
                  <a:pt x="228" y="177"/>
                  <a:pt x="228" y="114"/>
                </a:cubicBezTo>
                <a:cubicBezTo>
                  <a:pt x="228" y="114"/>
                  <a:pt x="228" y="114"/>
                  <a:pt x="228" y="114"/>
                </a:cubicBezTo>
                <a:cubicBezTo>
                  <a:pt x="228" y="0"/>
                  <a:pt x="228" y="0"/>
                  <a:pt x="228" y="0"/>
                </a:cubicBezTo>
                <a:cubicBezTo>
                  <a:pt x="114" y="0"/>
                  <a:pt x="114" y="0"/>
                  <a:pt x="114" y="0"/>
                </a:cubicBezTo>
                <a:cubicBezTo>
                  <a:pt x="114" y="0"/>
                  <a:pt x="114" y="0"/>
                  <a:pt x="114" y="0"/>
                </a:cubicBezTo>
                <a:cubicBezTo>
                  <a:pt x="51" y="0"/>
                  <a:pt x="0" y="51"/>
                  <a:pt x="0" y="114"/>
                </a:cubicBezTo>
                <a:cubicBezTo>
                  <a:pt x="0" y="228"/>
                  <a:pt x="0" y="228"/>
                  <a:pt x="0" y="228"/>
                </a:cubicBezTo>
                <a:lnTo>
                  <a:pt x="114" y="228"/>
                </a:lnTo>
                <a:close/>
              </a:path>
            </a:pathLst>
          </a:custGeom>
          <a:solidFill>
            <a:schemeClr val="accent4"/>
          </a:solidFill>
          <a:ln>
            <a:noFill/>
          </a:ln>
          <a:effectLst>
            <a:outerShdw dist="35921" dir="2700000" algn="ctr" rotWithShape="0">
              <a:srgbClr val="C7C4C4"/>
            </a:outerShdw>
          </a:effectLst>
        </p:spPr>
        <p:txBody>
          <a:bodyPr>
            <a:normAutofit/>
          </a:bodyPr>
          <a:lstStyle/>
          <a:p>
            <a:pPr>
              <a:defRPr/>
            </a:pPr>
            <a:endParaRPr lang="zh-CN" altLang="en-US"/>
          </a:p>
        </p:txBody>
      </p:sp>
      <p:sp>
        <p:nvSpPr>
          <p:cNvPr id="38" name="Freeform 32"/>
          <p:cNvSpPr>
            <a:spLocks noEditPoints="1"/>
          </p:cNvSpPr>
          <p:nvPr>
            <p:custDataLst>
              <p:tags r:id="rId7"/>
            </p:custDataLst>
          </p:nvPr>
        </p:nvSpPr>
        <p:spPr bwMode="auto">
          <a:xfrm>
            <a:off x="7070725" y="4161790"/>
            <a:ext cx="388620" cy="387350"/>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2147483646 h 105"/>
              <a:gd name="T10" fmla="*/ 2147483646 w 105"/>
              <a:gd name="T11" fmla="*/ 2147483646 h 105"/>
              <a:gd name="T12" fmla="*/ 2147483646 w 105"/>
              <a:gd name="T13" fmla="*/ 2147483646 h 105"/>
              <a:gd name="T14" fmla="*/ 2147483646 w 105"/>
              <a:gd name="T15" fmla="*/ 2147483646 h 105"/>
              <a:gd name="T16" fmla="*/ 2147483646 w 105"/>
              <a:gd name="T17" fmla="*/ 2147483646 h 105"/>
              <a:gd name="T18" fmla="*/ 2147483646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2147483646 w 105"/>
              <a:gd name="T31" fmla="*/ 2147483646 h 105"/>
              <a:gd name="T32" fmla="*/ 2147483646 w 105"/>
              <a:gd name="T33" fmla="*/ 2147483646 h 105"/>
              <a:gd name="T34" fmla="*/ 2147483646 w 105"/>
              <a:gd name="T35" fmla="*/ 2147483646 h 105"/>
              <a:gd name="T36" fmla="*/ 0 w 105"/>
              <a:gd name="T37" fmla="*/ 2147483646 h 105"/>
              <a:gd name="T38" fmla="*/ 2147483646 w 105"/>
              <a:gd name="T39" fmla="*/ 2147483646 h 105"/>
              <a:gd name="T40" fmla="*/ 2147483646 w 105"/>
              <a:gd name="T41" fmla="*/ 2147483646 h 105"/>
              <a:gd name="T42" fmla="*/ 2147483646 w 105"/>
              <a:gd name="T43" fmla="*/ 2147483646 h 105"/>
              <a:gd name="T44" fmla="*/ 2147483646 w 105"/>
              <a:gd name="T45" fmla="*/ 2147483646 h 105"/>
              <a:gd name="T46" fmla="*/ 2147483646 w 105"/>
              <a:gd name="T47" fmla="*/ 2147483646 h 105"/>
              <a:gd name="T48" fmla="*/ 2147483646 w 105"/>
              <a:gd name="T49" fmla="*/ 2147483646 h 105"/>
              <a:gd name="T50" fmla="*/ 2147483646 w 105"/>
              <a:gd name="T51" fmla="*/ 2147483646 h 105"/>
              <a:gd name="T52" fmla="*/ 2147483646 w 105"/>
              <a:gd name="T53" fmla="*/ 2147483646 h 105"/>
              <a:gd name="T54" fmla="*/ 2147483646 w 105"/>
              <a:gd name="T55" fmla="*/ 2147483646 h 105"/>
              <a:gd name="T56" fmla="*/ 2147483646 w 105"/>
              <a:gd name="T57" fmla="*/ 2147483646 h 105"/>
              <a:gd name="T58" fmla="*/ 2147483646 w 105"/>
              <a:gd name="T59" fmla="*/ 2147483646 h 105"/>
              <a:gd name="T60" fmla="*/ 2147483646 w 105"/>
              <a:gd name="T61" fmla="*/ 2147483646 h 105"/>
              <a:gd name="T62" fmla="*/ 2147483646 w 105"/>
              <a:gd name="T63" fmla="*/ 2147483646 h 105"/>
              <a:gd name="T64" fmla="*/ 2147483646 w 105"/>
              <a:gd name="T65" fmla="*/ 2147483646 h 105"/>
              <a:gd name="T66" fmla="*/ 2147483646 w 105"/>
              <a:gd name="T67" fmla="*/ 2147483646 h 105"/>
              <a:gd name="T68" fmla="*/ 2147483646 w 105"/>
              <a:gd name="T69" fmla="*/ 2147483646 h 105"/>
              <a:gd name="T70" fmla="*/ 2147483646 w 105"/>
              <a:gd name="T71" fmla="*/ 2147483646 h 105"/>
              <a:gd name="T72" fmla="*/ 2147483646 w 105"/>
              <a:gd name="T73" fmla="*/ 2147483646 h 105"/>
              <a:gd name="T74" fmla="*/ 2147483646 w 105"/>
              <a:gd name="T75" fmla="*/ 2147483646 h 105"/>
              <a:gd name="T76" fmla="*/ 2147483646 w 105"/>
              <a:gd name="T77" fmla="*/ 2147483646 h 105"/>
              <a:gd name="T78" fmla="*/ 2147483646 w 105"/>
              <a:gd name="T79" fmla="*/ 2147483646 h 105"/>
              <a:gd name="T80" fmla="*/ 2147483646 w 105"/>
              <a:gd name="T81" fmla="*/ 2147483646 h 105"/>
              <a:gd name="T82" fmla="*/ 2147483646 w 105"/>
              <a:gd name="T83" fmla="*/ 2147483646 h 105"/>
              <a:gd name="T84" fmla="*/ 2147483646 w 105"/>
              <a:gd name="T85" fmla="*/ 2147483646 h 105"/>
              <a:gd name="T86" fmla="*/ 2147483646 w 105"/>
              <a:gd name="T87" fmla="*/ 2147483646 h 105"/>
              <a:gd name="T88" fmla="*/ 2147483646 w 105"/>
              <a:gd name="T89" fmla="*/ 2147483646 h 105"/>
              <a:gd name="T90" fmla="*/ 2147483646 w 105"/>
              <a:gd name="T91" fmla="*/ 2147483646 h 105"/>
              <a:gd name="T92" fmla="*/ 2147483646 w 105"/>
              <a:gd name="T93" fmla="*/ 2147483646 h 105"/>
              <a:gd name="T94" fmla="*/ 2147483646 w 105"/>
              <a:gd name="T95" fmla="*/ 2147483646 h 105"/>
              <a:gd name="T96" fmla="*/ 2147483646 w 105"/>
              <a:gd name="T97" fmla="*/ 2147483646 h 105"/>
              <a:gd name="T98" fmla="*/ 2147483646 w 105"/>
              <a:gd name="T99" fmla="*/ 2147483646 h 105"/>
              <a:gd name="T100" fmla="*/ 2147483646 w 105"/>
              <a:gd name="T101" fmla="*/ 2147483646 h 105"/>
              <a:gd name="T102" fmla="*/ 2147483646 w 105"/>
              <a:gd name="T103" fmla="*/ 2147483646 h 105"/>
              <a:gd name="T104" fmla="*/ 2147483646 w 105"/>
              <a:gd name="T105" fmla="*/ 2147483646 h 1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5" h="105">
                <a:moveTo>
                  <a:pt x="74" y="14"/>
                </a:moveTo>
                <a:cubicBezTo>
                  <a:pt x="87" y="1"/>
                  <a:pt x="87" y="1"/>
                  <a:pt x="87" y="1"/>
                </a:cubicBezTo>
                <a:cubicBezTo>
                  <a:pt x="88" y="0"/>
                  <a:pt x="90" y="0"/>
                  <a:pt x="91" y="1"/>
                </a:cubicBezTo>
                <a:cubicBezTo>
                  <a:pt x="91" y="1"/>
                  <a:pt x="91" y="1"/>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4" y="14"/>
                  <a:pt x="104" y="14"/>
                  <a:pt x="104" y="14"/>
                </a:cubicBezTo>
                <a:cubicBezTo>
                  <a:pt x="105" y="15"/>
                  <a:pt x="105" y="17"/>
                  <a:pt x="104" y="18"/>
                </a:cubicBezTo>
                <a:cubicBezTo>
                  <a:pt x="91" y="31"/>
                  <a:pt x="91" y="31"/>
                  <a:pt x="91" y="31"/>
                </a:cubicBezTo>
                <a:cubicBezTo>
                  <a:pt x="90" y="32"/>
                  <a:pt x="89" y="32"/>
                  <a:pt x="89" y="32"/>
                </a:cubicBezTo>
                <a:cubicBezTo>
                  <a:pt x="81" y="30"/>
                  <a:pt x="81" y="30"/>
                  <a:pt x="81" y="30"/>
                </a:cubicBezTo>
                <a:cubicBezTo>
                  <a:pt x="77" y="34"/>
                  <a:pt x="77" y="34"/>
                  <a:pt x="77" y="34"/>
                </a:cubicBezTo>
                <a:cubicBezTo>
                  <a:pt x="81" y="39"/>
                  <a:pt x="84" y="46"/>
                  <a:pt x="84" y="53"/>
                </a:cubicBezTo>
                <a:cubicBezTo>
                  <a:pt x="84" y="62"/>
                  <a:pt x="80" y="70"/>
                  <a:pt x="74" y="76"/>
                </a:cubicBezTo>
                <a:cubicBezTo>
                  <a:pt x="74" y="76"/>
                  <a:pt x="74" y="76"/>
                  <a:pt x="74" y="76"/>
                </a:cubicBezTo>
                <a:cubicBezTo>
                  <a:pt x="69" y="82"/>
                  <a:pt x="61" y="85"/>
                  <a:pt x="52" y="85"/>
                </a:cubicBezTo>
                <a:cubicBezTo>
                  <a:pt x="43" y="85"/>
                  <a:pt x="35" y="82"/>
                  <a:pt x="29" y="76"/>
                </a:cubicBezTo>
                <a:cubicBezTo>
                  <a:pt x="23" y="70"/>
                  <a:pt x="20" y="62"/>
                  <a:pt x="20" y="53"/>
                </a:cubicBezTo>
                <a:cubicBezTo>
                  <a:pt x="20" y="44"/>
                  <a:pt x="23" y="36"/>
                  <a:pt x="29" y="31"/>
                </a:cubicBezTo>
                <a:cubicBezTo>
                  <a:pt x="35" y="25"/>
                  <a:pt x="43" y="21"/>
                  <a:pt x="52" y="21"/>
                </a:cubicBezTo>
                <a:cubicBezTo>
                  <a:pt x="59" y="21"/>
                  <a:pt x="66" y="24"/>
                  <a:pt x="71" y="28"/>
                </a:cubicBezTo>
                <a:cubicBezTo>
                  <a:pt x="75" y="24"/>
                  <a:pt x="75" y="24"/>
                  <a:pt x="75" y="24"/>
                </a:cubicBezTo>
                <a:cubicBezTo>
                  <a:pt x="73" y="16"/>
                  <a:pt x="73" y="16"/>
                  <a:pt x="73" y="16"/>
                </a:cubicBezTo>
                <a:cubicBezTo>
                  <a:pt x="73" y="16"/>
                  <a:pt x="73" y="15"/>
                  <a:pt x="74" y="14"/>
                </a:cubicBezTo>
                <a:close/>
                <a:moveTo>
                  <a:pt x="93" y="41"/>
                </a:moveTo>
                <a:cubicBezTo>
                  <a:pt x="93" y="41"/>
                  <a:pt x="93" y="41"/>
                  <a:pt x="93" y="41"/>
                </a:cubicBezTo>
                <a:cubicBezTo>
                  <a:pt x="93" y="38"/>
                  <a:pt x="94" y="36"/>
                  <a:pt x="96" y="35"/>
                </a:cubicBezTo>
                <a:cubicBezTo>
                  <a:pt x="98" y="35"/>
                  <a:pt x="101" y="36"/>
                  <a:pt x="101" y="38"/>
                </a:cubicBezTo>
                <a:cubicBezTo>
                  <a:pt x="102" y="41"/>
                  <a:pt x="102" y="43"/>
                  <a:pt x="103" y="46"/>
                </a:cubicBezTo>
                <a:cubicBezTo>
                  <a:pt x="103" y="48"/>
                  <a:pt x="103" y="51"/>
                  <a:pt x="103" y="53"/>
                </a:cubicBezTo>
                <a:cubicBezTo>
                  <a:pt x="103" y="67"/>
                  <a:pt x="98" y="80"/>
                  <a:pt x="88" y="90"/>
                </a:cubicBezTo>
                <a:cubicBezTo>
                  <a:pt x="79" y="99"/>
                  <a:pt x="66" y="105"/>
                  <a:pt x="52" y="105"/>
                </a:cubicBezTo>
                <a:cubicBezTo>
                  <a:pt x="38" y="105"/>
                  <a:pt x="25" y="99"/>
                  <a:pt x="15" y="90"/>
                </a:cubicBezTo>
                <a:cubicBezTo>
                  <a:pt x="6" y="80"/>
                  <a:pt x="0" y="67"/>
                  <a:pt x="0" y="53"/>
                </a:cubicBezTo>
                <a:cubicBezTo>
                  <a:pt x="0" y="39"/>
                  <a:pt x="6" y="26"/>
                  <a:pt x="15" y="17"/>
                </a:cubicBezTo>
                <a:cubicBezTo>
                  <a:pt x="25" y="7"/>
                  <a:pt x="38" y="2"/>
                  <a:pt x="52" y="2"/>
                </a:cubicBezTo>
                <a:cubicBezTo>
                  <a:pt x="54" y="2"/>
                  <a:pt x="57" y="2"/>
                  <a:pt x="59" y="2"/>
                </a:cubicBezTo>
                <a:cubicBezTo>
                  <a:pt x="62" y="3"/>
                  <a:pt x="64" y="3"/>
                  <a:pt x="67" y="4"/>
                </a:cubicBezTo>
                <a:cubicBezTo>
                  <a:pt x="69" y="4"/>
                  <a:pt x="70" y="7"/>
                  <a:pt x="70" y="9"/>
                </a:cubicBezTo>
                <a:cubicBezTo>
                  <a:pt x="69" y="11"/>
                  <a:pt x="67" y="12"/>
                  <a:pt x="64" y="12"/>
                </a:cubicBezTo>
                <a:cubicBezTo>
                  <a:pt x="62" y="11"/>
                  <a:pt x="60" y="11"/>
                  <a:pt x="58" y="10"/>
                </a:cubicBezTo>
                <a:cubicBezTo>
                  <a:pt x="56" y="10"/>
                  <a:pt x="54" y="10"/>
                  <a:pt x="52" y="10"/>
                </a:cubicBezTo>
                <a:cubicBezTo>
                  <a:pt x="40" y="10"/>
                  <a:pt x="29" y="15"/>
                  <a:pt x="21" y="22"/>
                </a:cubicBezTo>
                <a:cubicBezTo>
                  <a:pt x="13" y="30"/>
                  <a:pt x="9" y="41"/>
                  <a:pt x="9" y="53"/>
                </a:cubicBezTo>
                <a:cubicBezTo>
                  <a:pt x="9" y="65"/>
                  <a:pt x="13" y="76"/>
                  <a:pt x="21" y="84"/>
                </a:cubicBezTo>
                <a:cubicBezTo>
                  <a:pt x="29" y="92"/>
                  <a:pt x="40" y="96"/>
                  <a:pt x="52" y="96"/>
                </a:cubicBezTo>
                <a:cubicBezTo>
                  <a:pt x="64" y="96"/>
                  <a:pt x="75" y="92"/>
                  <a:pt x="82" y="84"/>
                </a:cubicBezTo>
                <a:cubicBezTo>
                  <a:pt x="90" y="76"/>
                  <a:pt x="95" y="65"/>
                  <a:pt x="95" y="53"/>
                </a:cubicBezTo>
                <a:cubicBezTo>
                  <a:pt x="95" y="51"/>
                  <a:pt x="95" y="49"/>
                  <a:pt x="95" y="47"/>
                </a:cubicBezTo>
                <a:cubicBezTo>
                  <a:pt x="94" y="45"/>
                  <a:pt x="94" y="43"/>
                  <a:pt x="93" y="41"/>
                </a:cubicBezTo>
                <a:close/>
                <a:moveTo>
                  <a:pt x="52" y="38"/>
                </a:moveTo>
                <a:cubicBezTo>
                  <a:pt x="52" y="38"/>
                  <a:pt x="52" y="38"/>
                  <a:pt x="52" y="38"/>
                </a:cubicBezTo>
                <a:cubicBezTo>
                  <a:pt x="54" y="38"/>
                  <a:pt x="57" y="39"/>
                  <a:pt x="59" y="40"/>
                </a:cubicBezTo>
                <a:cubicBezTo>
                  <a:pt x="68" y="31"/>
                  <a:pt x="68" y="31"/>
                  <a:pt x="68" y="31"/>
                </a:cubicBezTo>
                <a:cubicBezTo>
                  <a:pt x="63" y="28"/>
                  <a:pt x="58" y="26"/>
                  <a:pt x="52" y="26"/>
                </a:cubicBezTo>
                <a:cubicBezTo>
                  <a:pt x="44" y="26"/>
                  <a:pt x="38" y="29"/>
                  <a:pt x="33" y="34"/>
                </a:cubicBezTo>
                <a:cubicBezTo>
                  <a:pt x="33" y="34"/>
                  <a:pt x="33" y="34"/>
                  <a:pt x="33" y="34"/>
                </a:cubicBezTo>
                <a:cubicBezTo>
                  <a:pt x="33" y="34"/>
                  <a:pt x="33" y="34"/>
                  <a:pt x="33" y="34"/>
                </a:cubicBezTo>
                <a:cubicBezTo>
                  <a:pt x="28" y="39"/>
                  <a:pt x="25" y="46"/>
                  <a:pt x="25" y="53"/>
                </a:cubicBezTo>
                <a:cubicBezTo>
                  <a:pt x="25" y="61"/>
                  <a:pt x="28" y="67"/>
                  <a:pt x="33" y="72"/>
                </a:cubicBezTo>
                <a:cubicBezTo>
                  <a:pt x="38" y="77"/>
                  <a:pt x="44" y="80"/>
                  <a:pt x="52" y="80"/>
                </a:cubicBezTo>
                <a:cubicBezTo>
                  <a:pt x="59" y="80"/>
                  <a:pt x="66" y="77"/>
                  <a:pt x="71" y="72"/>
                </a:cubicBezTo>
                <a:cubicBezTo>
                  <a:pt x="71" y="72"/>
                  <a:pt x="71" y="72"/>
                  <a:pt x="71" y="72"/>
                </a:cubicBezTo>
                <a:cubicBezTo>
                  <a:pt x="76" y="67"/>
                  <a:pt x="79" y="61"/>
                  <a:pt x="79" y="53"/>
                </a:cubicBezTo>
                <a:cubicBezTo>
                  <a:pt x="79" y="47"/>
                  <a:pt x="77" y="42"/>
                  <a:pt x="74" y="37"/>
                </a:cubicBezTo>
                <a:cubicBezTo>
                  <a:pt x="65" y="46"/>
                  <a:pt x="65" y="46"/>
                  <a:pt x="65" y="46"/>
                </a:cubicBezTo>
                <a:cubicBezTo>
                  <a:pt x="66" y="48"/>
                  <a:pt x="67" y="51"/>
                  <a:pt x="67" y="53"/>
                </a:cubicBezTo>
                <a:cubicBezTo>
                  <a:pt x="67" y="57"/>
                  <a:pt x="65" y="61"/>
                  <a:pt x="62" y="64"/>
                </a:cubicBezTo>
                <a:cubicBezTo>
                  <a:pt x="62" y="64"/>
                  <a:pt x="62" y="64"/>
                  <a:pt x="62" y="64"/>
                </a:cubicBezTo>
                <a:cubicBezTo>
                  <a:pt x="60" y="66"/>
                  <a:pt x="56" y="68"/>
                  <a:pt x="52" y="68"/>
                </a:cubicBezTo>
                <a:cubicBezTo>
                  <a:pt x="48" y="68"/>
                  <a:pt x="44" y="66"/>
                  <a:pt x="41" y="64"/>
                </a:cubicBezTo>
                <a:cubicBezTo>
                  <a:pt x="39" y="61"/>
                  <a:pt x="37" y="57"/>
                  <a:pt x="37" y="53"/>
                </a:cubicBezTo>
                <a:cubicBezTo>
                  <a:pt x="37" y="49"/>
                  <a:pt x="39" y="45"/>
                  <a:pt x="41" y="43"/>
                </a:cubicBezTo>
                <a:cubicBezTo>
                  <a:pt x="41" y="43"/>
                  <a:pt x="41" y="43"/>
                  <a:pt x="41" y="43"/>
                </a:cubicBezTo>
                <a:cubicBezTo>
                  <a:pt x="44" y="40"/>
                  <a:pt x="48" y="38"/>
                  <a:pt x="52" y="38"/>
                </a:cubicBezTo>
                <a:close/>
                <a:moveTo>
                  <a:pt x="55" y="44"/>
                </a:moveTo>
                <a:cubicBezTo>
                  <a:pt x="55" y="44"/>
                  <a:pt x="55" y="44"/>
                  <a:pt x="55" y="44"/>
                </a:cubicBezTo>
                <a:cubicBezTo>
                  <a:pt x="54" y="43"/>
                  <a:pt x="53" y="43"/>
                  <a:pt x="52" y="43"/>
                </a:cubicBezTo>
                <a:cubicBezTo>
                  <a:pt x="49" y="43"/>
                  <a:pt x="47" y="44"/>
                  <a:pt x="45" y="46"/>
                </a:cubicBezTo>
                <a:cubicBezTo>
                  <a:pt x="43" y="48"/>
                  <a:pt x="42" y="50"/>
                  <a:pt x="42" y="53"/>
                </a:cubicBezTo>
                <a:cubicBezTo>
                  <a:pt x="42" y="56"/>
                  <a:pt x="43" y="58"/>
                  <a:pt x="45" y="60"/>
                </a:cubicBezTo>
                <a:cubicBezTo>
                  <a:pt x="47" y="62"/>
                  <a:pt x="49" y="63"/>
                  <a:pt x="52" y="63"/>
                </a:cubicBezTo>
                <a:cubicBezTo>
                  <a:pt x="55" y="63"/>
                  <a:pt x="57" y="62"/>
                  <a:pt x="59" y="60"/>
                </a:cubicBezTo>
                <a:cubicBezTo>
                  <a:pt x="59" y="60"/>
                  <a:pt x="59" y="60"/>
                  <a:pt x="59" y="60"/>
                </a:cubicBezTo>
                <a:cubicBezTo>
                  <a:pt x="61" y="58"/>
                  <a:pt x="62" y="56"/>
                  <a:pt x="62" y="53"/>
                </a:cubicBezTo>
                <a:cubicBezTo>
                  <a:pt x="62" y="52"/>
                  <a:pt x="61" y="51"/>
                  <a:pt x="61" y="50"/>
                </a:cubicBezTo>
                <a:cubicBezTo>
                  <a:pt x="55" y="56"/>
                  <a:pt x="55" y="56"/>
                  <a:pt x="55" y="56"/>
                </a:cubicBezTo>
                <a:cubicBezTo>
                  <a:pt x="53" y="58"/>
                  <a:pt x="51" y="58"/>
                  <a:pt x="49" y="56"/>
                </a:cubicBezTo>
                <a:cubicBezTo>
                  <a:pt x="47" y="54"/>
                  <a:pt x="47" y="52"/>
                  <a:pt x="49" y="50"/>
                </a:cubicBezTo>
                <a:cubicBezTo>
                  <a:pt x="55" y="44"/>
                  <a:pt x="55" y="44"/>
                  <a:pt x="55" y="44"/>
                </a:cubicBezTo>
                <a:close/>
                <a:moveTo>
                  <a:pt x="88" y="7"/>
                </a:moveTo>
                <a:cubicBezTo>
                  <a:pt x="88" y="7"/>
                  <a:pt x="88" y="7"/>
                  <a:pt x="88" y="7"/>
                </a:cubicBezTo>
                <a:cubicBezTo>
                  <a:pt x="78" y="17"/>
                  <a:pt x="78" y="17"/>
                  <a:pt x="78" y="17"/>
                </a:cubicBezTo>
                <a:cubicBezTo>
                  <a:pt x="80" y="22"/>
                  <a:pt x="80" y="22"/>
                  <a:pt x="80" y="22"/>
                </a:cubicBezTo>
                <a:cubicBezTo>
                  <a:pt x="89" y="12"/>
                  <a:pt x="89" y="12"/>
                  <a:pt x="89" y="12"/>
                </a:cubicBezTo>
                <a:cubicBezTo>
                  <a:pt x="88" y="7"/>
                  <a:pt x="88" y="7"/>
                  <a:pt x="88" y="7"/>
                </a:cubicBezTo>
                <a:close/>
                <a:moveTo>
                  <a:pt x="93" y="16"/>
                </a:moveTo>
                <a:cubicBezTo>
                  <a:pt x="93" y="16"/>
                  <a:pt x="93" y="16"/>
                  <a:pt x="93" y="16"/>
                </a:cubicBezTo>
                <a:cubicBezTo>
                  <a:pt x="83" y="25"/>
                  <a:pt x="83" y="25"/>
                  <a:pt x="83" y="25"/>
                </a:cubicBezTo>
                <a:cubicBezTo>
                  <a:pt x="89" y="27"/>
                  <a:pt x="89" y="27"/>
                  <a:pt x="89" y="27"/>
                </a:cubicBezTo>
                <a:cubicBezTo>
                  <a:pt x="98" y="17"/>
                  <a:pt x="98" y="17"/>
                  <a:pt x="98" y="17"/>
                </a:cubicBezTo>
                <a:cubicBezTo>
                  <a:pt x="93" y="16"/>
                  <a:pt x="93" y="16"/>
                  <a:pt x="93" y="16"/>
                </a:cubicBezTo>
                <a:close/>
              </a:path>
            </a:pathLst>
          </a:custGeom>
          <a:solidFill>
            <a:schemeClr val="bg1"/>
          </a:solidFill>
          <a:ln>
            <a:noFill/>
          </a:ln>
        </p:spPr>
        <p:txBody>
          <a:bodyPr>
            <a:normAutofit/>
          </a:bodyPr>
          <a:lstStyle/>
          <a:p>
            <a:endParaRPr lang="zh-CN" altLang="en-US"/>
          </a:p>
        </p:txBody>
      </p:sp>
      <p:sp>
        <p:nvSpPr>
          <p:cNvPr id="39" name="Freeform 33"/>
          <p:cNvSpPr>
            <a:spLocks noEditPoints="1"/>
          </p:cNvSpPr>
          <p:nvPr>
            <p:custDataLst>
              <p:tags r:id="rId8"/>
            </p:custDataLst>
          </p:nvPr>
        </p:nvSpPr>
        <p:spPr bwMode="auto">
          <a:xfrm>
            <a:off x="3702050" y="4191635"/>
            <a:ext cx="368300" cy="361950"/>
          </a:xfrm>
          <a:custGeom>
            <a:avLst/>
            <a:gdLst>
              <a:gd name="T0" fmla="*/ 2147483646 w 99"/>
              <a:gd name="T1" fmla="*/ 2147483646 h 98"/>
              <a:gd name="T2" fmla="*/ 2147483646 w 99"/>
              <a:gd name="T3" fmla="*/ 2147483646 h 98"/>
              <a:gd name="T4" fmla="*/ 2147483646 w 99"/>
              <a:gd name="T5" fmla="*/ 2147483646 h 98"/>
              <a:gd name="T6" fmla="*/ 2147483646 w 99"/>
              <a:gd name="T7" fmla="*/ 2147483646 h 98"/>
              <a:gd name="T8" fmla="*/ 2147483646 w 99"/>
              <a:gd name="T9" fmla="*/ 2147483646 h 98"/>
              <a:gd name="T10" fmla="*/ 2147483646 w 99"/>
              <a:gd name="T11" fmla="*/ 2147483646 h 98"/>
              <a:gd name="T12" fmla="*/ 2147483646 w 99"/>
              <a:gd name="T13" fmla="*/ 2147483646 h 98"/>
              <a:gd name="T14" fmla="*/ 2147483646 w 99"/>
              <a:gd name="T15" fmla="*/ 2147483646 h 98"/>
              <a:gd name="T16" fmla="*/ 2147483646 w 99"/>
              <a:gd name="T17" fmla="*/ 2147483646 h 98"/>
              <a:gd name="T18" fmla="*/ 2147483646 w 99"/>
              <a:gd name="T19" fmla="*/ 2147483646 h 98"/>
              <a:gd name="T20" fmla="*/ 2147483646 w 99"/>
              <a:gd name="T21" fmla="*/ 2147483646 h 98"/>
              <a:gd name="T22" fmla="*/ 2147483646 w 99"/>
              <a:gd name="T23" fmla="*/ 2147483646 h 98"/>
              <a:gd name="T24" fmla="*/ 2147483646 w 99"/>
              <a:gd name="T25" fmla="*/ 2147483646 h 98"/>
              <a:gd name="T26" fmla="*/ 2147483646 w 99"/>
              <a:gd name="T27" fmla="*/ 2147483646 h 98"/>
              <a:gd name="T28" fmla="*/ 0 w 99"/>
              <a:gd name="T29" fmla="*/ 2147483646 h 98"/>
              <a:gd name="T30" fmla="*/ 2147483646 w 99"/>
              <a:gd name="T31" fmla="*/ 2147483646 h 98"/>
              <a:gd name="T32" fmla="*/ 2147483646 w 99"/>
              <a:gd name="T33" fmla="*/ 2147483646 h 98"/>
              <a:gd name="T34" fmla="*/ 2147483646 w 99"/>
              <a:gd name="T35" fmla="*/ 2147483646 h 98"/>
              <a:gd name="T36" fmla="*/ 2147483646 w 99"/>
              <a:gd name="T37" fmla="*/ 2147483646 h 98"/>
              <a:gd name="T38" fmla="*/ 2147483646 w 99"/>
              <a:gd name="T39" fmla="*/ 2147483646 h 98"/>
              <a:gd name="T40" fmla="*/ 2147483646 w 99"/>
              <a:gd name="T41" fmla="*/ 2147483646 h 98"/>
              <a:gd name="T42" fmla="*/ 2147483646 w 99"/>
              <a:gd name="T43" fmla="*/ 2147483646 h 98"/>
              <a:gd name="T44" fmla="*/ 2147483646 w 99"/>
              <a:gd name="T45" fmla="*/ 2147483646 h 98"/>
              <a:gd name="T46" fmla="*/ 2147483646 w 99"/>
              <a:gd name="T47" fmla="*/ 2147483646 h 98"/>
              <a:gd name="T48" fmla="*/ 2147483646 w 99"/>
              <a:gd name="T49" fmla="*/ 2147483646 h 98"/>
              <a:gd name="T50" fmla="*/ 2147483646 w 99"/>
              <a:gd name="T51" fmla="*/ 2147483646 h 98"/>
              <a:gd name="T52" fmla="*/ 2147483646 w 99"/>
              <a:gd name="T53" fmla="*/ 2147483646 h 98"/>
              <a:gd name="T54" fmla="*/ 2147483646 w 99"/>
              <a:gd name="T55" fmla="*/ 2147483646 h 98"/>
              <a:gd name="T56" fmla="*/ 2147483646 w 99"/>
              <a:gd name="T57" fmla="*/ 2147483646 h 98"/>
              <a:gd name="T58" fmla="*/ 2147483646 w 99"/>
              <a:gd name="T59" fmla="*/ 2147483646 h 98"/>
              <a:gd name="T60" fmla="*/ 2147483646 w 99"/>
              <a:gd name="T61" fmla="*/ 2147483646 h 98"/>
              <a:gd name="T62" fmla="*/ 2147483646 w 99"/>
              <a:gd name="T63" fmla="*/ 2147483646 h 98"/>
              <a:gd name="T64" fmla="*/ 2147483646 w 99"/>
              <a:gd name="T65" fmla="*/ 2147483646 h 98"/>
              <a:gd name="T66" fmla="*/ 2147483646 w 99"/>
              <a:gd name="T67" fmla="*/ 2147483646 h 98"/>
              <a:gd name="T68" fmla="*/ 2147483646 w 99"/>
              <a:gd name="T69" fmla="*/ 2147483646 h 98"/>
              <a:gd name="T70" fmla="*/ 2147483646 w 99"/>
              <a:gd name="T71" fmla="*/ 2147483646 h 98"/>
              <a:gd name="T72" fmla="*/ 2147483646 w 99"/>
              <a:gd name="T73" fmla="*/ 2147483646 h 98"/>
              <a:gd name="T74" fmla="*/ 2147483646 w 99"/>
              <a:gd name="T75" fmla="*/ 2147483646 h 98"/>
              <a:gd name="T76" fmla="*/ 2147483646 w 99"/>
              <a:gd name="T77" fmla="*/ 2147483646 h 98"/>
              <a:gd name="T78" fmla="*/ 2147483646 w 99"/>
              <a:gd name="T79" fmla="*/ 2147483646 h 98"/>
              <a:gd name="T80" fmla="*/ 2147483646 w 99"/>
              <a:gd name="T81" fmla="*/ 2147483646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 h="98">
                <a:moveTo>
                  <a:pt x="23" y="35"/>
                </a:moveTo>
                <a:cubicBezTo>
                  <a:pt x="22" y="36"/>
                  <a:pt x="21" y="37"/>
                  <a:pt x="20" y="37"/>
                </a:cubicBezTo>
                <a:cubicBezTo>
                  <a:pt x="19" y="36"/>
                  <a:pt x="18" y="35"/>
                  <a:pt x="18" y="33"/>
                </a:cubicBezTo>
                <a:cubicBezTo>
                  <a:pt x="19" y="32"/>
                  <a:pt x="20" y="30"/>
                  <a:pt x="21" y="28"/>
                </a:cubicBezTo>
                <a:cubicBezTo>
                  <a:pt x="22" y="27"/>
                  <a:pt x="23" y="25"/>
                  <a:pt x="25" y="24"/>
                </a:cubicBezTo>
                <a:cubicBezTo>
                  <a:pt x="25" y="24"/>
                  <a:pt x="25" y="24"/>
                  <a:pt x="25" y="24"/>
                </a:cubicBezTo>
                <a:cubicBezTo>
                  <a:pt x="25" y="24"/>
                  <a:pt x="25" y="24"/>
                  <a:pt x="25" y="24"/>
                </a:cubicBezTo>
                <a:cubicBezTo>
                  <a:pt x="26" y="23"/>
                  <a:pt x="27" y="22"/>
                  <a:pt x="29" y="21"/>
                </a:cubicBezTo>
                <a:cubicBezTo>
                  <a:pt x="30" y="20"/>
                  <a:pt x="32" y="19"/>
                  <a:pt x="34" y="18"/>
                </a:cubicBezTo>
                <a:cubicBezTo>
                  <a:pt x="35" y="17"/>
                  <a:pt x="37" y="18"/>
                  <a:pt x="37" y="19"/>
                </a:cubicBezTo>
                <a:cubicBezTo>
                  <a:pt x="38" y="21"/>
                  <a:pt x="37" y="22"/>
                  <a:pt x="36" y="22"/>
                </a:cubicBezTo>
                <a:cubicBezTo>
                  <a:pt x="34" y="23"/>
                  <a:pt x="33" y="24"/>
                  <a:pt x="32" y="25"/>
                </a:cubicBezTo>
                <a:cubicBezTo>
                  <a:pt x="30" y="26"/>
                  <a:pt x="29" y="26"/>
                  <a:pt x="28" y="28"/>
                </a:cubicBezTo>
                <a:cubicBezTo>
                  <a:pt x="27" y="29"/>
                  <a:pt x="26" y="30"/>
                  <a:pt x="25" y="31"/>
                </a:cubicBezTo>
                <a:cubicBezTo>
                  <a:pt x="24" y="32"/>
                  <a:pt x="24" y="34"/>
                  <a:pt x="23" y="35"/>
                </a:cubicBezTo>
                <a:close/>
                <a:moveTo>
                  <a:pt x="79" y="73"/>
                </a:moveTo>
                <a:cubicBezTo>
                  <a:pt x="79" y="73"/>
                  <a:pt x="79" y="73"/>
                  <a:pt x="79" y="73"/>
                </a:cubicBezTo>
                <a:cubicBezTo>
                  <a:pt x="97" y="91"/>
                  <a:pt x="97" y="91"/>
                  <a:pt x="97" y="91"/>
                </a:cubicBezTo>
                <a:cubicBezTo>
                  <a:pt x="99" y="92"/>
                  <a:pt x="99" y="95"/>
                  <a:pt x="97" y="96"/>
                </a:cubicBezTo>
                <a:cubicBezTo>
                  <a:pt x="95" y="98"/>
                  <a:pt x="93" y="98"/>
                  <a:pt x="91" y="96"/>
                </a:cubicBezTo>
                <a:cubicBezTo>
                  <a:pt x="74" y="79"/>
                  <a:pt x="74" y="79"/>
                  <a:pt x="74" y="79"/>
                </a:cubicBezTo>
                <a:cubicBezTo>
                  <a:pt x="70" y="82"/>
                  <a:pt x="66" y="84"/>
                  <a:pt x="62" y="86"/>
                </a:cubicBezTo>
                <a:cubicBezTo>
                  <a:pt x="57" y="88"/>
                  <a:pt x="51" y="89"/>
                  <a:pt x="45" y="89"/>
                </a:cubicBezTo>
                <a:cubicBezTo>
                  <a:pt x="39" y="89"/>
                  <a:pt x="33" y="88"/>
                  <a:pt x="28" y="86"/>
                </a:cubicBezTo>
                <a:cubicBezTo>
                  <a:pt x="28" y="86"/>
                  <a:pt x="28" y="86"/>
                  <a:pt x="28" y="86"/>
                </a:cubicBezTo>
                <a:cubicBezTo>
                  <a:pt x="23" y="83"/>
                  <a:pt x="18" y="80"/>
                  <a:pt x="14" y="76"/>
                </a:cubicBezTo>
                <a:cubicBezTo>
                  <a:pt x="14" y="76"/>
                  <a:pt x="14" y="76"/>
                  <a:pt x="14" y="76"/>
                </a:cubicBezTo>
                <a:cubicBezTo>
                  <a:pt x="9" y="72"/>
                  <a:pt x="6" y="67"/>
                  <a:pt x="4" y="62"/>
                </a:cubicBezTo>
                <a:cubicBezTo>
                  <a:pt x="4" y="61"/>
                  <a:pt x="4" y="61"/>
                  <a:pt x="4" y="61"/>
                </a:cubicBezTo>
                <a:cubicBezTo>
                  <a:pt x="2" y="56"/>
                  <a:pt x="0" y="50"/>
                  <a:pt x="0" y="45"/>
                </a:cubicBezTo>
                <a:cubicBezTo>
                  <a:pt x="0" y="39"/>
                  <a:pt x="2" y="33"/>
                  <a:pt x="4" y="28"/>
                </a:cubicBezTo>
                <a:cubicBezTo>
                  <a:pt x="6" y="22"/>
                  <a:pt x="9" y="17"/>
                  <a:pt x="14" y="13"/>
                </a:cubicBezTo>
                <a:cubicBezTo>
                  <a:pt x="22" y="5"/>
                  <a:pt x="33" y="0"/>
                  <a:pt x="45" y="0"/>
                </a:cubicBezTo>
                <a:cubicBezTo>
                  <a:pt x="51" y="0"/>
                  <a:pt x="57" y="1"/>
                  <a:pt x="62" y="3"/>
                </a:cubicBezTo>
                <a:cubicBezTo>
                  <a:pt x="62" y="3"/>
                  <a:pt x="62" y="3"/>
                  <a:pt x="62" y="3"/>
                </a:cubicBezTo>
                <a:cubicBezTo>
                  <a:pt x="68" y="6"/>
                  <a:pt x="72" y="9"/>
                  <a:pt x="77" y="13"/>
                </a:cubicBezTo>
                <a:cubicBezTo>
                  <a:pt x="77" y="13"/>
                  <a:pt x="77" y="13"/>
                  <a:pt x="77" y="13"/>
                </a:cubicBezTo>
                <a:cubicBezTo>
                  <a:pt x="81" y="17"/>
                  <a:pt x="84" y="22"/>
                  <a:pt x="86" y="28"/>
                </a:cubicBezTo>
                <a:cubicBezTo>
                  <a:pt x="86" y="28"/>
                  <a:pt x="86" y="28"/>
                  <a:pt x="86" y="28"/>
                </a:cubicBezTo>
                <a:cubicBezTo>
                  <a:pt x="88" y="33"/>
                  <a:pt x="90" y="39"/>
                  <a:pt x="90" y="45"/>
                </a:cubicBezTo>
                <a:cubicBezTo>
                  <a:pt x="90" y="51"/>
                  <a:pt x="88" y="56"/>
                  <a:pt x="86" y="62"/>
                </a:cubicBezTo>
                <a:cubicBezTo>
                  <a:pt x="85" y="66"/>
                  <a:pt x="82" y="70"/>
                  <a:pt x="79" y="73"/>
                </a:cubicBezTo>
                <a:close/>
                <a:moveTo>
                  <a:pt x="59" y="11"/>
                </a:moveTo>
                <a:cubicBezTo>
                  <a:pt x="59" y="11"/>
                  <a:pt x="59" y="11"/>
                  <a:pt x="59" y="11"/>
                </a:cubicBezTo>
                <a:cubicBezTo>
                  <a:pt x="55" y="9"/>
                  <a:pt x="50" y="8"/>
                  <a:pt x="45" y="8"/>
                </a:cubicBezTo>
                <a:cubicBezTo>
                  <a:pt x="35" y="8"/>
                  <a:pt x="26" y="12"/>
                  <a:pt x="19" y="19"/>
                </a:cubicBezTo>
                <a:cubicBezTo>
                  <a:pt x="16" y="22"/>
                  <a:pt x="13" y="26"/>
                  <a:pt x="11" y="31"/>
                </a:cubicBezTo>
                <a:cubicBezTo>
                  <a:pt x="10" y="35"/>
                  <a:pt x="9" y="40"/>
                  <a:pt x="9" y="45"/>
                </a:cubicBezTo>
                <a:cubicBezTo>
                  <a:pt x="9" y="49"/>
                  <a:pt x="10" y="54"/>
                  <a:pt x="11" y="58"/>
                </a:cubicBezTo>
                <a:cubicBezTo>
                  <a:pt x="11" y="58"/>
                  <a:pt x="11" y="58"/>
                  <a:pt x="11" y="58"/>
                </a:cubicBezTo>
                <a:cubicBezTo>
                  <a:pt x="13" y="63"/>
                  <a:pt x="16" y="67"/>
                  <a:pt x="19" y="70"/>
                </a:cubicBezTo>
                <a:cubicBezTo>
                  <a:pt x="19" y="70"/>
                  <a:pt x="19" y="70"/>
                  <a:pt x="19" y="70"/>
                </a:cubicBezTo>
                <a:cubicBezTo>
                  <a:pt x="19" y="70"/>
                  <a:pt x="19" y="70"/>
                  <a:pt x="19" y="70"/>
                </a:cubicBezTo>
                <a:cubicBezTo>
                  <a:pt x="23" y="74"/>
                  <a:pt x="27" y="76"/>
                  <a:pt x="31" y="78"/>
                </a:cubicBezTo>
                <a:cubicBezTo>
                  <a:pt x="31" y="78"/>
                  <a:pt x="31" y="78"/>
                  <a:pt x="31" y="78"/>
                </a:cubicBezTo>
                <a:cubicBezTo>
                  <a:pt x="35" y="80"/>
                  <a:pt x="40" y="81"/>
                  <a:pt x="45" y="81"/>
                </a:cubicBezTo>
                <a:cubicBezTo>
                  <a:pt x="50" y="81"/>
                  <a:pt x="55" y="80"/>
                  <a:pt x="59" y="78"/>
                </a:cubicBezTo>
                <a:cubicBezTo>
                  <a:pt x="63" y="76"/>
                  <a:pt x="67" y="74"/>
                  <a:pt x="71" y="70"/>
                </a:cubicBezTo>
                <a:cubicBezTo>
                  <a:pt x="71" y="70"/>
                  <a:pt x="71" y="70"/>
                  <a:pt x="71" y="70"/>
                </a:cubicBezTo>
                <a:cubicBezTo>
                  <a:pt x="71" y="70"/>
                  <a:pt x="71" y="70"/>
                  <a:pt x="71" y="70"/>
                </a:cubicBezTo>
                <a:cubicBezTo>
                  <a:pt x="74" y="67"/>
                  <a:pt x="77" y="63"/>
                  <a:pt x="79" y="58"/>
                </a:cubicBezTo>
                <a:cubicBezTo>
                  <a:pt x="80" y="54"/>
                  <a:pt x="81" y="49"/>
                  <a:pt x="81" y="45"/>
                </a:cubicBezTo>
                <a:cubicBezTo>
                  <a:pt x="81" y="40"/>
                  <a:pt x="81" y="35"/>
                  <a:pt x="79" y="31"/>
                </a:cubicBezTo>
                <a:cubicBezTo>
                  <a:pt x="79" y="31"/>
                  <a:pt x="79" y="31"/>
                  <a:pt x="79" y="31"/>
                </a:cubicBezTo>
                <a:cubicBezTo>
                  <a:pt x="77" y="26"/>
                  <a:pt x="74" y="22"/>
                  <a:pt x="71" y="19"/>
                </a:cubicBezTo>
                <a:cubicBezTo>
                  <a:pt x="71" y="19"/>
                  <a:pt x="71" y="19"/>
                  <a:pt x="71" y="19"/>
                </a:cubicBezTo>
                <a:cubicBezTo>
                  <a:pt x="67" y="15"/>
                  <a:pt x="63" y="13"/>
                  <a:pt x="59" y="11"/>
                </a:cubicBezTo>
                <a:close/>
                <a:moveTo>
                  <a:pt x="69" y="45"/>
                </a:moveTo>
                <a:cubicBezTo>
                  <a:pt x="69" y="45"/>
                  <a:pt x="69" y="45"/>
                  <a:pt x="69" y="45"/>
                </a:cubicBezTo>
                <a:cubicBezTo>
                  <a:pt x="69" y="43"/>
                  <a:pt x="70" y="42"/>
                  <a:pt x="71" y="42"/>
                </a:cubicBezTo>
                <a:cubicBezTo>
                  <a:pt x="73" y="42"/>
                  <a:pt x="74" y="43"/>
                  <a:pt x="74" y="45"/>
                </a:cubicBezTo>
                <a:cubicBezTo>
                  <a:pt x="74" y="48"/>
                  <a:pt x="73" y="52"/>
                  <a:pt x="72" y="56"/>
                </a:cubicBezTo>
                <a:cubicBezTo>
                  <a:pt x="72" y="56"/>
                  <a:pt x="72" y="56"/>
                  <a:pt x="72" y="56"/>
                </a:cubicBezTo>
                <a:cubicBezTo>
                  <a:pt x="70" y="59"/>
                  <a:pt x="68" y="62"/>
                  <a:pt x="65" y="65"/>
                </a:cubicBezTo>
                <a:cubicBezTo>
                  <a:pt x="63" y="68"/>
                  <a:pt x="59" y="70"/>
                  <a:pt x="56" y="71"/>
                </a:cubicBezTo>
                <a:cubicBezTo>
                  <a:pt x="53" y="73"/>
                  <a:pt x="49" y="73"/>
                  <a:pt x="45" y="73"/>
                </a:cubicBezTo>
                <a:cubicBezTo>
                  <a:pt x="44" y="73"/>
                  <a:pt x="43" y="72"/>
                  <a:pt x="43" y="71"/>
                </a:cubicBezTo>
                <a:cubicBezTo>
                  <a:pt x="43" y="70"/>
                  <a:pt x="44" y="69"/>
                  <a:pt x="45" y="69"/>
                </a:cubicBezTo>
                <a:cubicBezTo>
                  <a:pt x="48" y="69"/>
                  <a:pt x="51" y="68"/>
                  <a:pt x="54" y="67"/>
                </a:cubicBezTo>
                <a:cubicBezTo>
                  <a:pt x="57" y="65"/>
                  <a:pt x="60" y="64"/>
                  <a:pt x="62" y="61"/>
                </a:cubicBezTo>
                <a:cubicBezTo>
                  <a:pt x="64" y="59"/>
                  <a:pt x="66" y="57"/>
                  <a:pt x="67" y="54"/>
                </a:cubicBezTo>
                <a:cubicBezTo>
                  <a:pt x="67" y="54"/>
                  <a:pt x="67" y="54"/>
                  <a:pt x="67" y="54"/>
                </a:cubicBezTo>
                <a:cubicBezTo>
                  <a:pt x="68" y="51"/>
                  <a:pt x="69" y="48"/>
                  <a:pt x="69" y="45"/>
                </a:cubicBezTo>
                <a:close/>
              </a:path>
            </a:pathLst>
          </a:custGeom>
          <a:solidFill>
            <a:schemeClr val="bg1"/>
          </a:solidFill>
          <a:ln>
            <a:noFill/>
          </a:ln>
        </p:spPr>
        <p:txBody>
          <a:bodyPr>
            <a:normAutofit lnSpcReduction="20000"/>
          </a:bodyPr>
          <a:lstStyle/>
          <a:p>
            <a:endParaRPr lang="zh-CN" altLang="en-US"/>
          </a:p>
        </p:txBody>
      </p:sp>
      <p:sp>
        <p:nvSpPr>
          <p:cNvPr id="40" name="Freeform 34"/>
          <p:cNvSpPr>
            <a:spLocks noEditPoints="1"/>
          </p:cNvSpPr>
          <p:nvPr>
            <p:custDataLst>
              <p:tags r:id="rId9"/>
            </p:custDataLst>
          </p:nvPr>
        </p:nvSpPr>
        <p:spPr bwMode="auto">
          <a:xfrm>
            <a:off x="4191000" y="2966085"/>
            <a:ext cx="346075" cy="390525"/>
          </a:xfrm>
          <a:custGeom>
            <a:avLst/>
            <a:gdLst>
              <a:gd name="T0" fmla="*/ 2147483646 w 94"/>
              <a:gd name="T1" fmla="*/ 2147483646 h 106"/>
              <a:gd name="T2" fmla="*/ 2147483646 w 94"/>
              <a:gd name="T3" fmla="*/ 2147483646 h 106"/>
              <a:gd name="T4" fmla="*/ 2147483646 w 94"/>
              <a:gd name="T5" fmla="*/ 2147483646 h 106"/>
              <a:gd name="T6" fmla="*/ 2147483646 w 94"/>
              <a:gd name="T7" fmla="*/ 0 h 106"/>
              <a:gd name="T8" fmla="*/ 2147483646 w 94"/>
              <a:gd name="T9" fmla="*/ 0 h 106"/>
              <a:gd name="T10" fmla="*/ 2147483646 w 94"/>
              <a:gd name="T11" fmla="*/ 2147483646 h 106"/>
              <a:gd name="T12" fmla="*/ 2147483646 w 94"/>
              <a:gd name="T13" fmla="*/ 2147483646 h 106"/>
              <a:gd name="T14" fmla="*/ 2147483646 w 94"/>
              <a:gd name="T15" fmla="*/ 2147483646 h 106"/>
              <a:gd name="T16" fmla="*/ 2147483646 w 94"/>
              <a:gd name="T17" fmla="*/ 2147483646 h 106"/>
              <a:gd name="T18" fmla="*/ 2147483646 w 94"/>
              <a:gd name="T19" fmla="*/ 2147483646 h 106"/>
              <a:gd name="T20" fmla="*/ 2147483646 w 94"/>
              <a:gd name="T21" fmla="*/ 2147483646 h 106"/>
              <a:gd name="T22" fmla="*/ 0 w 94"/>
              <a:gd name="T23" fmla="*/ 2147483646 h 106"/>
              <a:gd name="T24" fmla="*/ 2147483646 w 94"/>
              <a:gd name="T25" fmla="*/ 0 h 106"/>
              <a:gd name="T26" fmla="*/ 2147483646 w 94"/>
              <a:gd name="T27" fmla="*/ 2147483646 h 106"/>
              <a:gd name="T28" fmla="*/ 2147483646 w 94"/>
              <a:gd name="T29" fmla="*/ 2147483646 h 106"/>
              <a:gd name="T30" fmla="*/ 2147483646 w 94"/>
              <a:gd name="T31" fmla="*/ 2147483646 h 106"/>
              <a:gd name="T32" fmla="*/ 2147483646 w 94"/>
              <a:gd name="T33" fmla="*/ 2147483646 h 106"/>
              <a:gd name="T34" fmla="*/ 2147483646 w 94"/>
              <a:gd name="T35" fmla="*/ 2147483646 h 106"/>
              <a:gd name="T36" fmla="*/ 2147483646 w 94"/>
              <a:gd name="T37" fmla="*/ 2147483646 h 106"/>
              <a:gd name="T38" fmla="*/ 2147483646 w 94"/>
              <a:gd name="T39" fmla="*/ 2147483646 h 106"/>
              <a:gd name="T40" fmla="*/ 2147483646 w 94"/>
              <a:gd name="T41" fmla="*/ 2147483646 h 106"/>
              <a:gd name="T42" fmla="*/ 2147483646 w 94"/>
              <a:gd name="T43" fmla="*/ 2147483646 h 106"/>
              <a:gd name="T44" fmla="*/ 2147483646 w 94"/>
              <a:gd name="T45" fmla="*/ 2147483646 h 106"/>
              <a:gd name="T46" fmla="*/ 2147483646 w 94"/>
              <a:gd name="T47" fmla="*/ 2147483646 h 106"/>
              <a:gd name="T48" fmla="*/ 2147483646 w 94"/>
              <a:gd name="T49" fmla="*/ 2147483646 h 106"/>
              <a:gd name="T50" fmla="*/ 2147483646 w 94"/>
              <a:gd name="T51" fmla="*/ 2147483646 h 106"/>
              <a:gd name="T52" fmla="*/ 2147483646 w 94"/>
              <a:gd name="T53" fmla="*/ 2147483646 h 106"/>
              <a:gd name="T54" fmla="*/ 2147483646 w 94"/>
              <a:gd name="T55" fmla="*/ 2147483646 h 106"/>
              <a:gd name="T56" fmla="*/ 2147483646 w 94"/>
              <a:gd name="T57" fmla="*/ 2147483646 h 106"/>
              <a:gd name="T58" fmla="*/ 2147483646 w 94"/>
              <a:gd name="T59" fmla="*/ 2147483646 h 106"/>
              <a:gd name="T60" fmla="*/ 2147483646 w 94"/>
              <a:gd name="T61" fmla="*/ 2147483646 h 106"/>
              <a:gd name="T62" fmla="*/ 2147483646 w 94"/>
              <a:gd name="T63" fmla="*/ 2147483646 h 106"/>
              <a:gd name="T64" fmla="*/ 2147483646 w 94"/>
              <a:gd name="T65" fmla="*/ 2147483646 h 106"/>
              <a:gd name="T66" fmla="*/ 2147483646 w 94"/>
              <a:gd name="T67" fmla="*/ 2147483646 h 10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4" h="106">
                <a:moveTo>
                  <a:pt x="23" y="81"/>
                </a:moveTo>
                <a:cubicBezTo>
                  <a:pt x="22" y="81"/>
                  <a:pt x="21" y="80"/>
                  <a:pt x="21" y="79"/>
                </a:cubicBezTo>
                <a:cubicBezTo>
                  <a:pt x="21" y="78"/>
                  <a:pt x="22" y="76"/>
                  <a:pt x="23" y="76"/>
                </a:cubicBezTo>
                <a:cubicBezTo>
                  <a:pt x="71" y="76"/>
                  <a:pt x="71" y="76"/>
                  <a:pt x="71" y="76"/>
                </a:cubicBezTo>
                <a:cubicBezTo>
                  <a:pt x="72" y="76"/>
                  <a:pt x="73" y="78"/>
                  <a:pt x="73" y="79"/>
                </a:cubicBezTo>
                <a:cubicBezTo>
                  <a:pt x="73" y="80"/>
                  <a:pt x="72" y="81"/>
                  <a:pt x="71" y="81"/>
                </a:cubicBezTo>
                <a:cubicBezTo>
                  <a:pt x="23" y="81"/>
                  <a:pt x="23" y="81"/>
                  <a:pt x="23" y="81"/>
                </a:cubicBezTo>
                <a:close/>
                <a:moveTo>
                  <a:pt x="11" y="0"/>
                </a:moveTo>
                <a:cubicBezTo>
                  <a:pt x="11" y="0"/>
                  <a:pt x="11" y="0"/>
                  <a:pt x="11" y="0"/>
                </a:cubicBezTo>
                <a:cubicBezTo>
                  <a:pt x="60" y="0"/>
                  <a:pt x="60" y="0"/>
                  <a:pt x="60" y="0"/>
                </a:cubicBezTo>
                <a:cubicBezTo>
                  <a:pt x="61" y="0"/>
                  <a:pt x="62" y="0"/>
                  <a:pt x="63" y="1"/>
                </a:cubicBezTo>
                <a:cubicBezTo>
                  <a:pt x="92" y="31"/>
                  <a:pt x="92" y="31"/>
                  <a:pt x="92" y="31"/>
                </a:cubicBezTo>
                <a:cubicBezTo>
                  <a:pt x="93" y="32"/>
                  <a:pt x="94" y="33"/>
                  <a:pt x="94" y="34"/>
                </a:cubicBezTo>
                <a:cubicBezTo>
                  <a:pt x="94" y="34"/>
                  <a:pt x="94" y="34"/>
                  <a:pt x="94" y="34"/>
                </a:cubicBezTo>
                <a:cubicBezTo>
                  <a:pt x="94" y="95"/>
                  <a:pt x="94" y="95"/>
                  <a:pt x="94" y="95"/>
                </a:cubicBezTo>
                <a:cubicBezTo>
                  <a:pt x="94" y="98"/>
                  <a:pt x="92" y="101"/>
                  <a:pt x="90" y="103"/>
                </a:cubicBezTo>
                <a:cubicBezTo>
                  <a:pt x="90" y="103"/>
                  <a:pt x="90" y="103"/>
                  <a:pt x="90" y="103"/>
                </a:cubicBezTo>
                <a:cubicBezTo>
                  <a:pt x="90" y="103"/>
                  <a:pt x="90" y="103"/>
                  <a:pt x="90" y="103"/>
                </a:cubicBezTo>
                <a:cubicBezTo>
                  <a:pt x="88" y="105"/>
                  <a:pt x="86" y="106"/>
                  <a:pt x="83" y="106"/>
                </a:cubicBezTo>
                <a:cubicBezTo>
                  <a:pt x="11" y="106"/>
                  <a:pt x="11" y="106"/>
                  <a:pt x="11" y="106"/>
                </a:cubicBezTo>
                <a:cubicBezTo>
                  <a:pt x="8" y="106"/>
                  <a:pt x="6" y="105"/>
                  <a:pt x="4" y="103"/>
                </a:cubicBezTo>
                <a:cubicBezTo>
                  <a:pt x="4" y="103"/>
                  <a:pt x="4" y="103"/>
                  <a:pt x="4" y="103"/>
                </a:cubicBezTo>
                <a:cubicBezTo>
                  <a:pt x="2" y="101"/>
                  <a:pt x="0" y="98"/>
                  <a:pt x="0" y="95"/>
                </a:cubicBezTo>
                <a:cubicBezTo>
                  <a:pt x="0" y="11"/>
                  <a:pt x="0" y="11"/>
                  <a:pt x="0" y="11"/>
                </a:cubicBezTo>
                <a:cubicBezTo>
                  <a:pt x="0" y="8"/>
                  <a:pt x="2" y="5"/>
                  <a:pt x="4" y="3"/>
                </a:cubicBezTo>
                <a:cubicBezTo>
                  <a:pt x="6" y="1"/>
                  <a:pt x="8" y="0"/>
                  <a:pt x="11" y="0"/>
                </a:cubicBezTo>
                <a:close/>
                <a:moveTo>
                  <a:pt x="57" y="8"/>
                </a:moveTo>
                <a:cubicBezTo>
                  <a:pt x="57" y="8"/>
                  <a:pt x="57" y="8"/>
                  <a:pt x="57" y="8"/>
                </a:cubicBezTo>
                <a:cubicBezTo>
                  <a:pt x="11" y="8"/>
                  <a:pt x="11" y="8"/>
                  <a:pt x="11" y="8"/>
                </a:cubicBezTo>
                <a:cubicBezTo>
                  <a:pt x="11" y="8"/>
                  <a:pt x="10" y="9"/>
                  <a:pt x="9" y="9"/>
                </a:cubicBezTo>
                <a:cubicBezTo>
                  <a:pt x="9" y="10"/>
                  <a:pt x="9" y="10"/>
                  <a:pt x="9" y="11"/>
                </a:cubicBezTo>
                <a:cubicBezTo>
                  <a:pt x="9" y="95"/>
                  <a:pt x="9" y="95"/>
                  <a:pt x="9" y="95"/>
                </a:cubicBezTo>
                <a:cubicBezTo>
                  <a:pt x="9" y="96"/>
                  <a:pt x="9" y="97"/>
                  <a:pt x="9" y="97"/>
                </a:cubicBezTo>
                <a:cubicBezTo>
                  <a:pt x="10" y="98"/>
                  <a:pt x="11" y="98"/>
                  <a:pt x="11" y="98"/>
                </a:cubicBezTo>
                <a:cubicBezTo>
                  <a:pt x="83" y="98"/>
                  <a:pt x="83" y="98"/>
                  <a:pt x="83" y="98"/>
                </a:cubicBezTo>
                <a:cubicBezTo>
                  <a:pt x="83" y="98"/>
                  <a:pt x="84" y="98"/>
                  <a:pt x="84" y="97"/>
                </a:cubicBezTo>
                <a:cubicBezTo>
                  <a:pt x="85" y="97"/>
                  <a:pt x="85" y="97"/>
                  <a:pt x="85" y="97"/>
                </a:cubicBezTo>
                <a:cubicBezTo>
                  <a:pt x="85" y="97"/>
                  <a:pt x="85" y="96"/>
                  <a:pt x="85" y="95"/>
                </a:cubicBezTo>
                <a:cubicBezTo>
                  <a:pt x="85" y="36"/>
                  <a:pt x="85" y="36"/>
                  <a:pt x="85" y="36"/>
                </a:cubicBezTo>
                <a:cubicBezTo>
                  <a:pt x="67" y="36"/>
                  <a:pt x="67" y="36"/>
                  <a:pt x="67" y="36"/>
                </a:cubicBezTo>
                <a:cubicBezTo>
                  <a:pt x="64" y="36"/>
                  <a:pt x="62" y="35"/>
                  <a:pt x="60" y="33"/>
                </a:cubicBezTo>
                <a:cubicBezTo>
                  <a:pt x="60" y="33"/>
                  <a:pt x="60" y="33"/>
                  <a:pt x="60" y="33"/>
                </a:cubicBezTo>
                <a:cubicBezTo>
                  <a:pt x="58" y="32"/>
                  <a:pt x="57" y="29"/>
                  <a:pt x="57" y="27"/>
                </a:cubicBezTo>
                <a:cubicBezTo>
                  <a:pt x="57" y="8"/>
                  <a:pt x="57" y="8"/>
                  <a:pt x="57" y="8"/>
                </a:cubicBezTo>
                <a:close/>
                <a:moveTo>
                  <a:pt x="81" y="31"/>
                </a:moveTo>
                <a:cubicBezTo>
                  <a:pt x="81" y="31"/>
                  <a:pt x="81" y="31"/>
                  <a:pt x="81" y="31"/>
                </a:cubicBezTo>
                <a:cubicBezTo>
                  <a:pt x="62" y="12"/>
                  <a:pt x="62" y="12"/>
                  <a:pt x="62" y="12"/>
                </a:cubicBezTo>
                <a:cubicBezTo>
                  <a:pt x="62" y="27"/>
                  <a:pt x="62" y="27"/>
                  <a:pt x="62" y="27"/>
                </a:cubicBezTo>
                <a:cubicBezTo>
                  <a:pt x="62" y="28"/>
                  <a:pt x="63" y="29"/>
                  <a:pt x="63" y="30"/>
                </a:cubicBezTo>
                <a:cubicBezTo>
                  <a:pt x="64" y="30"/>
                  <a:pt x="64" y="30"/>
                  <a:pt x="64" y="30"/>
                </a:cubicBezTo>
                <a:cubicBezTo>
                  <a:pt x="64" y="31"/>
                  <a:pt x="65" y="31"/>
                  <a:pt x="67" y="31"/>
                </a:cubicBezTo>
                <a:cubicBezTo>
                  <a:pt x="81" y="31"/>
                  <a:pt x="81" y="31"/>
                  <a:pt x="81" y="31"/>
                </a:cubicBezTo>
                <a:close/>
                <a:moveTo>
                  <a:pt x="23" y="47"/>
                </a:moveTo>
                <a:cubicBezTo>
                  <a:pt x="23" y="47"/>
                  <a:pt x="23" y="47"/>
                  <a:pt x="23" y="47"/>
                </a:cubicBezTo>
                <a:cubicBezTo>
                  <a:pt x="22" y="47"/>
                  <a:pt x="21" y="46"/>
                  <a:pt x="21" y="44"/>
                </a:cubicBezTo>
                <a:cubicBezTo>
                  <a:pt x="21" y="43"/>
                  <a:pt x="22" y="42"/>
                  <a:pt x="23" y="42"/>
                </a:cubicBezTo>
                <a:cubicBezTo>
                  <a:pt x="71" y="42"/>
                  <a:pt x="71" y="42"/>
                  <a:pt x="71" y="42"/>
                </a:cubicBezTo>
                <a:cubicBezTo>
                  <a:pt x="72" y="42"/>
                  <a:pt x="73" y="43"/>
                  <a:pt x="73" y="44"/>
                </a:cubicBezTo>
                <a:cubicBezTo>
                  <a:pt x="73" y="46"/>
                  <a:pt x="72" y="47"/>
                  <a:pt x="71" y="47"/>
                </a:cubicBezTo>
                <a:cubicBezTo>
                  <a:pt x="23" y="47"/>
                  <a:pt x="23" y="47"/>
                  <a:pt x="23" y="47"/>
                </a:cubicBezTo>
                <a:close/>
                <a:moveTo>
                  <a:pt x="23" y="64"/>
                </a:moveTo>
                <a:cubicBezTo>
                  <a:pt x="23" y="64"/>
                  <a:pt x="23" y="64"/>
                  <a:pt x="23" y="64"/>
                </a:cubicBezTo>
                <a:cubicBezTo>
                  <a:pt x="22" y="64"/>
                  <a:pt x="21" y="63"/>
                  <a:pt x="21" y="62"/>
                </a:cubicBezTo>
                <a:cubicBezTo>
                  <a:pt x="21" y="60"/>
                  <a:pt x="22" y="59"/>
                  <a:pt x="23" y="59"/>
                </a:cubicBezTo>
                <a:cubicBezTo>
                  <a:pt x="71" y="59"/>
                  <a:pt x="71" y="59"/>
                  <a:pt x="71" y="59"/>
                </a:cubicBezTo>
                <a:cubicBezTo>
                  <a:pt x="72" y="59"/>
                  <a:pt x="73" y="60"/>
                  <a:pt x="73" y="62"/>
                </a:cubicBezTo>
                <a:cubicBezTo>
                  <a:pt x="73" y="63"/>
                  <a:pt x="72" y="64"/>
                  <a:pt x="71" y="64"/>
                </a:cubicBezTo>
                <a:cubicBezTo>
                  <a:pt x="23" y="64"/>
                  <a:pt x="23" y="64"/>
                  <a:pt x="23" y="64"/>
                </a:cubicBezTo>
                <a:close/>
              </a:path>
            </a:pathLst>
          </a:custGeom>
          <a:solidFill>
            <a:schemeClr val="bg1"/>
          </a:solidFill>
          <a:ln>
            <a:noFill/>
          </a:ln>
        </p:spPr>
        <p:txBody>
          <a:bodyPr>
            <a:normAutofit/>
          </a:bodyPr>
          <a:lstStyle/>
          <a:p>
            <a:endParaRPr lang="zh-CN" altLang="en-US"/>
          </a:p>
        </p:txBody>
      </p:sp>
      <p:sp>
        <p:nvSpPr>
          <p:cNvPr id="41" name="Freeform 35"/>
          <p:cNvSpPr>
            <a:spLocks noEditPoints="1"/>
          </p:cNvSpPr>
          <p:nvPr>
            <p:custDataLst>
              <p:tags r:id="rId10"/>
            </p:custDataLst>
          </p:nvPr>
        </p:nvSpPr>
        <p:spPr bwMode="auto">
          <a:xfrm>
            <a:off x="6564630" y="2967990"/>
            <a:ext cx="398780" cy="390525"/>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62" y="58"/>
                </a:moveTo>
                <a:cubicBezTo>
                  <a:pt x="106" y="73"/>
                  <a:pt x="106" y="73"/>
                  <a:pt x="106" y="73"/>
                </a:cubicBezTo>
                <a:cubicBezTo>
                  <a:pt x="107" y="73"/>
                  <a:pt x="108" y="75"/>
                  <a:pt x="107" y="76"/>
                </a:cubicBezTo>
                <a:cubicBezTo>
                  <a:pt x="107" y="77"/>
                  <a:pt x="107" y="77"/>
                  <a:pt x="106" y="77"/>
                </a:cubicBezTo>
                <a:cubicBezTo>
                  <a:pt x="94" y="84"/>
                  <a:pt x="94" y="84"/>
                  <a:pt x="94" y="84"/>
                </a:cubicBezTo>
                <a:cubicBezTo>
                  <a:pt x="103" y="94"/>
                  <a:pt x="103" y="94"/>
                  <a:pt x="103" y="94"/>
                </a:cubicBezTo>
                <a:cubicBezTo>
                  <a:pt x="104" y="94"/>
                  <a:pt x="104" y="96"/>
                  <a:pt x="103" y="97"/>
                </a:cubicBezTo>
                <a:cubicBezTo>
                  <a:pt x="103" y="97"/>
                  <a:pt x="103" y="97"/>
                  <a:pt x="103" y="97"/>
                </a:cubicBezTo>
                <a:cubicBezTo>
                  <a:pt x="98" y="102"/>
                  <a:pt x="98" y="102"/>
                  <a:pt x="98" y="102"/>
                </a:cubicBezTo>
                <a:cubicBezTo>
                  <a:pt x="97" y="103"/>
                  <a:pt x="95" y="103"/>
                  <a:pt x="94" y="102"/>
                </a:cubicBezTo>
                <a:cubicBezTo>
                  <a:pt x="94" y="102"/>
                  <a:pt x="94" y="102"/>
                  <a:pt x="94" y="102"/>
                </a:cubicBezTo>
                <a:cubicBezTo>
                  <a:pt x="85" y="93"/>
                  <a:pt x="85" y="93"/>
                  <a:pt x="85" y="93"/>
                </a:cubicBezTo>
                <a:cubicBezTo>
                  <a:pt x="78" y="106"/>
                  <a:pt x="78" y="106"/>
                  <a:pt x="78" y="106"/>
                </a:cubicBezTo>
                <a:cubicBezTo>
                  <a:pt x="78" y="107"/>
                  <a:pt x="76" y="107"/>
                  <a:pt x="75" y="107"/>
                </a:cubicBezTo>
                <a:cubicBezTo>
                  <a:pt x="74" y="106"/>
                  <a:pt x="74" y="106"/>
                  <a:pt x="74" y="105"/>
                </a:cubicBezTo>
                <a:cubicBezTo>
                  <a:pt x="59" y="62"/>
                  <a:pt x="59" y="62"/>
                  <a:pt x="59" y="62"/>
                </a:cubicBezTo>
                <a:cubicBezTo>
                  <a:pt x="59" y="60"/>
                  <a:pt x="60" y="59"/>
                  <a:pt x="61" y="58"/>
                </a:cubicBezTo>
                <a:cubicBezTo>
                  <a:pt x="61" y="58"/>
                  <a:pt x="62" y="58"/>
                  <a:pt x="62" y="58"/>
                </a:cubicBezTo>
                <a:close/>
                <a:moveTo>
                  <a:pt x="54" y="69"/>
                </a:moveTo>
                <a:cubicBezTo>
                  <a:pt x="54" y="69"/>
                  <a:pt x="54" y="69"/>
                  <a:pt x="54" y="69"/>
                </a:cubicBezTo>
                <a:cubicBezTo>
                  <a:pt x="55" y="69"/>
                  <a:pt x="56" y="70"/>
                  <a:pt x="56" y="72"/>
                </a:cubicBezTo>
                <a:cubicBezTo>
                  <a:pt x="56" y="73"/>
                  <a:pt x="55" y="74"/>
                  <a:pt x="54" y="74"/>
                </a:cubicBezTo>
                <a:cubicBezTo>
                  <a:pt x="51" y="74"/>
                  <a:pt x="48" y="74"/>
                  <a:pt x="45" y="73"/>
                </a:cubicBezTo>
                <a:cubicBezTo>
                  <a:pt x="45" y="73"/>
                  <a:pt x="45" y="73"/>
                  <a:pt x="45" y="73"/>
                </a:cubicBezTo>
                <a:cubicBezTo>
                  <a:pt x="43" y="71"/>
                  <a:pt x="40" y="70"/>
                  <a:pt x="38" y="68"/>
                </a:cubicBezTo>
                <a:cubicBezTo>
                  <a:pt x="38" y="68"/>
                  <a:pt x="38" y="68"/>
                  <a:pt x="38" y="68"/>
                </a:cubicBezTo>
                <a:cubicBezTo>
                  <a:pt x="36" y="66"/>
                  <a:pt x="35" y="63"/>
                  <a:pt x="34" y="61"/>
                </a:cubicBezTo>
                <a:cubicBezTo>
                  <a:pt x="33" y="58"/>
                  <a:pt x="32" y="56"/>
                  <a:pt x="32" y="53"/>
                </a:cubicBezTo>
                <a:cubicBezTo>
                  <a:pt x="32" y="50"/>
                  <a:pt x="33" y="47"/>
                  <a:pt x="34" y="45"/>
                </a:cubicBezTo>
                <a:cubicBezTo>
                  <a:pt x="34" y="44"/>
                  <a:pt x="34" y="44"/>
                  <a:pt x="34" y="44"/>
                </a:cubicBezTo>
                <a:cubicBezTo>
                  <a:pt x="35" y="42"/>
                  <a:pt x="36" y="39"/>
                  <a:pt x="38" y="38"/>
                </a:cubicBezTo>
                <a:cubicBezTo>
                  <a:pt x="42" y="34"/>
                  <a:pt x="48" y="31"/>
                  <a:pt x="54" y="31"/>
                </a:cubicBezTo>
                <a:cubicBezTo>
                  <a:pt x="56" y="31"/>
                  <a:pt x="59" y="32"/>
                  <a:pt x="62" y="33"/>
                </a:cubicBezTo>
                <a:cubicBezTo>
                  <a:pt x="62" y="33"/>
                  <a:pt x="62" y="33"/>
                  <a:pt x="62" y="33"/>
                </a:cubicBezTo>
                <a:cubicBezTo>
                  <a:pt x="64" y="34"/>
                  <a:pt x="67" y="36"/>
                  <a:pt x="69" y="38"/>
                </a:cubicBezTo>
                <a:cubicBezTo>
                  <a:pt x="69" y="38"/>
                  <a:pt x="69" y="38"/>
                  <a:pt x="69" y="38"/>
                </a:cubicBezTo>
                <a:cubicBezTo>
                  <a:pt x="71" y="40"/>
                  <a:pt x="72" y="42"/>
                  <a:pt x="73" y="45"/>
                </a:cubicBezTo>
                <a:cubicBezTo>
                  <a:pt x="74" y="47"/>
                  <a:pt x="75" y="50"/>
                  <a:pt x="75" y="53"/>
                </a:cubicBezTo>
                <a:cubicBezTo>
                  <a:pt x="75" y="54"/>
                  <a:pt x="74" y="55"/>
                  <a:pt x="73" y="55"/>
                </a:cubicBezTo>
                <a:cubicBezTo>
                  <a:pt x="71" y="55"/>
                  <a:pt x="70" y="54"/>
                  <a:pt x="70" y="53"/>
                </a:cubicBezTo>
                <a:cubicBezTo>
                  <a:pt x="70" y="50"/>
                  <a:pt x="70" y="48"/>
                  <a:pt x="69" y="46"/>
                </a:cubicBezTo>
                <a:cubicBezTo>
                  <a:pt x="69" y="46"/>
                  <a:pt x="69" y="46"/>
                  <a:pt x="69" y="46"/>
                </a:cubicBezTo>
                <a:cubicBezTo>
                  <a:pt x="69" y="46"/>
                  <a:pt x="69" y="46"/>
                  <a:pt x="69" y="46"/>
                </a:cubicBezTo>
                <a:cubicBezTo>
                  <a:pt x="68" y="44"/>
                  <a:pt x="67" y="43"/>
                  <a:pt x="65" y="41"/>
                </a:cubicBezTo>
                <a:cubicBezTo>
                  <a:pt x="65" y="41"/>
                  <a:pt x="65" y="41"/>
                  <a:pt x="65" y="41"/>
                </a:cubicBezTo>
                <a:cubicBezTo>
                  <a:pt x="64" y="39"/>
                  <a:pt x="62" y="38"/>
                  <a:pt x="60" y="37"/>
                </a:cubicBezTo>
                <a:cubicBezTo>
                  <a:pt x="58" y="37"/>
                  <a:pt x="56" y="36"/>
                  <a:pt x="54" y="36"/>
                </a:cubicBezTo>
                <a:cubicBezTo>
                  <a:pt x="49" y="36"/>
                  <a:pt x="45" y="38"/>
                  <a:pt x="42" y="41"/>
                </a:cubicBezTo>
                <a:cubicBezTo>
                  <a:pt x="42" y="41"/>
                  <a:pt x="42" y="41"/>
                  <a:pt x="42" y="41"/>
                </a:cubicBezTo>
                <a:cubicBezTo>
                  <a:pt x="40" y="42"/>
                  <a:pt x="39" y="44"/>
                  <a:pt x="38" y="46"/>
                </a:cubicBezTo>
                <a:cubicBezTo>
                  <a:pt x="38" y="46"/>
                  <a:pt x="38" y="46"/>
                  <a:pt x="38" y="46"/>
                </a:cubicBezTo>
                <a:cubicBezTo>
                  <a:pt x="37" y="48"/>
                  <a:pt x="37" y="50"/>
                  <a:pt x="37" y="53"/>
                </a:cubicBezTo>
                <a:cubicBezTo>
                  <a:pt x="37" y="55"/>
                  <a:pt x="37" y="57"/>
                  <a:pt x="38" y="59"/>
                </a:cubicBezTo>
                <a:cubicBezTo>
                  <a:pt x="38" y="59"/>
                  <a:pt x="38" y="59"/>
                  <a:pt x="38" y="59"/>
                </a:cubicBezTo>
                <a:cubicBezTo>
                  <a:pt x="39" y="61"/>
                  <a:pt x="40" y="63"/>
                  <a:pt x="42" y="64"/>
                </a:cubicBezTo>
                <a:cubicBezTo>
                  <a:pt x="42" y="64"/>
                  <a:pt x="42" y="64"/>
                  <a:pt x="42" y="64"/>
                </a:cubicBezTo>
                <a:cubicBezTo>
                  <a:pt x="43" y="66"/>
                  <a:pt x="45" y="67"/>
                  <a:pt x="47" y="68"/>
                </a:cubicBezTo>
                <a:cubicBezTo>
                  <a:pt x="49" y="69"/>
                  <a:pt x="51" y="69"/>
                  <a:pt x="54" y="69"/>
                </a:cubicBezTo>
                <a:close/>
                <a:moveTo>
                  <a:pt x="54" y="84"/>
                </a:moveTo>
                <a:cubicBezTo>
                  <a:pt x="54" y="84"/>
                  <a:pt x="54" y="84"/>
                  <a:pt x="54" y="84"/>
                </a:cubicBezTo>
                <a:cubicBezTo>
                  <a:pt x="55" y="84"/>
                  <a:pt x="56" y="85"/>
                  <a:pt x="56" y="86"/>
                </a:cubicBezTo>
                <a:cubicBezTo>
                  <a:pt x="56" y="88"/>
                  <a:pt x="55" y="89"/>
                  <a:pt x="54" y="89"/>
                </a:cubicBezTo>
                <a:cubicBezTo>
                  <a:pt x="49" y="89"/>
                  <a:pt x="44" y="88"/>
                  <a:pt x="40" y="86"/>
                </a:cubicBezTo>
                <a:cubicBezTo>
                  <a:pt x="35" y="84"/>
                  <a:pt x="31" y="81"/>
                  <a:pt x="28" y="78"/>
                </a:cubicBezTo>
                <a:cubicBezTo>
                  <a:pt x="25" y="75"/>
                  <a:pt x="22" y="71"/>
                  <a:pt x="20" y="67"/>
                </a:cubicBezTo>
                <a:cubicBezTo>
                  <a:pt x="20" y="66"/>
                  <a:pt x="20" y="66"/>
                  <a:pt x="20" y="66"/>
                </a:cubicBezTo>
                <a:cubicBezTo>
                  <a:pt x="19" y="62"/>
                  <a:pt x="18" y="58"/>
                  <a:pt x="18" y="53"/>
                </a:cubicBezTo>
                <a:cubicBezTo>
                  <a:pt x="18" y="48"/>
                  <a:pt x="19" y="43"/>
                  <a:pt x="20" y="39"/>
                </a:cubicBezTo>
                <a:cubicBezTo>
                  <a:pt x="20" y="39"/>
                  <a:pt x="20" y="39"/>
                  <a:pt x="20" y="39"/>
                </a:cubicBezTo>
                <a:cubicBezTo>
                  <a:pt x="22" y="35"/>
                  <a:pt x="25" y="31"/>
                  <a:pt x="28" y="27"/>
                </a:cubicBezTo>
                <a:cubicBezTo>
                  <a:pt x="31" y="24"/>
                  <a:pt x="35" y="21"/>
                  <a:pt x="40" y="19"/>
                </a:cubicBezTo>
                <a:cubicBezTo>
                  <a:pt x="40" y="19"/>
                  <a:pt x="40" y="19"/>
                  <a:pt x="40" y="19"/>
                </a:cubicBezTo>
                <a:cubicBezTo>
                  <a:pt x="44" y="18"/>
                  <a:pt x="49" y="17"/>
                  <a:pt x="54" y="17"/>
                </a:cubicBezTo>
                <a:cubicBezTo>
                  <a:pt x="58" y="17"/>
                  <a:pt x="63" y="18"/>
                  <a:pt x="67" y="19"/>
                </a:cubicBezTo>
                <a:cubicBezTo>
                  <a:pt x="67" y="19"/>
                  <a:pt x="67" y="19"/>
                  <a:pt x="67" y="19"/>
                </a:cubicBezTo>
                <a:cubicBezTo>
                  <a:pt x="72" y="21"/>
                  <a:pt x="76" y="24"/>
                  <a:pt x="79" y="27"/>
                </a:cubicBezTo>
                <a:cubicBezTo>
                  <a:pt x="82" y="31"/>
                  <a:pt x="85" y="35"/>
                  <a:pt x="87" y="39"/>
                </a:cubicBezTo>
                <a:cubicBezTo>
                  <a:pt x="87" y="39"/>
                  <a:pt x="87" y="39"/>
                  <a:pt x="87" y="39"/>
                </a:cubicBezTo>
                <a:cubicBezTo>
                  <a:pt x="89" y="43"/>
                  <a:pt x="89" y="48"/>
                  <a:pt x="89" y="53"/>
                </a:cubicBezTo>
                <a:cubicBezTo>
                  <a:pt x="89" y="54"/>
                  <a:pt x="88" y="55"/>
                  <a:pt x="87" y="55"/>
                </a:cubicBezTo>
                <a:cubicBezTo>
                  <a:pt x="86" y="55"/>
                  <a:pt x="85" y="54"/>
                  <a:pt x="85" y="53"/>
                </a:cubicBezTo>
                <a:cubicBezTo>
                  <a:pt x="85" y="49"/>
                  <a:pt x="84" y="45"/>
                  <a:pt x="82" y="41"/>
                </a:cubicBezTo>
                <a:cubicBezTo>
                  <a:pt x="82" y="41"/>
                  <a:pt x="82" y="41"/>
                  <a:pt x="82" y="41"/>
                </a:cubicBezTo>
                <a:cubicBezTo>
                  <a:pt x="81" y="37"/>
                  <a:pt x="78" y="34"/>
                  <a:pt x="76" y="31"/>
                </a:cubicBezTo>
                <a:cubicBezTo>
                  <a:pt x="73" y="28"/>
                  <a:pt x="69" y="26"/>
                  <a:pt x="65" y="24"/>
                </a:cubicBezTo>
                <a:cubicBezTo>
                  <a:pt x="62" y="23"/>
                  <a:pt x="58" y="22"/>
                  <a:pt x="54" y="22"/>
                </a:cubicBezTo>
                <a:cubicBezTo>
                  <a:pt x="49" y="22"/>
                  <a:pt x="45" y="23"/>
                  <a:pt x="42" y="24"/>
                </a:cubicBezTo>
                <a:cubicBezTo>
                  <a:pt x="42" y="24"/>
                  <a:pt x="42" y="24"/>
                  <a:pt x="42" y="24"/>
                </a:cubicBezTo>
                <a:cubicBezTo>
                  <a:pt x="38" y="26"/>
                  <a:pt x="34" y="28"/>
                  <a:pt x="32" y="31"/>
                </a:cubicBezTo>
                <a:cubicBezTo>
                  <a:pt x="29" y="34"/>
                  <a:pt x="26" y="37"/>
                  <a:pt x="25" y="41"/>
                </a:cubicBezTo>
                <a:cubicBezTo>
                  <a:pt x="23" y="44"/>
                  <a:pt x="23" y="49"/>
                  <a:pt x="23" y="53"/>
                </a:cubicBezTo>
                <a:cubicBezTo>
                  <a:pt x="23" y="57"/>
                  <a:pt x="23" y="61"/>
                  <a:pt x="25" y="65"/>
                </a:cubicBezTo>
                <a:cubicBezTo>
                  <a:pt x="25" y="65"/>
                  <a:pt x="25" y="65"/>
                  <a:pt x="25" y="65"/>
                </a:cubicBezTo>
                <a:cubicBezTo>
                  <a:pt x="26" y="68"/>
                  <a:pt x="29" y="72"/>
                  <a:pt x="32" y="75"/>
                </a:cubicBezTo>
                <a:cubicBezTo>
                  <a:pt x="34" y="78"/>
                  <a:pt x="38" y="80"/>
                  <a:pt x="42" y="81"/>
                </a:cubicBezTo>
                <a:cubicBezTo>
                  <a:pt x="45" y="83"/>
                  <a:pt x="49" y="84"/>
                  <a:pt x="54" y="84"/>
                </a:cubicBezTo>
                <a:close/>
                <a:moveTo>
                  <a:pt x="54" y="98"/>
                </a:moveTo>
                <a:cubicBezTo>
                  <a:pt x="54" y="98"/>
                  <a:pt x="54" y="98"/>
                  <a:pt x="54" y="98"/>
                </a:cubicBezTo>
                <a:cubicBezTo>
                  <a:pt x="56" y="98"/>
                  <a:pt x="58" y="100"/>
                  <a:pt x="58" y="102"/>
                </a:cubicBezTo>
                <a:cubicBezTo>
                  <a:pt x="58" y="104"/>
                  <a:pt x="56" y="106"/>
                  <a:pt x="54" y="106"/>
                </a:cubicBezTo>
                <a:cubicBezTo>
                  <a:pt x="46" y="106"/>
                  <a:pt x="40" y="104"/>
                  <a:pt x="33" y="102"/>
                </a:cubicBezTo>
                <a:cubicBezTo>
                  <a:pt x="33" y="102"/>
                  <a:pt x="33" y="102"/>
                  <a:pt x="33" y="102"/>
                </a:cubicBezTo>
                <a:cubicBezTo>
                  <a:pt x="27" y="99"/>
                  <a:pt x="21" y="95"/>
                  <a:pt x="16" y="90"/>
                </a:cubicBezTo>
                <a:cubicBezTo>
                  <a:pt x="11" y="85"/>
                  <a:pt x="7" y="80"/>
                  <a:pt x="4" y="73"/>
                </a:cubicBezTo>
                <a:cubicBezTo>
                  <a:pt x="4" y="73"/>
                  <a:pt x="4" y="73"/>
                  <a:pt x="4" y="73"/>
                </a:cubicBezTo>
                <a:cubicBezTo>
                  <a:pt x="2" y="67"/>
                  <a:pt x="0" y="60"/>
                  <a:pt x="0" y="53"/>
                </a:cubicBezTo>
                <a:cubicBezTo>
                  <a:pt x="0" y="46"/>
                  <a:pt x="2" y="39"/>
                  <a:pt x="4" y="32"/>
                </a:cubicBezTo>
                <a:cubicBezTo>
                  <a:pt x="4" y="32"/>
                  <a:pt x="4" y="32"/>
                  <a:pt x="4" y="32"/>
                </a:cubicBezTo>
                <a:cubicBezTo>
                  <a:pt x="4" y="32"/>
                  <a:pt x="4" y="32"/>
                  <a:pt x="4" y="32"/>
                </a:cubicBezTo>
                <a:cubicBezTo>
                  <a:pt x="7" y="26"/>
                  <a:pt x="11" y="20"/>
                  <a:pt x="16" y="15"/>
                </a:cubicBezTo>
                <a:cubicBezTo>
                  <a:pt x="21" y="10"/>
                  <a:pt x="27" y="6"/>
                  <a:pt x="33" y="4"/>
                </a:cubicBezTo>
                <a:cubicBezTo>
                  <a:pt x="33" y="3"/>
                  <a:pt x="33" y="3"/>
                  <a:pt x="33" y="3"/>
                </a:cubicBezTo>
                <a:cubicBezTo>
                  <a:pt x="40" y="1"/>
                  <a:pt x="46" y="0"/>
                  <a:pt x="54" y="0"/>
                </a:cubicBezTo>
                <a:cubicBezTo>
                  <a:pt x="61" y="0"/>
                  <a:pt x="68" y="1"/>
                  <a:pt x="74" y="4"/>
                </a:cubicBezTo>
                <a:cubicBezTo>
                  <a:pt x="74" y="4"/>
                  <a:pt x="74" y="4"/>
                  <a:pt x="74" y="4"/>
                </a:cubicBezTo>
                <a:cubicBezTo>
                  <a:pt x="74" y="4"/>
                  <a:pt x="74" y="4"/>
                  <a:pt x="74" y="4"/>
                </a:cubicBezTo>
                <a:cubicBezTo>
                  <a:pt x="80" y="6"/>
                  <a:pt x="86" y="10"/>
                  <a:pt x="91" y="15"/>
                </a:cubicBezTo>
                <a:cubicBezTo>
                  <a:pt x="96" y="20"/>
                  <a:pt x="100" y="26"/>
                  <a:pt x="103" y="32"/>
                </a:cubicBezTo>
                <a:cubicBezTo>
                  <a:pt x="103" y="33"/>
                  <a:pt x="103" y="33"/>
                  <a:pt x="103" y="33"/>
                </a:cubicBezTo>
                <a:cubicBezTo>
                  <a:pt x="105" y="39"/>
                  <a:pt x="107" y="46"/>
                  <a:pt x="107" y="53"/>
                </a:cubicBezTo>
                <a:cubicBezTo>
                  <a:pt x="107" y="55"/>
                  <a:pt x="105" y="57"/>
                  <a:pt x="103" y="57"/>
                </a:cubicBezTo>
                <a:cubicBezTo>
                  <a:pt x="100" y="57"/>
                  <a:pt x="99" y="55"/>
                  <a:pt x="99" y="53"/>
                </a:cubicBezTo>
                <a:cubicBezTo>
                  <a:pt x="99" y="47"/>
                  <a:pt x="97" y="41"/>
                  <a:pt x="95" y="36"/>
                </a:cubicBezTo>
                <a:cubicBezTo>
                  <a:pt x="95" y="36"/>
                  <a:pt x="95" y="36"/>
                  <a:pt x="95" y="36"/>
                </a:cubicBezTo>
                <a:cubicBezTo>
                  <a:pt x="93" y="30"/>
                  <a:pt x="90" y="25"/>
                  <a:pt x="85" y="21"/>
                </a:cubicBezTo>
                <a:cubicBezTo>
                  <a:pt x="81" y="17"/>
                  <a:pt x="76" y="13"/>
                  <a:pt x="71" y="11"/>
                </a:cubicBezTo>
                <a:cubicBezTo>
                  <a:pt x="66" y="9"/>
                  <a:pt x="60" y="8"/>
                  <a:pt x="54" y="8"/>
                </a:cubicBezTo>
                <a:cubicBezTo>
                  <a:pt x="47" y="8"/>
                  <a:pt x="42" y="9"/>
                  <a:pt x="37" y="11"/>
                </a:cubicBezTo>
                <a:cubicBezTo>
                  <a:pt x="36" y="11"/>
                  <a:pt x="36" y="11"/>
                  <a:pt x="36" y="11"/>
                </a:cubicBezTo>
                <a:cubicBezTo>
                  <a:pt x="31" y="13"/>
                  <a:pt x="26" y="17"/>
                  <a:pt x="22" y="21"/>
                </a:cubicBezTo>
                <a:cubicBezTo>
                  <a:pt x="18" y="25"/>
                  <a:pt x="14" y="30"/>
                  <a:pt x="12" y="36"/>
                </a:cubicBezTo>
                <a:cubicBezTo>
                  <a:pt x="10" y="41"/>
                  <a:pt x="9" y="47"/>
                  <a:pt x="9" y="53"/>
                </a:cubicBezTo>
                <a:cubicBezTo>
                  <a:pt x="9" y="59"/>
                  <a:pt x="10" y="65"/>
                  <a:pt x="12" y="70"/>
                </a:cubicBezTo>
                <a:cubicBezTo>
                  <a:pt x="12" y="70"/>
                  <a:pt x="12" y="70"/>
                  <a:pt x="12" y="70"/>
                </a:cubicBezTo>
                <a:cubicBezTo>
                  <a:pt x="14" y="75"/>
                  <a:pt x="18" y="80"/>
                  <a:pt x="22" y="85"/>
                </a:cubicBezTo>
                <a:cubicBezTo>
                  <a:pt x="26" y="89"/>
                  <a:pt x="31" y="92"/>
                  <a:pt x="36" y="94"/>
                </a:cubicBezTo>
                <a:cubicBezTo>
                  <a:pt x="42" y="97"/>
                  <a:pt x="47" y="98"/>
                  <a:pt x="54" y="98"/>
                </a:cubicBezTo>
                <a:close/>
                <a:moveTo>
                  <a:pt x="99" y="76"/>
                </a:moveTo>
                <a:cubicBezTo>
                  <a:pt x="99" y="76"/>
                  <a:pt x="99" y="76"/>
                  <a:pt x="99" y="76"/>
                </a:cubicBezTo>
                <a:cubicBezTo>
                  <a:pt x="65" y="65"/>
                  <a:pt x="65" y="65"/>
                  <a:pt x="65" y="65"/>
                </a:cubicBezTo>
                <a:cubicBezTo>
                  <a:pt x="77" y="98"/>
                  <a:pt x="77" y="98"/>
                  <a:pt x="77" y="98"/>
                </a:cubicBezTo>
                <a:cubicBezTo>
                  <a:pt x="82" y="88"/>
                  <a:pt x="82" y="88"/>
                  <a:pt x="82" y="88"/>
                </a:cubicBezTo>
                <a:cubicBezTo>
                  <a:pt x="82" y="88"/>
                  <a:pt x="82" y="88"/>
                  <a:pt x="82" y="88"/>
                </a:cubicBezTo>
                <a:cubicBezTo>
                  <a:pt x="82" y="87"/>
                  <a:pt x="82" y="87"/>
                  <a:pt x="83" y="87"/>
                </a:cubicBezTo>
                <a:cubicBezTo>
                  <a:pt x="84" y="86"/>
                  <a:pt x="85" y="86"/>
                  <a:pt x="86" y="87"/>
                </a:cubicBezTo>
                <a:cubicBezTo>
                  <a:pt x="96" y="97"/>
                  <a:pt x="96" y="97"/>
                  <a:pt x="96" y="97"/>
                </a:cubicBezTo>
                <a:cubicBezTo>
                  <a:pt x="98" y="95"/>
                  <a:pt x="98" y="95"/>
                  <a:pt x="98" y="95"/>
                </a:cubicBezTo>
                <a:cubicBezTo>
                  <a:pt x="88" y="85"/>
                  <a:pt x="88" y="85"/>
                  <a:pt x="88" y="85"/>
                </a:cubicBezTo>
                <a:cubicBezTo>
                  <a:pt x="88" y="85"/>
                  <a:pt x="87" y="85"/>
                  <a:pt x="87" y="85"/>
                </a:cubicBezTo>
                <a:cubicBezTo>
                  <a:pt x="87" y="83"/>
                  <a:pt x="87" y="82"/>
                  <a:pt x="88" y="81"/>
                </a:cubicBezTo>
                <a:cubicBezTo>
                  <a:pt x="99" y="76"/>
                  <a:pt x="99" y="76"/>
                  <a:pt x="99" y="76"/>
                </a:cubicBezTo>
                <a:close/>
              </a:path>
            </a:pathLst>
          </a:custGeom>
          <a:solidFill>
            <a:schemeClr val="bg1"/>
          </a:solidFill>
          <a:ln>
            <a:noFill/>
          </a:ln>
        </p:spPr>
        <p:txBody>
          <a:bodyPr>
            <a:normAutofit/>
          </a:bodyPr>
          <a:lstStyle/>
          <a:p>
            <a:endParaRPr lang="zh-CN" altLang="en-US"/>
          </a:p>
        </p:txBody>
      </p:sp>
      <p:sp>
        <p:nvSpPr>
          <p:cNvPr id="43" name="Freeform 37"/>
          <p:cNvSpPr>
            <a:spLocks noEditPoints="1"/>
          </p:cNvSpPr>
          <p:nvPr>
            <p:custDataLst>
              <p:tags r:id="rId11"/>
            </p:custDataLst>
          </p:nvPr>
        </p:nvSpPr>
        <p:spPr bwMode="auto">
          <a:xfrm>
            <a:off x="6564630" y="5364480"/>
            <a:ext cx="398780" cy="361950"/>
          </a:xfrm>
          <a:custGeom>
            <a:avLst/>
            <a:gdLst>
              <a:gd name="T0" fmla="*/ 2147483646 w 108"/>
              <a:gd name="T1" fmla="*/ 2147483646 h 98"/>
              <a:gd name="T2" fmla="*/ 2147483646 w 108"/>
              <a:gd name="T3" fmla="*/ 2147483646 h 98"/>
              <a:gd name="T4" fmla="*/ 2147483646 w 108"/>
              <a:gd name="T5" fmla="*/ 2147483646 h 98"/>
              <a:gd name="T6" fmla="*/ 2147483646 w 108"/>
              <a:gd name="T7" fmla="*/ 2147483646 h 98"/>
              <a:gd name="T8" fmla="*/ 0 w 108"/>
              <a:gd name="T9" fmla="*/ 2147483646 h 98"/>
              <a:gd name="T10" fmla="*/ 0 w 108"/>
              <a:gd name="T11" fmla="*/ 2147483646 h 98"/>
              <a:gd name="T12" fmla="*/ 2147483646 w 108"/>
              <a:gd name="T13" fmla="*/ 2147483646 h 98"/>
              <a:gd name="T14" fmla="*/ 2147483646 w 108"/>
              <a:gd name="T15" fmla="*/ 2147483646 h 98"/>
              <a:gd name="T16" fmla="*/ 2147483646 w 108"/>
              <a:gd name="T17" fmla="*/ 2147483646 h 98"/>
              <a:gd name="T18" fmla="*/ 2147483646 w 108"/>
              <a:gd name="T19" fmla="*/ 2147483646 h 98"/>
              <a:gd name="T20" fmla="*/ 2147483646 w 108"/>
              <a:gd name="T21" fmla="*/ 2147483646 h 98"/>
              <a:gd name="T22" fmla="*/ 2147483646 w 108"/>
              <a:gd name="T23" fmla="*/ 0 h 98"/>
              <a:gd name="T24" fmla="*/ 2147483646 w 108"/>
              <a:gd name="T25" fmla="*/ 2147483646 h 98"/>
              <a:gd name="T26" fmla="*/ 2147483646 w 108"/>
              <a:gd name="T27" fmla="*/ 2147483646 h 98"/>
              <a:gd name="T28" fmla="*/ 2147483646 w 108"/>
              <a:gd name="T29" fmla="*/ 2147483646 h 98"/>
              <a:gd name="T30" fmla="*/ 2147483646 w 108"/>
              <a:gd name="T31" fmla="*/ 2147483646 h 98"/>
              <a:gd name="T32" fmla="*/ 2147483646 w 108"/>
              <a:gd name="T33" fmla="*/ 2147483646 h 98"/>
              <a:gd name="T34" fmla="*/ 2147483646 w 108"/>
              <a:gd name="T35" fmla="*/ 2147483646 h 98"/>
              <a:gd name="T36" fmla="*/ 2147483646 w 108"/>
              <a:gd name="T37" fmla="*/ 2147483646 h 98"/>
              <a:gd name="T38" fmla="*/ 2147483646 w 108"/>
              <a:gd name="T39" fmla="*/ 2147483646 h 98"/>
              <a:gd name="T40" fmla="*/ 2147483646 w 108"/>
              <a:gd name="T41" fmla="*/ 2147483646 h 98"/>
              <a:gd name="T42" fmla="*/ 2147483646 w 108"/>
              <a:gd name="T43" fmla="*/ 2147483646 h 98"/>
              <a:gd name="T44" fmla="*/ 2147483646 w 108"/>
              <a:gd name="T45" fmla="*/ 2147483646 h 98"/>
              <a:gd name="T46" fmla="*/ 2147483646 w 108"/>
              <a:gd name="T47" fmla="*/ 2147483646 h 98"/>
              <a:gd name="T48" fmla="*/ 2147483646 w 108"/>
              <a:gd name="T49" fmla="*/ 2147483646 h 98"/>
              <a:gd name="T50" fmla="*/ 2147483646 w 108"/>
              <a:gd name="T51" fmla="*/ 2147483646 h 98"/>
              <a:gd name="T52" fmla="*/ 2147483646 w 108"/>
              <a:gd name="T53" fmla="*/ 2147483646 h 98"/>
              <a:gd name="T54" fmla="*/ 2147483646 w 108"/>
              <a:gd name="T55" fmla="*/ 2147483646 h 98"/>
              <a:gd name="T56" fmla="*/ 2147483646 w 108"/>
              <a:gd name="T57" fmla="*/ 2147483646 h 98"/>
              <a:gd name="T58" fmla="*/ 2147483646 w 108"/>
              <a:gd name="T59" fmla="*/ 2147483646 h 98"/>
              <a:gd name="T60" fmla="*/ 2147483646 w 108"/>
              <a:gd name="T61" fmla="*/ 2147483646 h 98"/>
              <a:gd name="T62" fmla="*/ 2147483646 w 108"/>
              <a:gd name="T63" fmla="*/ 2147483646 h 98"/>
              <a:gd name="T64" fmla="*/ 2147483646 w 108"/>
              <a:gd name="T65" fmla="*/ 2147483646 h 98"/>
              <a:gd name="T66" fmla="*/ 2147483646 w 108"/>
              <a:gd name="T67" fmla="*/ 2147483646 h 98"/>
              <a:gd name="T68" fmla="*/ 2147483646 w 108"/>
              <a:gd name="T69" fmla="*/ 2147483646 h 98"/>
              <a:gd name="T70" fmla="*/ 2147483646 w 108"/>
              <a:gd name="T71" fmla="*/ 2147483646 h 98"/>
              <a:gd name="T72" fmla="*/ 2147483646 w 108"/>
              <a:gd name="T73" fmla="*/ 2147483646 h 98"/>
              <a:gd name="T74" fmla="*/ 2147483646 w 108"/>
              <a:gd name="T75" fmla="*/ 2147483646 h 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8" h="98">
                <a:moveTo>
                  <a:pt x="2" y="72"/>
                </a:moveTo>
                <a:cubicBezTo>
                  <a:pt x="2" y="72"/>
                  <a:pt x="2" y="72"/>
                  <a:pt x="2" y="72"/>
                </a:cubicBezTo>
                <a:cubicBezTo>
                  <a:pt x="25" y="72"/>
                  <a:pt x="25" y="72"/>
                  <a:pt x="25" y="72"/>
                </a:cubicBezTo>
                <a:cubicBezTo>
                  <a:pt x="27" y="72"/>
                  <a:pt x="28" y="73"/>
                  <a:pt x="28" y="74"/>
                </a:cubicBezTo>
                <a:cubicBezTo>
                  <a:pt x="28" y="74"/>
                  <a:pt x="28" y="74"/>
                  <a:pt x="28" y="74"/>
                </a:cubicBezTo>
                <a:cubicBezTo>
                  <a:pt x="28" y="95"/>
                  <a:pt x="28" y="95"/>
                  <a:pt x="28" y="95"/>
                </a:cubicBezTo>
                <a:cubicBezTo>
                  <a:pt x="28" y="97"/>
                  <a:pt x="27" y="98"/>
                  <a:pt x="25" y="98"/>
                </a:cubicBezTo>
                <a:cubicBezTo>
                  <a:pt x="25" y="98"/>
                  <a:pt x="25" y="98"/>
                  <a:pt x="25" y="98"/>
                </a:cubicBezTo>
                <a:cubicBezTo>
                  <a:pt x="2" y="98"/>
                  <a:pt x="2" y="98"/>
                  <a:pt x="2" y="98"/>
                </a:cubicBezTo>
                <a:cubicBezTo>
                  <a:pt x="1" y="98"/>
                  <a:pt x="0" y="97"/>
                  <a:pt x="0" y="95"/>
                </a:cubicBezTo>
                <a:cubicBezTo>
                  <a:pt x="0" y="95"/>
                  <a:pt x="0" y="95"/>
                  <a:pt x="0" y="95"/>
                </a:cubicBezTo>
                <a:cubicBezTo>
                  <a:pt x="0" y="74"/>
                  <a:pt x="0" y="74"/>
                  <a:pt x="0" y="74"/>
                </a:cubicBezTo>
                <a:cubicBezTo>
                  <a:pt x="0" y="73"/>
                  <a:pt x="1" y="72"/>
                  <a:pt x="2" y="72"/>
                </a:cubicBezTo>
                <a:close/>
                <a:moveTo>
                  <a:pt x="63" y="15"/>
                </a:moveTo>
                <a:cubicBezTo>
                  <a:pt x="63" y="15"/>
                  <a:pt x="63" y="15"/>
                  <a:pt x="63" y="15"/>
                </a:cubicBezTo>
                <a:cubicBezTo>
                  <a:pt x="57" y="22"/>
                  <a:pt x="50" y="27"/>
                  <a:pt x="43" y="31"/>
                </a:cubicBezTo>
                <a:cubicBezTo>
                  <a:pt x="33" y="38"/>
                  <a:pt x="21" y="42"/>
                  <a:pt x="8" y="44"/>
                </a:cubicBezTo>
                <a:cubicBezTo>
                  <a:pt x="6" y="44"/>
                  <a:pt x="4" y="43"/>
                  <a:pt x="4" y="40"/>
                </a:cubicBezTo>
                <a:cubicBezTo>
                  <a:pt x="3" y="38"/>
                  <a:pt x="5" y="36"/>
                  <a:pt x="7" y="36"/>
                </a:cubicBezTo>
                <a:cubicBezTo>
                  <a:pt x="19" y="34"/>
                  <a:pt x="29" y="30"/>
                  <a:pt x="39" y="24"/>
                </a:cubicBezTo>
                <a:cubicBezTo>
                  <a:pt x="46" y="20"/>
                  <a:pt x="53" y="14"/>
                  <a:pt x="58" y="8"/>
                </a:cubicBezTo>
                <a:cubicBezTo>
                  <a:pt x="41" y="8"/>
                  <a:pt x="41" y="8"/>
                  <a:pt x="41" y="8"/>
                </a:cubicBezTo>
                <a:cubicBezTo>
                  <a:pt x="39" y="8"/>
                  <a:pt x="37" y="6"/>
                  <a:pt x="37" y="4"/>
                </a:cubicBezTo>
                <a:cubicBezTo>
                  <a:pt x="37" y="2"/>
                  <a:pt x="39" y="0"/>
                  <a:pt x="41" y="0"/>
                </a:cubicBezTo>
                <a:cubicBezTo>
                  <a:pt x="67" y="0"/>
                  <a:pt x="67" y="0"/>
                  <a:pt x="67" y="0"/>
                </a:cubicBezTo>
                <a:cubicBezTo>
                  <a:pt x="69" y="0"/>
                  <a:pt x="71" y="2"/>
                  <a:pt x="71" y="4"/>
                </a:cubicBezTo>
                <a:cubicBezTo>
                  <a:pt x="71" y="4"/>
                  <a:pt x="71" y="4"/>
                  <a:pt x="71" y="4"/>
                </a:cubicBezTo>
                <a:cubicBezTo>
                  <a:pt x="71" y="30"/>
                  <a:pt x="71" y="30"/>
                  <a:pt x="71" y="30"/>
                </a:cubicBezTo>
                <a:cubicBezTo>
                  <a:pt x="71" y="32"/>
                  <a:pt x="69" y="34"/>
                  <a:pt x="67" y="34"/>
                </a:cubicBezTo>
                <a:cubicBezTo>
                  <a:pt x="65" y="34"/>
                  <a:pt x="63" y="32"/>
                  <a:pt x="63" y="30"/>
                </a:cubicBezTo>
                <a:cubicBezTo>
                  <a:pt x="63" y="15"/>
                  <a:pt x="63" y="15"/>
                  <a:pt x="63" y="15"/>
                </a:cubicBezTo>
                <a:close/>
                <a:moveTo>
                  <a:pt x="83" y="16"/>
                </a:moveTo>
                <a:cubicBezTo>
                  <a:pt x="83" y="16"/>
                  <a:pt x="83" y="16"/>
                  <a:pt x="83" y="16"/>
                </a:cubicBezTo>
                <a:cubicBezTo>
                  <a:pt x="83" y="16"/>
                  <a:pt x="83" y="16"/>
                  <a:pt x="83" y="16"/>
                </a:cubicBezTo>
                <a:cubicBezTo>
                  <a:pt x="106" y="16"/>
                  <a:pt x="106" y="16"/>
                  <a:pt x="106" y="16"/>
                </a:cubicBezTo>
                <a:cubicBezTo>
                  <a:pt x="107" y="16"/>
                  <a:pt x="108" y="17"/>
                  <a:pt x="108" y="19"/>
                </a:cubicBezTo>
                <a:cubicBezTo>
                  <a:pt x="108" y="19"/>
                  <a:pt x="108" y="19"/>
                  <a:pt x="108" y="19"/>
                </a:cubicBezTo>
                <a:cubicBezTo>
                  <a:pt x="108" y="95"/>
                  <a:pt x="108" y="95"/>
                  <a:pt x="108" y="95"/>
                </a:cubicBezTo>
                <a:cubicBezTo>
                  <a:pt x="108" y="97"/>
                  <a:pt x="107" y="98"/>
                  <a:pt x="106" y="98"/>
                </a:cubicBezTo>
                <a:cubicBezTo>
                  <a:pt x="106" y="98"/>
                  <a:pt x="106" y="98"/>
                  <a:pt x="106" y="98"/>
                </a:cubicBezTo>
                <a:cubicBezTo>
                  <a:pt x="83" y="98"/>
                  <a:pt x="83" y="98"/>
                  <a:pt x="83" y="98"/>
                </a:cubicBezTo>
                <a:cubicBezTo>
                  <a:pt x="81" y="98"/>
                  <a:pt x="80" y="97"/>
                  <a:pt x="80" y="95"/>
                </a:cubicBezTo>
                <a:cubicBezTo>
                  <a:pt x="80" y="95"/>
                  <a:pt x="80" y="95"/>
                  <a:pt x="80" y="95"/>
                </a:cubicBezTo>
                <a:cubicBezTo>
                  <a:pt x="80" y="19"/>
                  <a:pt x="80" y="19"/>
                  <a:pt x="80" y="19"/>
                </a:cubicBezTo>
                <a:cubicBezTo>
                  <a:pt x="80" y="17"/>
                  <a:pt x="81" y="16"/>
                  <a:pt x="83" y="16"/>
                </a:cubicBezTo>
                <a:close/>
                <a:moveTo>
                  <a:pt x="103" y="21"/>
                </a:moveTo>
                <a:cubicBezTo>
                  <a:pt x="103" y="21"/>
                  <a:pt x="103" y="21"/>
                  <a:pt x="103" y="21"/>
                </a:cubicBezTo>
                <a:cubicBezTo>
                  <a:pt x="85" y="21"/>
                  <a:pt x="85" y="21"/>
                  <a:pt x="85" y="21"/>
                </a:cubicBezTo>
                <a:cubicBezTo>
                  <a:pt x="85" y="93"/>
                  <a:pt x="85" y="93"/>
                  <a:pt x="85" y="93"/>
                </a:cubicBezTo>
                <a:cubicBezTo>
                  <a:pt x="103" y="93"/>
                  <a:pt x="103" y="93"/>
                  <a:pt x="103" y="93"/>
                </a:cubicBezTo>
                <a:cubicBezTo>
                  <a:pt x="103" y="21"/>
                  <a:pt x="103" y="21"/>
                  <a:pt x="103" y="21"/>
                </a:cubicBezTo>
                <a:close/>
                <a:moveTo>
                  <a:pt x="42" y="44"/>
                </a:moveTo>
                <a:cubicBezTo>
                  <a:pt x="42" y="44"/>
                  <a:pt x="42" y="44"/>
                  <a:pt x="42" y="44"/>
                </a:cubicBezTo>
                <a:cubicBezTo>
                  <a:pt x="42" y="44"/>
                  <a:pt x="43" y="44"/>
                  <a:pt x="43" y="44"/>
                </a:cubicBezTo>
                <a:cubicBezTo>
                  <a:pt x="50" y="44"/>
                  <a:pt x="58" y="44"/>
                  <a:pt x="65" y="44"/>
                </a:cubicBezTo>
                <a:cubicBezTo>
                  <a:pt x="67" y="44"/>
                  <a:pt x="68" y="45"/>
                  <a:pt x="68" y="46"/>
                </a:cubicBezTo>
                <a:cubicBezTo>
                  <a:pt x="68" y="47"/>
                  <a:pt x="68" y="47"/>
                  <a:pt x="68" y="47"/>
                </a:cubicBezTo>
                <a:cubicBezTo>
                  <a:pt x="68" y="63"/>
                  <a:pt x="68" y="79"/>
                  <a:pt x="68" y="95"/>
                </a:cubicBezTo>
                <a:cubicBezTo>
                  <a:pt x="68" y="97"/>
                  <a:pt x="67" y="98"/>
                  <a:pt x="65" y="98"/>
                </a:cubicBezTo>
                <a:cubicBezTo>
                  <a:pt x="65" y="98"/>
                  <a:pt x="65" y="98"/>
                  <a:pt x="65" y="98"/>
                </a:cubicBezTo>
                <a:cubicBezTo>
                  <a:pt x="58" y="98"/>
                  <a:pt x="50" y="98"/>
                  <a:pt x="42" y="98"/>
                </a:cubicBezTo>
                <a:cubicBezTo>
                  <a:pt x="41" y="98"/>
                  <a:pt x="40" y="97"/>
                  <a:pt x="40" y="95"/>
                </a:cubicBezTo>
                <a:cubicBezTo>
                  <a:pt x="40" y="95"/>
                  <a:pt x="40" y="95"/>
                  <a:pt x="40" y="95"/>
                </a:cubicBezTo>
                <a:cubicBezTo>
                  <a:pt x="40" y="79"/>
                  <a:pt x="40" y="63"/>
                  <a:pt x="40" y="46"/>
                </a:cubicBezTo>
                <a:cubicBezTo>
                  <a:pt x="40" y="45"/>
                  <a:pt x="41" y="44"/>
                  <a:pt x="42" y="44"/>
                </a:cubicBezTo>
                <a:close/>
                <a:moveTo>
                  <a:pt x="63" y="49"/>
                </a:moveTo>
                <a:cubicBezTo>
                  <a:pt x="63" y="49"/>
                  <a:pt x="63" y="49"/>
                  <a:pt x="63" y="49"/>
                </a:cubicBezTo>
                <a:cubicBezTo>
                  <a:pt x="57" y="49"/>
                  <a:pt x="51" y="49"/>
                  <a:pt x="45" y="49"/>
                </a:cubicBezTo>
                <a:cubicBezTo>
                  <a:pt x="45" y="64"/>
                  <a:pt x="45" y="78"/>
                  <a:pt x="45" y="93"/>
                </a:cubicBezTo>
                <a:cubicBezTo>
                  <a:pt x="51" y="93"/>
                  <a:pt x="57" y="93"/>
                  <a:pt x="63" y="93"/>
                </a:cubicBezTo>
                <a:cubicBezTo>
                  <a:pt x="63" y="78"/>
                  <a:pt x="63" y="64"/>
                  <a:pt x="63" y="49"/>
                </a:cubicBezTo>
                <a:close/>
                <a:moveTo>
                  <a:pt x="23" y="77"/>
                </a:moveTo>
                <a:cubicBezTo>
                  <a:pt x="23" y="77"/>
                  <a:pt x="23" y="77"/>
                  <a:pt x="23" y="77"/>
                </a:cubicBezTo>
                <a:cubicBezTo>
                  <a:pt x="5" y="77"/>
                  <a:pt x="5" y="77"/>
                  <a:pt x="5" y="77"/>
                </a:cubicBezTo>
                <a:cubicBezTo>
                  <a:pt x="5" y="93"/>
                  <a:pt x="5" y="93"/>
                  <a:pt x="5" y="93"/>
                </a:cubicBezTo>
                <a:cubicBezTo>
                  <a:pt x="23" y="93"/>
                  <a:pt x="23" y="93"/>
                  <a:pt x="23" y="93"/>
                </a:cubicBezTo>
                <a:cubicBezTo>
                  <a:pt x="23" y="77"/>
                  <a:pt x="23" y="77"/>
                  <a:pt x="23" y="77"/>
                </a:cubicBezTo>
                <a:close/>
              </a:path>
            </a:pathLst>
          </a:custGeom>
          <a:solidFill>
            <a:schemeClr val="bg1"/>
          </a:solidFill>
          <a:ln>
            <a:noFill/>
          </a:ln>
        </p:spPr>
        <p:txBody>
          <a:bodyPr>
            <a:normAutofit lnSpcReduction="20000"/>
          </a:bodyPr>
          <a:lstStyle/>
          <a:p>
            <a:endParaRPr lang="zh-CN" altLang="en-US"/>
          </a:p>
        </p:txBody>
      </p:sp>
      <p:sp>
        <p:nvSpPr>
          <p:cNvPr id="44" name="Freeform 38"/>
          <p:cNvSpPr>
            <a:spLocks noEditPoints="1"/>
          </p:cNvSpPr>
          <p:nvPr>
            <p:custDataLst>
              <p:tags r:id="rId12"/>
            </p:custDataLst>
          </p:nvPr>
        </p:nvSpPr>
        <p:spPr bwMode="auto">
          <a:xfrm>
            <a:off x="4159250" y="5369560"/>
            <a:ext cx="400050" cy="394970"/>
          </a:xfrm>
          <a:custGeom>
            <a:avLst/>
            <a:gdLst>
              <a:gd name="T0" fmla="*/ 2147483646 w 107"/>
              <a:gd name="T1" fmla="*/ 2147483646 h 107"/>
              <a:gd name="T2" fmla="*/ 2147483646 w 107"/>
              <a:gd name="T3" fmla="*/ 2147483646 h 107"/>
              <a:gd name="T4" fmla="*/ 2147483646 w 107"/>
              <a:gd name="T5" fmla="*/ 2147483646 h 107"/>
              <a:gd name="T6" fmla="*/ 2147483646 w 107"/>
              <a:gd name="T7" fmla="*/ 0 h 107"/>
              <a:gd name="T8" fmla="*/ 2147483646 w 107"/>
              <a:gd name="T9" fmla="*/ 0 h 107"/>
              <a:gd name="T10" fmla="*/ 2147483646 w 107"/>
              <a:gd name="T11" fmla="*/ 2147483646 h 107"/>
              <a:gd name="T12" fmla="*/ 2147483646 w 107"/>
              <a:gd name="T13" fmla="*/ 2147483646 h 107"/>
              <a:gd name="T14" fmla="*/ 2147483646 w 107"/>
              <a:gd name="T15" fmla="*/ 2147483646 h 107"/>
              <a:gd name="T16" fmla="*/ 2147483646 w 107"/>
              <a:gd name="T17" fmla="*/ 2147483646 h 107"/>
              <a:gd name="T18" fmla="*/ 2147483646 w 107"/>
              <a:gd name="T19" fmla="*/ 2147483646 h 107"/>
              <a:gd name="T20" fmla="*/ 2147483646 w 107"/>
              <a:gd name="T21" fmla="*/ 2147483646 h 107"/>
              <a:gd name="T22" fmla="*/ 2147483646 w 107"/>
              <a:gd name="T23" fmla="*/ 2147483646 h 107"/>
              <a:gd name="T24" fmla="*/ 2147483646 w 107"/>
              <a:gd name="T25" fmla="*/ 2147483646 h 107"/>
              <a:gd name="T26" fmla="*/ 2147483646 w 107"/>
              <a:gd name="T27" fmla="*/ 2147483646 h 107"/>
              <a:gd name="T28" fmla="*/ 2147483646 w 107"/>
              <a:gd name="T29" fmla="*/ 2147483646 h 107"/>
              <a:gd name="T30" fmla="*/ 2147483646 w 107"/>
              <a:gd name="T31" fmla="*/ 2147483646 h 107"/>
              <a:gd name="T32" fmla="*/ 2147483646 w 107"/>
              <a:gd name="T33" fmla="*/ 2147483646 h 107"/>
              <a:gd name="T34" fmla="*/ 2147483646 w 107"/>
              <a:gd name="T35" fmla="*/ 2147483646 h 107"/>
              <a:gd name="T36" fmla="*/ 2147483646 w 107"/>
              <a:gd name="T37" fmla="*/ 2147483646 h 107"/>
              <a:gd name="T38" fmla="*/ 2147483646 w 107"/>
              <a:gd name="T39" fmla="*/ 2147483646 h 107"/>
              <a:gd name="T40" fmla="*/ 2147483646 w 107"/>
              <a:gd name="T41" fmla="*/ 2147483646 h 107"/>
              <a:gd name="T42" fmla="*/ 2147483646 w 107"/>
              <a:gd name="T43" fmla="*/ 2147483646 h 107"/>
              <a:gd name="T44" fmla="*/ 2147483646 w 107"/>
              <a:gd name="T45" fmla="*/ 2147483646 h 107"/>
              <a:gd name="T46" fmla="*/ 2147483646 w 107"/>
              <a:gd name="T47" fmla="*/ 2147483646 h 107"/>
              <a:gd name="T48" fmla="*/ 2147483646 w 107"/>
              <a:gd name="T49" fmla="*/ 2147483646 h 107"/>
              <a:gd name="T50" fmla="*/ 2147483646 w 107"/>
              <a:gd name="T51" fmla="*/ 2147483646 h 107"/>
              <a:gd name="T52" fmla="*/ 2147483646 w 107"/>
              <a:gd name="T53" fmla="*/ 2147483646 h 107"/>
              <a:gd name="T54" fmla="*/ 2147483646 w 107"/>
              <a:gd name="T55" fmla="*/ 2147483646 h 107"/>
              <a:gd name="T56" fmla="*/ 2147483646 w 107"/>
              <a:gd name="T57" fmla="*/ 2147483646 h 107"/>
              <a:gd name="T58" fmla="*/ 2147483646 w 107"/>
              <a:gd name="T59" fmla="*/ 2147483646 h 107"/>
              <a:gd name="T60" fmla="*/ 2147483646 w 107"/>
              <a:gd name="T61" fmla="*/ 2147483646 h 107"/>
              <a:gd name="T62" fmla="*/ 2147483646 w 107"/>
              <a:gd name="T63" fmla="*/ 2147483646 h 107"/>
              <a:gd name="T64" fmla="*/ 2147483646 w 107"/>
              <a:gd name="T65" fmla="*/ 2147483646 h 107"/>
              <a:gd name="T66" fmla="*/ 2147483646 w 107"/>
              <a:gd name="T67" fmla="*/ 2147483646 h 107"/>
              <a:gd name="T68" fmla="*/ 2147483646 w 107"/>
              <a:gd name="T69" fmla="*/ 2147483646 h 107"/>
              <a:gd name="T70" fmla="*/ 2147483646 w 107"/>
              <a:gd name="T71" fmla="*/ 2147483646 h 107"/>
              <a:gd name="T72" fmla="*/ 2147483646 w 107"/>
              <a:gd name="T73" fmla="*/ 2147483646 h 107"/>
              <a:gd name="T74" fmla="*/ 2147483646 w 107"/>
              <a:gd name="T75" fmla="*/ 2147483646 h 107"/>
              <a:gd name="T76" fmla="*/ 2147483646 w 107"/>
              <a:gd name="T77" fmla="*/ 2147483646 h 107"/>
              <a:gd name="T78" fmla="*/ 2147483646 w 107"/>
              <a:gd name="T79" fmla="*/ 2147483646 h 107"/>
              <a:gd name="T80" fmla="*/ 2147483646 w 107"/>
              <a:gd name="T81" fmla="*/ 2147483646 h 107"/>
              <a:gd name="T82" fmla="*/ 2147483646 w 107"/>
              <a:gd name="T83" fmla="*/ 2147483646 h 107"/>
              <a:gd name="T84" fmla="*/ 2147483646 w 107"/>
              <a:gd name="T85" fmla="*/ 2147483646 h 107"/>
              <a:gd name="T86" fmla="*/ 2147483646 w 107"/>
              <a:gd name="T87" fmla="*/ 2147483646 h 107"/>
              <a:gd name="T88" fmla="*/ 2147483646 w 107"/>
              <a:gd name="T89" fmla="*/ 2147483646 h 107"/>
              <a:gd name="T90" fmla="*/ 2147483646 w 107"/>
              <a:gd name="T91" fmla="*/ 2147483646 h 107"/>
              <a:gd name="T92" fmla="*/ 2147483646 w 107"/>
              <a:gd name="T93" fmla="*/ 2147483646 h 107"/>
              <a:gd name="T94" fmla="*/ 2147483646 w 107"/>
              <a:gd name="T95" fmla="*/ 2147483646 h 107"/>
              <a:gd name="T96" fmla="*/ 2147483646 w 107"/>
              <a:gd name="T97" fmla="*/ 2147483646 h 107"/>
              <a:gd name="T98" fmla="*/ 2147483646 w 107"/>
              <a:gd name="T99" fmla="*/ 2147483646 h 107"/>
              <a:gd name="T100" fmla="*/ 2147483646 w 107"/>
              <a:gd name="T101" fmla="*/ 2147483646 h 107"/>
              <a:gd name="T102" fmla="*/ 2147483646 w 107"/>
              <a:gd name="T103" fmla="*/ 2147483646 h 107"/>
              <a:gd name="T104" fmla="*/ 2147483646 w 107"/>
              <a:gd name="T105" fmla="*/ 2147483646 h 107"/>
              <a:gd name="T106" fmla="*/ 2147483646 w 107"/>
              <a:gd name="T107" fmla="*/ 2147483646 h 107"/>
              <a:gd name="T108" fmla="*/ 2147483646 w 107"/>
              <a:gd name="T109" fmla="*/ 2147483646 h 107"/>
              <a:gd name="T110" fmla="*/ 2147483646 w 107"/>
              <a:gd name="T111" fmla="*/ 2147483646 h 107"/>
              <a:gd name="T112" fmla="*/ 2147483646 w 107"/>
              <a:gd name="T113" fmla="*/ 2147483646 h 107"/>
              <a:gd name="T114" fmla="*/ 2147483646 w 107"/>
              <a:gd name="T115" fmla="*/ 2147483646 h 107"/>
              <a:gd name="T116" fmla="*/ 2147483646 w 107"/>
              <a:gd name="T117" fmla="*/ 2147483646 h 107"/>
              <a:gd name="T118" fmla="*/ 2147483646 w 107"/>
              <a:gd name="T119" fmla="*/ 2147483646 h 107"/>
              <a:gd name="T120" fmla="*/ 2147483646 w 107"/>
              <a:gd name="T121" fmla="*/ 2147483646 h 107"/>
              <a:gd name="T122" fmla="*/ 2147483646 w 107"/>
              <a:gd name="T123" fmla="*/ 2147483646 h 107"/>
              <a:gd name="T124" fmla="*/ 2147483646 w 107"/>
              <a:gd name="T125" fmla="*/ 2147483646 h 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7" h="107">
                <a:moveTo>
                  <a:pt x="90" y="85"/>
                </a:moveTo>
                <a:cubicBezTo>
                  <a:pt x="91" y="86"/>
                  <a:pt x="91" y="87"/>
                  <a:pt x="90" y="88"/>
                </a:cubicBezTo>
                <a:cubicBezTo>
                  <a:pt x="89" y="89"/>
                  <a:pt x="87" y="89"/>
                  <a:pt x="86" y="88"/>
                </a:cubicBezTo>
                <a:cubicBezTo>
                  <a:pt x="71" y="73"/>
                  <a:pt x="71" y="73"/>
                  <a:pt x="71" y="73"/>
                </a:cubicBezTo>
                <a:cubicBezTo>
                  <a:pt x="71" y="72"/>
                  <a:pt x="71" y="71"/>
                  <a:pt x="72" y="70"/>
                </a:cubicBezTo>
                <a:cubicBezTo>
                  <a:pt x="72" y="69"/>
                  <a:pt x="74" y="69"/>
                  <a:pt x="75" y="70"/>
                </a:cubicBezTo>
                <a:cubicBezTo>
                  <a:pt x="90" y="85"/>
                  <a:pt x="90" y="85"/>
                  <a:pt x="90" y="85"/>
                </a:cubicBezTo>
                <a:close/>
                <a:moveTo>
                  <a:pt x="83" y="0"/>
                </a:moveTo>
                <a:cubicBezTo>
                  <a:pt x="83" y="0"/>
                  <a:pt x="83" y="0"/>
                  <a:pt x="83" y="0"/>
                </a:cubicBezTo>
                <a:cubicBezTo>
                  <a:pt x="85" y="0"/>
                  <a:pt x="86" y="0"/>
                  <a:pt x="88" y="0"/>
                </a:cubicBezTo>
                <a:cubicBezTo>
                  <a:pt x="90" y="1"/>
                  <a:pt x="91" y="1"/>
                  <a:pt x="93" y="2"/>
                </a:cubicBezTo>
                <a:cubicBezTo>
                  <a:pt x="95" y="3"/>
                  <a:pt x="96" y="5"/>
                  <a:pt x="95" y="7"/>
                </a:cubicBezTo>
                <a:cubicBezTo>
                  <a:pt x="95" y="8"/>
                  <a:pt x="94" y="8"/>
                  <a:pt x="94" y="9"/>
                </a:cubicBezTo>
                <a:cubicBezTo>
                  <a:pt x="94" y="9"/>
                  <a:pt x="94" y="9"/>
                  <a:pt x="94" y="9"/>
                </a:cubicBezTo>
                <a:cubicBezTo>
                  <a:pt x="91" y="12"/>
                  <a:pt x="88" y="15"/>
                  <a:pt x="85" y="18"/>
                </a:cubicBezTo>
                <a:cubicBezTo>
                  <a:pt x="85" y="20"/>
                  <a:pt x="85" y="20"/>
                  <a:pt x="85" y="20"/>
                </a:cubicBezTo>
                <a:cubicBezTo>
                  <a:pt x="86" y="22"/>
                  <a:pt x="86" y="22"/>
                  <a:pt x="86" y="22"/>
                </a:cubicBezTo>
                <a:cubicBezTo>
                  <a:pt x="88" y="22"/>
                  <a:pt x="88" y="22"/>
                  <a:pt x="88" y="22"/>
                </a:cubicBezTo>
                <a:cubicBezTo>
                  <a:pt x="89" y="23"/>
                  <a:pt x="89" y="23"/>
                  <a:pt x="89" y="23"/>
                </a:cubicBezTo>
                <a:cubicBezTo>
                  <a:pt x="92" y="19"/>
                  <a:pt x="96" y="16"/>
                  <a:pt x="99" y="13"/>
                </a:cubicBezTo>
                <a:cubicBezTo>
                  <a:pt x="100" y="12"/>
                  <a:pt x="103" y="12"/>
                  <a:pt x="104" y="13"/>
                </a:cubicBezTo>
                <a:cubicBezTo>
                  <a:pt x="105" y="14"/>
                  <a:pt x="105" y="14"/>
                  <a:pt x="105" y="15"/>
                </a:cubicBezTo>
                <a:cubicBezTo>
                  <a:pt x="106" y="16"/>
                  <a:pt x="106" y="18"/>
                  <a:pt x="107" y="19"/>
                </a:cubicBezTo>
                <a:cubicBezTo>
                  <a:pt x="107" y="19"/>
                  <a:pt x="107" y="19"/>
                  <a:pt x="107" y="19"/>
                </a:cubicBezTo>
                <a:cubicBezTo>
                  <a:pt x="107" y="19"/>
                  <a:pt x="107" y="19"/>
                  <a:pt x="107" y="19"/>
                </a:cubicBezTo>
                <a:cubicBezTo>
                  <a:pt x="107" y="21"/>
                  <a:pt x="107" y="22"/>
                  <a:pt x="107" y="24"/>
                </a:cubicBezTo>
                <a:cubicBezTo>
                  <a:pt x="107" y="30"/>
                  <a:pt x="105" y="37"/>
                  <a:pt x="100" y="41"/>
                </a:cubicBezTo>
                <a:cubicBezTo>
                  <a:pt x="96" y="45"/>
                  <a:pt x="90" y="48"/>
                  <a:pt x="83" y="48"/>
                </a:cubicBezTo>
                <a:cubicBezTo>
                  <a:pt x="83" y="48"/>
                  <a:pt x="82" y="48"/>
                  <a:pt x="82" y="48"/>
                </a:cubicBezTo>
                <a:cubicBezTo>
                  <a:pt x="77" y="52"/>
                  <a:pt x="77" y="52"/>
                  <a:pt x="77" y="52"/>
                </a:cubicBezTo>
                <a:cubicBezTo>
                  <a:pt x="102" y="77"/>
                  <a:pt x="102" y="77"/>
                  <a:pt x="102" y="77"/>
                </a:cubicBezTo>
                <a:cubicBezTo>
                  <a:pt x="102" y="77"/>
                  <a:pt x="102" y="77"/>
                  <a:pt x="102" y="77"/>
                </a:cubicBezTo>
                <a:cubicBezTo>
                  <a:pt x="106" y="81"/>
                  <a:pt x="107" y="85"/>
                  <a:pt x="107" y="89"/>
                </a:cubicBezTo>
                <a:cubicBezTo>
                  <a:pt x="107" y="93"/>
                  <a:pt x="106" y="98"/>
                  <a:pt x="102" y="101"/>
                </a:cubicBezTo>
                <a:cubicBezTo>
                  <a:pt x="102" y="101"/>
                  <a:pt x="102" y="101"/>
                  <a:pt x="102" y="101"/>
                </a:cubicBezTo>
                <a:cubicBezTo>
                  <a:pt x="102" y="101"/>
                  <a:pt x="102" y="101"/>
                  <a:pt x="102" y="101"/>
                </a:cubicBezTo>
                <a:cubicBezTo>
                  <a:pt x="99" y="104"/>
                  <a:pt x="95" y="106"/>
                  <a:pt x="90" y="106"/>
                </a:cubicBezTo>
                <a:cubicBezTo>
                  <a:pt x="86" y="106"/>
                  <a:pt x="82" y="104"/>
                  <a:pt x="78" y="101"/>
                </a:cubicBezTo>
                <a:cubicBezTo>
                  <a:pt x="54" y="76"/>
                  <a:pt x="54" y="76"/>
                  <a:pt x="54" y="76"/>
                </a:cubicBezTo>
                <a:cubicBezTo>
                  <a:pt x="28" y="102"/>
                  <a:pt x="28" y="102"/>
                  <a:pt x="28" y="102"/>
                </a:cubicBezTo>
                <a:cubicBezTo>
                  <a:pt x="23" y="107"/>
                  <a:pt x="16" y="107"/>
                  <a:pt x="11" y="105"/>
                </a:cubicBezTo>
                <a:cubicBezTo>
                  <a:pt x="9" y="104"/>
                  <a:pt x="7" y="103"/>
                  <a:pt x="6" y="101"/>
                </a:cubicBezTo>
                <a:cubicBezTo>
                  <a:pt x="6" y="101"/>
                  <a:pt x="6" y="101"/>
                  <a:pt x="6" y="101"/>
                </a:cubicBezTo>
                <a:cubicBezTo>
                  <a:pt x="4" y="100"/>
                  <a:pt x="3" y="98"/>
                  <a:pt x="2" y="96"/>
                </a:cubicBezTo>
                <a:cubicBezTo>
                  <a:pt x="0" y="91"/>
                  <a:pt x="0" y="84"/>
                  <a:pt x="6" y="79"/>
                </a:cubicBezTo>
                <a:cubicBezTo>
                  <a:pt x="6" y="79"/>
                  <a:pt x="6" y="79"/>
                  <a:pt x="6" y="79"/>
                </a:cubicBezTo>
                <a:cubicBezTo>
                  <a:pt x="34" y="51"/>
                  <a:pt x="34" y="51"/>
                  <a:pt x="34" y="51"/>
                </a:cubicBezTo>
                <a:cubicBezTo>
                  <a:pt x="24" y="40"/>
                  <a:pt x="24" y="40"/>
                  <a:pt x="24" y="40"/>
                </a:cubicBezTo>
                <a:cubicBezTo>
                  <a:pt x="14" y="38"/>
                  <a:pt x="14" y="38"/>
                  <a:pt x="14" y="38"/>
                </a:cubicBezTo>
                <a:cubicBezTo>
                  <a:pt x="13" y="37"/>
                  <a:pt x="12" y="36"/>
                  <a:pt x="12" y="35"/>
                </a:cubicBezTo>
                <a:cubicBezTo>
                  <a:pt x="3" y="15"/>
                  <a:pt x="3" y="15"/>
                  <a:pt x="3" y="15"/>
                </a:cubicBezTo>
                <a:cubicBezTo>
                  <a:pt x="2" y="13"/>
                  <a:pt x="2" y="11"/>
                  <a:pt x="4" y="10"/>
                </a:cubicBezTo>
                <a:cubicBezTo>
                  <a:pt x="7" y="6"/>
                  <a:pt x="7" y="6"/>
                  <a:pt x="7" y="6"/>
                </a:cubicBezTo>
                <a:cubicBezTo>
                  <a:pt x="11" y="2"/>
                  <a:pt x="11" y="2"/>
                  <a:pt x="11" y="2"/>
                </a:cubicBezTo>
                <a:cubicBezTo>
                  <a:pt x="12" y="1"/>
                  <a:pt x="14" y="1"/>
                  <a:pt x="15" y="2"/>
                </a:cubicBezTo>
                <a:cubicBezTo>
                  <a:pt x="37" y="11"/>
                  <a:pt x="37" y="11"/>
                  <a:pt x="37" y="11"/>
                </a:cubicBezTo>
                <a:cubicBezTo>
                  <a:pt x="38" y="11"/>
                  <a:pt x="38" y="12"/>
                  <a:pt x="39" y="13"/>
                </a:cubicBezTo>
                <a:cubicBezTo>
                  <a:pt x="42" y="22"/>
                  <a:pt x="42" y="22"/>
                  <a:pt x="42" y="22"/>
                </a:cubicBezTo>
                <a:cubicBezTo>
                  <a:pt x="52" y="33"/>
                  <a:pt x="52" y="33"/>
                  <a:pt x="52" y="33"/>
                </a:cubicBezTo>
                <a:cubicBezTo>
                  <a:pt x="59" y="25"/>
                  <a:pt x="59" y="25"/>
                  <a:pt x="59" y="25"/>
                </a:cubicBezTo>
                <a:cubicBezTo>
                  <a:pt x="59" y="25"/>
                  <a:pt x="59" y="24"/>
                  <a:pt x="59" y="24"/>
                </a:cubicBezTo>
                <a:cubicBezTo>
                  <a:pt x="59" y="24"/>
                  <a:pt x="59" y="24"/>
                  <a:pt x="59" y="24"/>
                </a:cubicBezTo>
                <a:cubicBezTo>
                  <a:pt x="59" y="17"/>
                  <a:pt x="62" y="11"/>
                  <a:pt x="66" y="7"/>
                </a:cubicBezTo>
                <a:cubicBezTo>
                  <a:pt x="66" y="7"/>
                  <a:pt x="66" y="7"/>
                  <a:pt x="66" y="7"/>
                </a:cubicBezTo>
                <a:cubicBezTo>
                  <a:pt x="71" y="3"/>
                  <a:pt x="77" y="0"/>
                  <a:pt x="83" y="0"/>
                </a:cubicBezTo>
                <a:close/>
                <a:moveTo>
                  <a:pt x="72" y="58"/>
                </a:moveTo>
                <a:cubicBezTo>
                  <a:pt x="72" y="58"/>
                  <a:pt x="72" y="58"/>
                  <a:pt x="72" y="58"/>
                </a:cubicBezTo>
                <a:cubicBezTo>
                  <a:pt x="59" y="70"/>
                  <a:pt x="59" y="70"/>
                  <a:pt x="59" y="70"/>
                </a:cubicBezTo>
                <a:cubicBezTo>
                  <a:pt x="84" y="95"/>
                  <a:pt x="84" y="95"/>
                  <a:pt x="84" y="95"/>
                </a:cubicBezTo>
                <a:cubicBezTo>
                  <a:pt x="86" y="97"/>
                  <a:pt x="88" y="98"/>
                  <a:pt x="90" y="98"/>
                </a:cubicBezTo>
                <a:cubicBezTo>
                  <a:pt x="93" y="98"/>
                  <a:pt x="95" y="97"/>
                  <a:pt x="96" y="95"/>
                </a:cubicBezTo>
                <a:cubicBezTo>
                  <a:pt x="97" y="95"/>
                  <a:pt x="97" y="95"/>
                  <a:pt x="97" y="95"/>
                </a:cubicBezTo>
                <a:cubicBezTo>
                  <a:pt x="98" y="94"/>
                  <a:pt x="99" y="91"/>
                  <a:pt x="99" y="89"/>
                </a:cubicBezTo>
                <a:cubicBezTo>
                  <a:pt x="99" y="87"/>
                  <a:pt x="98" y="85"/>
                  <a:pt x="97" y="83"/>
                </a:cubicBezTo>
                <a:cubicBezTo>
                  <a:pt x="96" y="83"/>
                  <a:pt x="96" y="83"/>
                  <a:pt x="96" y="83"/>
                </a:cubicBezTo>
                <a:cubicBezTo>
                  <a:pt x="72" y="58"/>
                  <a:pt x="72" y="58"/>
                  <a:pt x="72" y="58"/>
                </a:cubicBezTo>
                <a:close/>
                <a:moveTo>
                  <a:pt x="40" y="45"/>
                </a:moveTo>
                <a:cubicBezTo>
                  <a:pt x="40" y="45"/>
                  <a:pt x="40" y="45"/>
                  <a:pt x="40" y="45"/>
                </a:cubicBezTo>
                <a:cubicBezTo>
                  <a:pt x="46" y="39"/>
                  <a:pt x="46" y="39"/>
                  <a:pt x="46" y="39"/>
                </a:cubicBezTo>
                <a:cubicBezTo>
                  <a:pt x="35" y="27"/>
                  <a:pt x="35" y="27"/>
                  <a:pt x="35" y="27"/>
                </a:cubicBezTo>
                <a:cubicBezTo>
                  <a:pt x="34" y="27"/>
                  <a:pt x="34" y="26"/>
                  <a:pt x="34" y="25"/>
                </a:cubicBezTo>
                <a:cubicBezTo>
                  <a:pt x="32" y="17"/>
                  <a:pt x="32" y="17"/>
                  <a:pt x="32" y="17"/>
                </a:cubicBezTo>
                <a:cubicBezTo>
                  <a:pt x="15" y="10"/>
                  <a:pt x="15" y="10"/>
                  <a:pt x="15" y="10"/>
                </a:cubicBezTo>
                <a:cubicBezTo>
                  <a:pt x="13" y="12"/>
                  <a:pt x="13" y="12"/>
                  <a:pt x="13" y="12"/>
                </a:cubicBezTo>
                <a:cubicBezTo>
                  <a:pt x="11" y="14"/>
                  <a:pt x="11" y="14"/>
                  <a:pt x="11" y="14"/>
                </a:cubicBezTo>
                <a:cubicBezTo>
                  <a:pt x="19" y="30"/>
                  <a:pt x="19" y="30"/>
                  <a:pt x="19" y="30"/>
                </a:cubicBezTo>
                <a:cubicBezTo>
                  <a:pt x="27" y="33"/>
                  <a:pt x="27" y="33"/>
                  <a:pt x="27" y="33"/>
                </a:cubicBezTo>
                <a:cubicBezTo>
                  <a:pt x="28" y="33"/>
                  <a:pt x="28" y="33"/>
                  <a:pt x="29" y="34"/>
                </a:cubicBezTo>
                <a:cubicBezTo>
                  <a:pt x="40" y="45"/>
                  <a:pt x="40" y="45"/>
                  <a:pt x="40" y="45"/>
                </a:cubicBezTo>
                <a:close/>
                <a:moveTo>
                  <a:pt x="83" y="8"/>
                </a:moveTo>
                <a:cubicBezTo>
                  <a:pt x="83" y="8"/>
                  <a:pt x="83" y="8"/>
                  <a:pt x="83" y="8"/>
                </a:cubicBezTo>
                <a:cubicBezTo>
                  <a:pt x="79" y="8"/>
                  <a:pt x="75" y="10"/>
                  <a:pt x="72" y="13"/>
                </a:cubicBezTo>
                <a:cubicBezTo>
                  <a:pt x="72" y="13"/>
                  <a:pt x="72" y="13"/>
                  <a:pt x="72" y="13"/>
                </a:cubicBezTo>
                <a:cubicBezTo>
                  <a:pt x="69" y="16"/>
                  <a:pt x="68" y="20"/>
                  <a:pt x="68" y="24"/>
                </a:cubicBezTo>
                <a:cubicBezTo>
                  <a:pt x="68" y="24"/>
                  <a:pt x="68" y="24"/>
                  <a:pt x="68" y="24"/>
                </a:cubicBezTo>
                <a:cubicBezTo>
                  <a:pt x="68" y="24"/>
                  <a:pt x="68" y="25"/>
                  <a:pt x="68" y="25"/>
                </a:cubicBezTo>
                <a:cubicBezTo>
                  <a:pt x="68" y="25"/>
                  <a:pt x="68" y="25"/>
                  <a:pt x="68" y="25"/>
                </a:cubicBezTo>
                <a:cubicBezTo>
                  <a:pt x="68" y="26"/>
                  <a:pt x="68" y="26"/>
                  <a:pt x="68" y="26"/>
                </a:cubicBezTo>
                <a:cubicBezTo>
                  <a:pt x="68" y="27"/>
                  <a:pt x="68" y="29"/>
                  <a:pt x="67" y="30"/>
                </a:cubicBezTo>
                <a:cubicBezTo>
                  <a:pt x="11" y="85"/>
                  <a:pt x="11" y="85"/>
                  <a:pt x="11" y="85"/>
                </a:cubicBezTo>
                <a:cubicBezTo>
                  <a:pt x="11" y="85"/>
                  <a:pt x="11" y="85"/>
                  <a:pt x="11" y="85"/>
                </a:cubicBezTo>
                <a:cubicBezTo>
                  <a:pt x="9" y="88"/>
                  <a:pt x="9" y="91"/>
                  <a:pt x="10" y="93"/>
                </a:cubicBezTo>
                <a:cubicBezTo>
                  <a:pt x="10" y="94"/>
                  <a:pt x="11" y="95"/>
                  <a:pt x="11" y="96"/>
                </a:cubicBezTo>
                <a:cubicBezTo>
                  <a:pt x="12" y="97"/>
                  <a:pt x="13" y="97"/>
                  <a:pt x="14" y="98"/>
                </a:cubicBezTo>
                <a:cubicBezTo>
                  <a:pt x="17" y="99"/>
                  <a:pt x="20" y="98"/>
                  <a:pt x="22" y="96"/>
                </a:cubicBezTo>
                <a:cubicBezTo>
                  <a:pt x="51" y="68"/>
                  <a:pt x="51" y="68"/>
                  <a:pt x="51" y="68"/>
                </a:cubicBezTo>
                <a:cubicBezTo>
                  <a:pt x="51" y="67"/>
                  <a:pt x="51" y="67"/>
                  <a:pt x="51" y="67"/>
                </a:cubicBezTo>
                <a:cubicBezTo>
                  <a:pt x="69" y="49"/>
                  <a:pt x="69" y="49"/>
                  <a:pt x="69" y="49"/>
                </a:cubicBezTo>
                <a:cubicBezTo>
                  <a:pt x="69" y="49"/>
                  <a:pt x="69" y="49"/>
                  <a:pt x="69" y="49"/>
                </a:cubicBezTo>
                <a:cubicBezTo>
                  <a:pt x="77" y="41"/>
                  <a:pt x="77" y="41"/>
                  <a:pt x="77" y="41"/>
                </a:cubicBezTo>
                <a:cubicBezTo>
                  <a:pt x="77" y="41"/>
                  <a:pt x="77" y="41"/>
                  <a:pt x="77" y="41"/>
                </a:cubicBezTo>
                <a:cubicBezTo>
                  <a:pt x="78" y="40"/>
                  <a:pt x="80" y="39"/>
                  <a:pt x="81" y="39"/>
                </a:cubicBezTo>
                <a:cubicBezTo>
                  <a:pt x="81" y="40"/>
                  <a:pt x="82" y="40"/>
                  <a:pt x="82" y="40"/>
                </a:cubicBezTo>
                <a:cubicBezTo>
                  <a:pt x="82" y="40"/>
                  <a:pt x="83" y="40"/>
                  <a:pt x="83" y="40"/>
                </a:cubicBezTo>
                <a:cubicBezTo>
                  <a:pt x="88" y="40"/>
                  <a:pt x="92" y="38"/>
                  <a:pt x="94" y="35"/>
                </a:cubicBezTo>
                <a:cubicBezTo>
                  <a:pt x="94" y="35"/>
                  <a:pt x="94" y="35"/>
                  <a:pt x="94" y="35"/>
                </a:cubicBezTo>
                <a:cubicBezTo>
                  <a:pt x="97" y="32"/>
                  <a:pt x="99" y="29"/>
                  <a:pt x="99" y="24"/>
                </a:cubicBezTo>
                <a:cubicBezTo>
                  <a:pt x="97" y="26"/>
                  <a:pt x="95" y="28"/>
                  <a:pt x="94" y="30"/>
                </a:cubicBezTo>
                <a:cubicBezTo>
                  <a:pt x="93" y="31"/>
                  <a:pt x="91" y="31"/>
                  <a:pt x="90" y="31"/>
                </a:cubicBezTo>
                <a:cubicBezTo>
                  <a:pt x="85" y="30"/>
                  <a:pt x="85" y="30"/>
                  <a:pt x="85" y="30"/>
                </a:cubicBezTo>
                <a:cubicBezTo>
                  <a:pt x="81" y="29"/>
                  <a:pt x="81" y="29"/>
                  <a:pt x="81" y="29"/>
                </a:cubicBezTo>
                <a:cubicBezTo>
                  <a:pt x="80" y="28"/>
                  <a:pt x="79" y="27"/>
                  <a:pt x="78" y="26"/>
                </a:cubicBezTo>
                <a:cubicBezTo>
                  <a:pt x="77" y="22"/>
                  <a:pt x="77" y="22"/>
                  <a:pt x="77" y="22"/>
                </a:cubicBezTo>
                <a:cubicBezTo>
                  <a:pt x="76" y="18"/>
                  <a:pt x="76" y="18"/>
                  <a:pt x="76" y="18"/>
                </a:cubicBezTo>
                <a:cubicBezTo>
                  <a:pt x="76" y="16"/>
                  <a:pt x="76" y="15"/>
                  <a:pt x="77" y="14"/>
                </a:cubicBezTo>
                <a:cubicBezTo>
                  <a:pt x="79" y="12"/>
                  <a:pt x="81" y="10"/>
                  <a:pt x="83" y="8"/>
                </a:cubicBezTo>
                <a:close/>
              </a:path>
            </a:pathLst>
          </a:custGeom>
          <a:solidFill>
            <a:schemeClr val="bg1"/>
          </a:solidFill>
          <a:ln>
            <a:noFill/>
          </a:ln>
        </p:spPr>
        <p:txBody>
          <a:bodyPr>
            <a:normAutofit/>
          </a:bodyPr>
          <a:lstStyle/>
          <a:p>
            <a:endParaRPr lang="zh-CN" altLang="en-US"/>
          </a:p>
        </p:txBody>
      </p:sp>
      <p:sp>
        <p:nvSpPr>
          <p:cNvPr id="45" name="文本框 44"/>
          <p:cNvSpPr txBox="1"/>
          <p:nvPr>
            <p:custDataLst>
              <p:tags r:id="rId13"/>
            </p:custDataLst>
          </p:nvPr>
        </p:nvSpPr>
        <p:spPr>
          <a:xfrm>
            <a:off x="7376160" y="2084070"/>
            <a:ext cx="2995295" cy="164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2.</a:t>
            </a:r>
            <a:r>
              <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Output the tank according to the characteristics of the tank</a:t>
            </a:r>
            <a:endPar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sp>
        <p:nvSpPr>
          <p:cNvPr id="46" name="文本框 45"/>
          <p:cNvSpPr txBox="1"/>
          <p:nvPr>
            <p:custDataLst>
              <p:tags r:id="rId14"/>
            </p:custDataLst>
          </p:nvPr>
        </p:nvSpPr>
        <p:spPr>
          <a:xfrm>
            <a:off x="782955" y="2075815"/>
            <a:ext cx="2995930"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altLang="zh-CN"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1</a:t>
            </a:r>
            <a:r>
              <a:rPr lang="zh-CN" altLang="en-US"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a:t>
            </a:r>
            <a:r>
              <a:rPr sz="240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Output the game interface through knowledge</a:t>
            </a:r>
            <a:endParaRPr sz="2400" smtClean="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endParaRPr>
          </a:p>
        </p:txBody>
      </p:sp>
      <p:sp>
        <p:nvSpPr>
          <p:cNvPr id="47" name="文本框 46"/>
          <p:cNvSpPr txBox="1"/>
          <p:nvPr>
            <p:custDataLst>
              <p:tags r:id="rId15"/>
            </p:custDataLst>
          </p:nvPr>
        </p:nvSpPr>
        <p:spPr>
          <a:xfrm>
            <a:off x="7376160" y="5570855"/>
            <a:ext cx="2995295" cy="97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altLang="zh-CN" sz="32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6.</a:t>
            </a:r>
            <a:r>
              <a:rPr lang="zh-CN" altLang="en-US" sz="32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Add sound effects</a:t>
            </a:r>
            <a:endParaRPr lang="zh-CN" altLang="en-US" sz="32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sp>
        <p:nvSpPr>
          <p:cNvPr id="48" name="文本框 47"/>
          <p:cNvSpPr txBox="1"/>
          <p:nvPr>
            <p:custDataLst>
              <p:tags r:id="rId16"/>
            </p:custDataLst>
          </p:nvPr>
        </p:nvSpPr>
        <p:spPr>
          <a:xfrm>
            <a:off x="782955" y="5570855"/>
            <a:ext cx="2995930" cy="125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5.</a:t>
            </a:r>
            <a:r>
              <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Record points and life values through the loop</a:t>
            </a:r>
            <a:endPar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sp>
        <p:nvSpPr>
          <p:cNvPr id="50" name="文本框 49"/>
          <p:cNvSpPr txBox="1"/>
          <p:nvPr>
            <p:custDataLst>
              <p:tags r:id="rId17"/>
            </p:custDataLst>
          </p:nvPr>
        </p:nvSpPr>
        <p:spPr>
          <a:xfrm>
            <a:off x="181610" y="4091940"/>
            <a:ext cx="2995930"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3.</a:t>
            </a:r>
            <a:r>
              <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The projectile is fired by a loop</a:t>
            </a:r>
            <a:endPar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sp>
        <p:nvSpPr>
          <p:cNvPr id="56" name="Freeform 25"/>
          <p:cNvSpPr/>
          <p:nvPr>
            <p:custDataLst>
              <p:tags r:id="rId18"/>
            </p:custDataLst>
          </p:nvPr>
        </p:nvSpPr>
        <p:spPr bwMode="auto">
          <a:xfrm>
            <a:off x="5111750" y="2075815"/>
            <a:ext cx="925195" cy="1190625"/>
          </a:xfrm>
          <a:custGeom>
            <a:avLst/>
            <a:gdLst>
              <a:gd name="T0" fmla="*/ 44 w 250"/>
              <a:gd name="T1" fmla="*/ 81 h 323"/>
              <a:gd name="T2" fmla="*/ 44 w 250"/>
              <a:gd name="T3" fmla="*/ 242 h 323"/>
              <a:gd name="T4" fmla="*/ 44 w 250"/>
              <a:gd name="T5" fmla="*/ 242 h 323"/>
              <a:gd name="T6" fmla="*/ 125 w 250"/>
              <a:gd name="T7" fmla="*/ 323 h 323"/>
              <a:gd name="T8" fmla="*/ 206 w 250"/>
              <a:gd name="T9" fmla="*/ 242 h 323"/>
              <a:gd name="T10" fmla="*/ 206 w 250"/>
              <a:gd name="T11" fmla="*/ 242 h 323"/>
              <a:gd name="T12" fmla="*/ 206 w 250"/>
              <a:gd name="T13" fmla="*/ 81 h 323"/>
              <a:gd name="T14" fmla="*/ 125 w 250"/>
              <a:gd name="T15" fmla="*/ 0 h 323"/>
              <a:gd name="T16" fmla="*/ 44 w 250"/>
              <a:gd name="T17" fmla="*/ 8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23">
                <a:moveTo>
                  <a:pt x="44" y="81"/>
                </a:moveTo>
                <a:cubicBezTo>
                  <a:pt x="0" y="125"/>
                  <a:pt x="0" y="197"/>
                  <a:pt x="44" y="242"/>
                </a:cubicBezTo>
                <a:cubicBezTo>
                  <a:pt x="44" y="242"/>
                  <a:pt x="44" y="242"/>
                  <a:pt x="44" y="242"/>
                </a:cubicBezTo>
                <a:cubicBezTo>
                  <a:pt x="125" y="323"/>
                  <a:pt x="125" y="323"/>
                  <a:pt x="125" y="323"/>
                </a:cubicBezTo>
                <a:cubicBezTo>
                  <a:pt x="206" y="242"/>
                  <a:pt x="206" y="242"/>
                  <a:pt x="206" y="242"/>
                </a:cubicBezTo>
                <a:cubicBezTo>
                  <a:pt x="206" y="242"/>
                  <a:pt x="206" y="242"/>
                  <a:pt x="206" y="242"/>
                </a:cubicBezTo>
                <a:cubicBezTo>
                  <a:pt x="250" y="197"/>
                  <a:pt x="250" y="125"/>
                  <a:pt x="206" y="81"/>
                </a:cubicBezTo>
                <a:cubicBezTo>
                  <a:pt x="125" y="0"/>
                  <a:pt x="125" y="0"/>
                  <a:pt x="125" y="0"/>
                </a:cubicBezTo>
                <a:lnTo>
                  <a:pt x="44" y="81"/>
                </a:lnTo>
                <a:close/>
              </a:path>
            </a:pathLst>
          </a:custGeom>
          <a:solidFill>
            <a:schemeClr val="accent5"/>
          </a:solidFill>
          <a:ln>
            <a:noFill/>
          </a:ln>
          <a:effectLst>
            <a:outerShdw dist="35921" dir="2700000" algn="ctr" rotWithShape="0">
              <a:srgbClr val="C7C4C4"/>
            </a:outerShdw>
          </a:effectLst>
        </p:spPr>
        <p:txBody>
          <a:bodyPr>
            <a:normAutofit/>
          </a:bodyPr>
          <a:lstStyle/>
          <a:p>
            <a:pPr>
              <a:defRPr/>
            </a:pPr>
            <a:endParaRPr lang="zh-CN" altLang="en-US"/>
          </a:p>
        </p:txBody>
      </p:sp>
      <p:sp>
        <p:nvSpPr>
          <p:cNvPr id="57" name="Freeform 36"/>
          <p:cNvSpPr>
            <a:spLocks noEditPoints="1"/>
          </p:cNvSpPr>
          <p:nvPr>
            <p:custDataLst>
              <p:tags r:id="rId19"/>
            </p:custDataLst>
          </p:nvPr>
        </p:nvSpPr>
        <p:spPr bwMode="auto">
          <a:xfrm>
            <a:off x="5380355" y="2463165"/>
            <a:ext cx="392430" cy="393700"/>
          </a:xfrm>
          <a:custGeom>
            <a:avLst/>
            <a:gdLst>
              <a:gd name="T0" fmla="*/ 2147483646 w 106"/>
              <a:gd name="T1" fmla="*/ 0 h 107"/>
              <a:gd name="T2" fmla="*/ 2147483646 w 106"/>
              <a:gd name="T3" fmla="*/ 0 h 107"/>
              <a:gd name="T4" fmla="*/ 2147483646 w 106"/>
              <a:gd name="T5" fmla="*/ 2147483646 h 107"/>
              <a:gd name="T6" fmla="*/ 2147483646 w 106"/>
              <a:gd name="T7" fmla="*/ 2147483646 h 107"/>
              <a:gd name="T8" fmla="*/ 2147483646 w 106"/>
              <a:gd name="T9" fmla="*/ 2147483646 h 107"/>
              <a:gd name="T10" fmla="*/ 2147483646 w 106"/>
              <a:gd name="T11" fmla="*/ 2147483646 h 107"/>
              <a:gd name="T12" fmla="*/ 2147483646 w 106"/>
              <a:gd name="T13" fmla="*/ 2147483646 h 107"/>
              <a:gd name="T14" fmla="*/ 2147483646 w 106"/>
              <a:gd name="T15" fmla="*/ 2147483646 h 107"/>
              <a:gd name="T16" fmla="*/ 2147483646 w 106"/>
              <a:gd name="T17" fmla="*/ 2147483646 h 107"/>
              <a:gd name="T18" fmla="*/ 2147483646 w 106"/>
              <a:gd name="T19" fmla="*/ 2147483646 h 107"/>
              <a:gd name="T20" fmla="*/ 2147483646 w 106"/>
              <a:gd name="T21" fmla="*/ 0 h 107"/>
              <a:gd name="T22" fmla="*/ 2147483646 w 106"/>
              <a:gd name="T23" fmla="*/ 0 h 107"/>
              <a:gd name="T24" fmla="*/ 2147483646 w 106"/>
              <a:gd name="T25" fmla="*/ 2147483646 h 107"/>
              <a:gd name="T26" fmla="*/ 2147483646 w 106"/>
              <a:gd name="T27" fmla="*/ 2147483646 h 107"/>
              <a:gd name="T28" fmla="*/ 2147483646 w 106"/>
              <a:gd name="T29" fmla="*/ 2147483646 h 107"/>
              <a:gd name="T30" fmla="*/ 2147483646 w 106"/>
              <a:gd name="T31" fmla="*/ 2147483646 h 107"/>
              <a:gd name="T32" fmla="*/ 2147483646 w 106"/>
              <a:gd name="T33" fmla="*/ 2147483646 h 107"/>
              <a:gd name="T34" fmla="*/ 2147483646 w 106"/>
              <a:gd name="T35" fmla="*/ 2147483646 h 107"/>
              <a:gd name="T36" fmla="*/ 2147483646 w 106"/>
              <a:gd name="T37" fmla="*/ 2147483646 h 107"/>
              <a:gd name="T38" fmla="*/ 2147483646 w 106"/>
              <a:gd name="T39" fmla="*/ 2147483646 h 107"/>
              <a:gd name="T40" fmla="*/ 2147483646 w 106"/>
              <a:gd name="T41" fmla="*/ 2147483646 h 107"/>
              <a:gd name="T42" fmla="*/ 2147483646 w 106"/>
              <a:gd name="T43" fmla="*/ 2147483646 h 107"/>
              <a:gd name="T44" fmla="*/ 2147483646 w 106"/>
              <a:gd name="T45" fmla="*/ 2147483646 h 107"/>
              <a:gd name="T46" fmla="*/ 2147483646 w 106"/>
              <a:gd name="T47" fmla="*/ 2147483646 h 107"/>
              <a:gd name="T48" fmla="*/ 2147483646 w 106"/>
              <a:gd name="T49" fmla="*/ 2147483646 h 107"/>
              <a:gd name="T50" fmla="*/ 2147483646 w 106"/>
              <a:gd name="T51" fmla="*/ 2147483646 h 107"/>
              <a:gd name="T52" fmla="*/ 2147483646 w 106"/>
              <a:gd name="T53" fmla="*/ 2147483646 h 107"/>
              <a:gd name="T54" fmla="*/ 2147483646 w 106"/>
              <a:gd name="T55" fmla="*/ 2147483646 h 107"/>
              <a:gd name="T56" fmla="*/ 2147483646 w 106"/>
              <a:gd name="T57" fmla="*/ 2147483646 h 107"/>
              <a:gd name="T58" fmla="*/ 2147483646 w 106"/>
              <a:gd name="T59" fmla="*/ 2147483646 h 107"/>
              <a:gd name="T60" fmla="*/ 2147483646 w 106"/>
              <a:gd name="T61" fmla="*/ 2147483646 h 107"/>
              <a:gd name="T62" fmla="*/ 2147483646 w 106"/>
              <a:gd name="T63" fmla="*/ 2147483646 h 107"/>
              <a:gd name="T64" fmla="*/ 2147483646 w 106"/>
              <a:gd name="T65" fmla="*/ 2147483646 h 107"/>
              <a:gd name="T66" fmla="*/ 2147483646 w 106"/>
              <a:gd name="T67" fmla="*/ 2147483646 h 107"/>
              <a:gd name="T68" fmla="*/ 2147483646 w 106"/>
              <a:gd name="T69" fmla="*/ 2147483646 h 107"/>
              <a:gd name="T70" fmla="*/ 2147483646 w 106"/>
              <a:gd name="T71" fmla="*/ 2147483646 h 107"/>
              <a:gd name="T72" fmla="*/ 2147483646 w 106"/>
              <a:gd name="T73" fmla="*/ 2147483646 h 107"/>
              <a:gd name="T74" fmla="*/ 2147483646 w 106"/>
              <a:gd name="T75" fmla="*/ 2147483646 h 107"/>
              <a:gd name="T76" fmla="*/ 2147483646 w 106"/>
              <a:gd name="T77" fmla="*/ 2147483646 h 107"/>
              <a:gd name="T78" fmla="*/ 2147483646 w 106"/>
              <a:gd name="T79" fmla="*/ 2147483646 h 107"/>
              <a:gd name="T80" fmla="*/ 2147483646 w 106"/>
              <a:gd name="T81" fmla="*/ 2147483646 h 107"/>
              <a:gd name="T82" fmla="*/ 2147483646 w 106"/>
              <a:gd name="T83" fmla="*/ 2147483646 h 107"/>
              <a:gd name="T84" fmla="*/ 2147483646 w 106"/>
              <a:gd name="T85" fmla="*/ 2147483646 h 107"/>
              <a:gd name="T86" fmla="*/ 2147483646 w 106"/>
              <a:gd name="T87" fmla="*/ 2147483646 h 107"/>
              <a:gd name="T88" fmla="*/ 2147483646 w 106"/>
              <a:gd name="T89" fmla="*/ 2147483646 h 107"/>
              <a:gd name="T90" fmla="*/ 2147483646 w 106"/>
              <a:gd name="T91" fmla="*/ 2147483646 h 107"/>
              <a:gd name="T92" fmla="*/ 2147483646 w 106"/>
              <a:gd name="T93" fmla="*/ 2147483646 h 107"/>
              <a:gd name="T94" fmla="*/ 2147483646 w 106"/>
              <a:gd name="T95" fmla="*/ 2147483646 h 107"/>
              <a:gd name="T96" fmla="*/ 2147483646 w 106"/>
              <a:gd name="T97" fmla="*/ 2147483646 h 107"/>
              <a:gd name="T98" fmla="*/ 2147483646 w 106"/>
              <a:gd name="T99" fmla="*/ 2147483646 h 107"/>
              <a:gd name="T100" fmla="*/ 2147483646 w 106"/>
              <a:gd name="T101" fmla="*/ 2147483646 h 107"/>
              <a:gd name="T102" fmla="*/ 2147483646 w 106"/>
              <a:gd name="T103" fmla="*/ 2147483646 h 107"/>
              <a:gd name="T104" fmla="*/ 2147483646 w 106"/>
              <a:gd name="T105" fmla="*/ 2147483646 h 107"/>
              <a:gd name="T106" fmla="*/ 2147483646 w 106"/>
              <a:gd name="T107" fmla="*/ 2147483646 h 107"/>
              <a:gd name="T108" fmla="*/ 2147483646 w 106"/>
              <a:gd name="T109" fmla="*/ 2147483646 h 107"/>
              <a:gd name="T110" fmla="*/ 2147483646 w 106"/>
              <a:gd name="T111" fmla="*/ 2147483646 h 1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 h="107">
                <a:moveTo>
                  <a:pt x="40" y="0"/>
                </a:moveTo>
                <a:cubicBezTo>
                  <a:pt x="66" y="0"/>
                  <a:pt x="66" y="0"/>
                  <a:pt x="66" y="0"/>
                </a:cubicBezTo>
                <a:cubicBezTo>
                  <a:pt x="68" y="0"/>
                  <a:pt x="68" y="0"/>
                  <a:pt x="68" y="0"/>
                </a:cubicBezTo>
                <a:cubicBezTo>
                  <a:pt x="68" y="0"/>
                  <a:pt x="68" y="0"/>
                  <a:pt x="68" y="0"/>
                </a:cubicBezTo>
                <a:cubicBezTo>
                  <a:pt x="73" y="0"/>
                  <a:pt x="73" y="0"/>
                  <a:pt x="73" y="0"/>
                </a:cubicBezTo>
                <a:cubicBezTo>
                  <a:pt x="75" y="0"/>
                  <a:pt x="77" y="2"/>
                  <a:pt x="77" y="4"/>
                </a:cubicBezTo>
                <a:cubicBezTo>
                  <a:pt x="77" y="7"/>
                  <a:pt x="75" y="8"/>
                  <a:pt x="73" y="8"/>
                </a:cubicBezTo>
                <a:cubicBezTo>
                  <a:pt x="72" y="8"/>
                  <a:pt x="72" y="8"/>
                  <a:pt x="72" y="8"/>
                </a:cubicBezTo>
                <a:cubicBezTo>
                  <a:pt x="72" y="41"/>
                  <a:pt x="72" y="41"/>
                  <a:pt x="72" y="41"/>
                </a:cubicBezTo>
                <a:cubicBezTo>
                  <a:pt x="103" y="96"/>
                  <a:pt x="103" y="96"/>
                  <a:pt x="103" y="96"/>
                </a:cubicBezTo>
                <a:cubicBezTo>
                  <a:pt x="106" y="100"/>
                  <a:pt x="102" y="107"/>
                  <a:pt x="96" y="107"/>
                </a:cubicBezTo>
                <a:cubicBezTo>
                  <a:pt x="96" y="107"/>
                  <a:pt x="96" y="107"/>
                  <a:pt x="96" y="107"/>
                </a:cubicBezTo>
                <a:cubicBezTo>
                  <a:pt x="10" y="107"/>
                  <a:pt x="10" y="107"/>
                  <a:pt x="10" y="107"/>
                </a:cubicBezTo>
                <a:cubicBezTo>
                  <a:pt x="10" y="107"/>
                  <a:pt x="10" y="107"/>
                  <a:pt x="10" y="107"/>
                </a:cubicBezTo>
                <a:cubicBezTo>
                  <a:pt x="4" y="107"/>
                  <a:pt x="0" y="100"/>
                  <a:pt x="3" y="96"/>
                </a:cubicBezTo>
                <a:cubicBezTo>
                  <a:pt x="3" y="95"/>
                  <a:pt x="3" y="95"/>
                  <a:pt x="3" y="95"/>
                </a:cubicBezTo>
                <a:cubicBezTo>
                  <a:pt x="34" y="41"/>
                  <a:pt x="34" y="41"/>
                  <a:pt x="34" y="41"/>
                </a:cubicBezTo>
                <a:cubicBezTo>
                  <a:pt x="34" y="8"/>
                  <a:pt x="34" y="8"/>
                  <a:pt x="34" y="8"/>
                </a:cubicBezTo>
                <a:cubicBezTo>
                  <a:pt x="33" y="8"/>
                  <a:pt x="33" y="8"/>
                  <a:pt x="33" y="8"/>
                </a:cubicBezTo>
                <a:cubicBezTo>
                  <a:pt x="31" y="8"/>
                  <a:pt x="29" y="7"/>
                  <a:pt x="29" y="4"/>
                </a:cubicBezTo>
                <a:cubicBezTo>
                  <a:pt x="29" y="2"/>
                  <a:pt x="31" y="0"/>
                  <a:pt x="33" y="0"/>
                </a:cubicBezTo>
                <a:cubicBezTo>
                  <a:pt x="38" y="0"/>
                  <a:pt x="38" y="0"/>
                  <a:pt x="38" y="0"/>
                </a:cubicBezTo>
                <a:cubicBezTo>
                  <a:pt x="38" y="0"/>
                  <a:pt x="38" y="0"/>
                  <a:pt x="38" y="0"/>
                </a:cubicBezTo>
                <a:cubicBezTo>
                  <a:pt x="38" y="0"/>
                  <a:pt x="38" y="0"/>
                  <a:pt x="38" y="0"/>
                </a:cubicBezTo>
                <a:cubicBezTo>
                  <a:pt x="40" y="0"/>
                  <a:pt x="40" y="0"/>
                  <a:pt x="40" y="0"/>
                </a:cubicBezTo>
                <a:close/>
                <a:moveTo>
                  <a:pt x="27" y="86"/>
                </a:moveTo>
                <a:cubicBezTo>
                  <a:pt x="27" y="86"/>
                  <a:pt x="27" y="86"/>
                  <a:pt x="27" y="86"/>
                </a:cubicBezTo>
                <a:cubicBezTo>
                  <a:pt x="29" y="86"/>
                  <a:pt x="30" y="87"/>
                  <a:pt x="30" y="89"/>
                </a:cubicBezTo>
                <a:cubicBezTo>
                  <a:pt x="30" y="90"/>
                  <a:pt x="29" y="91"/>
                  <a:pt x="27" y="91"/>
                </a:cubicBezTo>
                <a:cubicBezTo>
                  <a:pt x="26" y="91"/>
                  <a:pt x="25" y="90"/>
                  <a:pt x="25" y="89"/>
                </a:cubicBezTo>
                <a:cubicBezTo>
                  <a:pt x="25" y="87"/>
                  <a:pt x="26" y="86"/>
                  <a:pt x="27" y="86"/>
                </a:cubicBezTo>
                <a:close/>
                <a:moveTo>
                  <a:pt x="40" y="79"/>
                </a:moveTo>
                <a:cubicBezTo>
                  <a:pt x="40" y="79"/>
                  <a:pt x="40" y="79"/>
                  <a:pt x="40" y="79"/>
                </a:cubicBezTo>
                <a:cubicBezTo>
                  <a:pt x="42" y="79"/>
                  <a:pt x="43" y="80"/>
                  <a:pt x="43" y="82"/>
                </a:cubicBezTo>
                <a:cubicBezTo>
                  <a:pt x="43" y="83"/>
                  <a:pt x="42" y="84"/>
                  <a:pt x="40" y="84"/>
                </a:cubicBezTo>
                <a:cubicBezTo>
                  <a:pt x="39" y="84"/>
                  <a:pt x="38" y="83"/>
                  <a:pt x="38" y="82"/>
                </a:cubicBezTo>
                <a:cubicBezTo>
                  <a:pt x="38" y="80"/>
                  <a:pt x="39" y="79"/>
                  <a:pt x="40" y="79"/>
                </a:cubicBezTo>
                <a:close/>
                <a:moveTo>
                  <a:pt x="36" y="63"/>
                </a:moveTo>
                <a:cubicBezTo>
                  <a:pt x="36" y="63"/>
                  <a:pt x="36" y="63"/>
                  <a:pt x="36" y="63"/>
                </a:cubicBezTo>
                <a:cubicBezTo>
                  <a:pt x="38" y="63"/>
                  <a:pt x="39" y="64"/>
                  <a:pt x="39" y="65"/>
                </a:cubicBezTo>
                <a:cubicBezTo>
                  <a:pt x="39" y="67"/>
                  <a:pt x="38" y="68"/>
                  <a:pt x="36" y="68"/>
                </a:cubicBezTo>
                <a:cubicBezTo>
                  <a:pt x="35" y="68"/>
                  <a:pt x="34" y="67"/>
                  <a:pt x="34" y="65"/>
                </a:cubicBezTo>
                <a:cubicBezTo>
                  <a:pt x="34" y="64"/>
                  <a:pt x="35" y="63"/>
                  <a:pt x="36" y="63"/>
                </a:cubicBezTo>
                <a:close/>
                <a:moveTo>
                  <a:pt x="37" y="87"/>
                </a:moveTo>
                <a:cubicBezTo>
                  <a:pt x="37" y="87"/>
                  <a:pt x="37" y="87"/>
                  <a:pt x="37" y="87"/>
                </a:cubicBezTo>
                <a:cubicBezTo>
                  <a:pt x="39" y="87"/>
                  <a:pt x="41" y="89"/>
                  <a:pt x="41" y="92"/>
                </a:cubicBezTo>
                <a:cubicBezTo>
                  <a:pt x="41" y="94"/>
                  <a:pt x="39" y="96"/>
                  <a:pt x="37" y="96"/>
                </a:cubicBezTo>
                <a:cubicBezTo>
                  <a:pt x="35" y="96"/>
                  <a:pt x="33" y="94"/>
                  <a:pt x="33" y="92"/>
                </a:cubicBezTo>
                <a:cubicBezTo>
                  <a:pt x="33" y="89"/>
                  <a:pt x="35" y="87"/>
                  <a:pt x="37" y="87"/>
                </a:cubicBezTo>
                <a:close/>
                <a:moveTo>
                  <a:pt x="32" y="72"/>
                </a:moveTo>
                <a:cubicBezTo>
                  <a:pt x="32" y="72"/>
                  <a:pt x="32" y="72"/>
                  <a:pt x="32" y="72"/>
                </a:cubicBezTo>
                <a:cubicBezTo>
                  <a:pt x="34" y="72"/>
                  <a:pt x="36" y="74"/>
                  <a:pt x="36" y="76"/>
                </a:cubicBezTo>
                <a:cubicBezTo>
                  <a:pt x="36" y="78"/>
                  <a:pt x="34" y="80"/>
                  <a:pt x="32" y="80"/>
                </a:cubicBezTo>
                <a:cubicBezTo>
                  <a:pt x="30" y="80"/>
                  <a:pt x="28" y="78"/>
                  <a:pt x="28" y="76"/>
                </a:cubicBezTo>
                <a:cubicBezTo>
                  <a:pt x="28" y="74"/>
                  <a:pt x="30" y="72"/>
                  <a:pt x="32" y="72"/>
                </a:cubicBezTo>
                <a:close/>
                <a:moveTo>
                  <a:pt x="37" y="53"/>
                </a:moveTo>
                <a:cubicBezTo>
                  <a:pt x="37" y="53"/>
                  <a:pt x="37" y="53"/>
                  <a:pt x="37" y="53"/>
                </a:cubicBezTo>
                <a:cubicBezTo>
                  <a:pt x="69" y="53"/>
                  <a:pt x="69" y="53"/>
                  <a:pt x="69" y="53"/>
                </a:cubicBezTo>
                <a:cubicBezTo>
                  <a:pt x="64" y="45"/>
                  <a:pt x="64" y="45"/>
                  <a:pt x="64" y="45"/>
                </a:cubicBezTo>
                <a:cubicBezTo>
                  <a:pt x="64" y="44"/>
                  <a:pt x="64" y="43"/>
                  <a:pt x="64" y="42"/>
                </a:cubicBezTo>
                <a:cubicBezTo>
                  <a:pt x="64" y="8"/>
                  <a:pt x="64" y="8"/>
                  <a:pt x="64" y="8"/>
                </a:cubicBezTo>
                <a:cubicBezTo>
                  <a:pt x="42" y="8"/>
                  <a:pt x="42" y="8"/>
                  <a:pt x="42" y="8"/>
                </a:cubicBezTo>
                <a:cubicBezTo>
                  <a:pt x="42" y="42"/>
                  <a:pt x="42" y="42"/>
                  <a:pt x="42" y="42"/>
                </a:cubicBezTo>
                <a:cubicBezTo>
                  <a:pt x="42" y="42"/>
                  <a:pt x="42" y="42"/>
                  <a:pt x="42" y="42"/>
                </a:cubicBezTo>
                <a:cubicBezTo>
                  <a:pt x="42" y="43"/>
                  <a:pt x="42" y="44"/>
                  <a:pt x="42" y="44"/>
                </a:cubicBezTo>
                <a:cubicBezTo>
                  <a:pt x="37" y="53"/>
                  <a:pt x="37" y="53"/>
                  <a:pt x="37" y="53"/>
                </a:cubicBezTo>
                <a:close/>
                <a:moveTo>
                  <a:pt x="72" y="58"/>
                </a:moveTo>
                <a:cubicBezTo>
                  <a:pt x="72" y="58"/>
                  <a:pt x="72" y="58"/>
                  <a:pt x="72" y="58"/>
                </a:cubicBezTo>
                <a:cubicBezTo>
                  <a:pt x="34" y="58"/>
                  <a:pt x="34" y="58"/>
                  <a:pt x="34" y="58"/>
                </a:cubicBezTo>
                <a:cubicBezTo>
                  <a:pt x="11" y="98"/>
                  <a:pt x="11" y="98"/>
                  <a:pt x="11" y="98"/>
                </a:cubicBezTo>
                <a:cubicBezTo>
                  <a:pt x="95" y="98"/>
                  <a:pt x="95" y="98"/>
                  <a:pt x="95" y="98"/>
                </a:cubicBezTo>
                <a:cubicBezTo>
                  <a:pt x="72" y="58"/>
                  <a:pt x="72" y="58"/>
                  <a:pt x="72" y="58"/>
                </a:cubicBezTo>
                <a:close/>
                <a:moveTo>
                  <a:pt x="49" y="91"/>
                </a:moveTo>
                <a:cubicBezTo>
                  <a:pt x="49" y="91"/>
                  <a:pt x="49" y="91"/>
                  <a:pt x="49" y="91"/>
                </a:cubicBezTo>
                <a:cubicBezTo>
                  <a:pt x="47" y="91"/>
                  <a:pt x="46" y="90"/>
                  <a:pt x="46" y="88"/>
                </a:cubicBezTo>
                <a:cubicBezTo>
                  <a:pt x="46" y="87"/>
                  <a:pt x="47" y="86"/>
                  <a:pt x="49" y="86"/>
                </a:cubicBezTo>
                <a:cubicBezTo>
                  <a:pt x="57" y="86"/>
                  <a:pt x="57" y="86"/>
                  <a:pt x="57" y="86"/>
                </a:cubicBezTo>
                <a:cubicBezTo>
                  <a:pt x="59" y="86"/>
                  <a:pt x="60" y="87"/>
                  <a:pt x="60" y="88"/>
                </a:cubicBezTo>
                <a:cubicBezTo>
                  <a:pt x="60" y="90"/>
                  <a:pt x="59" y="91"/>
                  <a:pt x="57" y="91"/>
                </a:cubicBezTo>
                <a:cubicBezTo>
                  <a:pt x="49" y="91"/>
                  <a:pt x="49" y="91"/>
                  <a:pt x="49" y="91"/>
                </a:cubicBezTo>
                <a:close/>
                <a:moveTo>
                  <a:pt x="51" y="78"/>
                </a:moveTo>
                <a:cubicBezTo>
                  <a:pt x="51" y="78"/>
                  <a:pt x="51" y="78"/>
                  <a:pt x="51" y="78"/>
                </a:cubicBezTo>
                <a:cubicBezTo>
                  <a:pt x="50" y="78"/>
                  <a:pt x="49" y="76"/>
                  <a:pt x="49" y="75"/>
                </a:cubicBezTo>
                <a:cubicBezTo>
                  <a:pt x="49" y="74"/>
                  <a:pt x="50" y="73"/>
                  <a:pt x="51" y="73"/>
                </a:cubicBezTo>
                <a:cubicBezTo>
                  <a:pt x="55" y="73"/>
                  <a:pt x="55" y="73"/>
                  <a:pt x="55" y="73"/>
                </a:cubicBezTo>
                <a:cubicBezTo>
                  <a:pt x="56" y="73"/>
                  <a:pt x="57" y="74"/>
                  <a:pt x="57" y="75"/>
                </a:cubicBezTo>
                <a:cubicBezTo>
                  <a:pt x="57" y="76"/>
                  <a:pt x="56" y="78"/>
                  <a:pt x="55" y="78"/>
                </a:cubicBezTo>
                <a:cubicBezTo>
                  <a:pt x="51" y="78"/>
                  <a:pt x="51" y="78"/>
                  <a:pt x="51" y="78"/>
                </a:cubicBezTo>
                <a:close/>
                <a:moveTo>
                  <a:pt x="51" y="51"/>
                </a:moveTo>
                <a:cubicBezTo>
                  <a:pt x="51" y="51"/>
                  <a:pt x="51" y="51"/>
                  <a:pt x="51" y="51"/>
                </a:cubicBezTo>
                <a:cubicBezTo>
                  <a:pt x="50" y="51"/>
                  <a:pt x="49" y="50"/>
                  <a:pt x="49" y="49"/>
                </a:cubicBezTo>
                <a:cubicBezTo>
                  <a:pt x="49" y="47"/>
                  <a:pt x="50" y="46"/>
                  <a:pt x="51" y="46"/>
                </a:cubicBezTo>
                <a:cubicBezTo>
                  <a:pt x="55" y="46"/>
                  <a:pt x="55" y="46"/>
                  <a:pt x="55" y="46"/>
                </a:cubicBezTo>
                <a:cubicBezTo>
                  <a:pt x="56" y="46"/>
                  <a:pt x="57" y="47"/>
                  <a:pt x="57" y="49"/>
                </a:cubicBezTo>
                <a:cubicBezTo>
                  <a:pt x="57" y="50"/>
                  <a:pt x="56" y="51"/>
                  <a:pt x="55" y="51"/>
                </a:cubicBezTo>
                <a:cubicBezTo>
                  <a:pt x="51" y="51"/>
                  <a:pt x="51" y="51"/>
                  <a:pt x="51" y="51"/>
                </a:cubicBezTo>
                <a:close/>
                <a:moveTo>
                  <a:pt x="49" y="64"/>
                </a:moveTo>
                <a:cubicBezTo>
                  <a:pt x="49" y="64"/>
                  <a:pt x="49" y="64"/>
                  <a:pt x="49" y="64"/>
                </a:cubicBezTo>
                <a:cubicBezTo>
                  <a:pt x="47" y="64"/>
                  <a:pt x="46" y="63"/>
                  <a:pt x="46" y="62"/>
                </a:cubicBezTo>
                <a:cubicBezTo>
                  <a:pt x="46" y="61"/>
                  <a:pt x="47" y="60"/>
                  <a:pt x="49" y="60"/>
                </a:cubicBezTo>
                <a:cubicBezTo>
                  <a:pt x="57" y="60"/>
                  <a:pt x="57" y="60"/>
                  <a:pt x="57" y="60"/>
                </a:cubicBezTo>
                <a:cubicBezTo>
                  <a:pt x="59" y="60"/>
                  <a:pt x="60" y="61"/>
                  <a:pt x="60" y="62"/>
                </a:cubicBezTo>
                <a:cubicBezTo>
                  <a:pt x="60" y="63"/>
                  <a:pt x="59" y="64"/>
                  <a:pt x="57" y="64"/>
                </a:cubicBezTo>
                <a:cubicBezTo>
                  <a:pt x="49" y="64"/>
                  <a:pt x="49" y="64"/>
                  <a:pt x="49" y="64"/>
                </a:cubicBezTo>
                <a:close/>
                <a:moveTo>
                  <a:pt x="49" y="38"/>
                </a:moveTo>
                <a:cubicBezTo>
                  <a:pt x="49" y="38"/>
                  <a:pt x="49" y="38"/>
                  <a:pt x="49" y="38"/>
                </a:cubicBezTo>
                <a:cubicBezTo>
                  <a:pt x="47" y="38"/>
                  <a:pt x="46" y="37"/>
                  <a:pt x="46" y="36"/>
                </a:cubicBezTo>
                <a:cubicBezTo>
                  <a:pt x="46" y="34"/>
                  <a:pt x="47" y="33"/>
                  <a:pt x="49" y="33"/>
                </a:cubicBezTo>
                <a:cubicBezTo>
                  <a:pt x="57" y="33"/>
                  <a:pt x="57" y="33"/>
                  <a:pt x="57" y="33"/>
                </a:cubicBezTo>
                <a:cubicBezTo>
                  <a:pt x="59" y="33"/>
                  <a:pt x="60" y="34"/>
                  <a:pt x="60" y="36"/>
                </a:cubicBezTo>
                <a:cubicBezTo>
                  <a:pt x="60" y="37"/>
                  <a:pt x="59" y="38"/>
                  <a:pt x="57" y="38"/>
                </a:cubicBezTo>
                <a:cubicBezTo>
                  <a:pt x="49" y="38"/>
                  <a:pt x="49" y="38"/>
                  <a:pt x="49" y="38"/>
                </a:cubicBezTo>
                <a:close/>
              </a:path>
            </a:pathLst>
          </a:custGeom>
          <a:solidFill>
            <a:schemeClr val="bg1"/>
          </a:solidFill>
          <a:ln>
            <a:noFill/>
          </a:ln>
        </p:spPr>
        <p:txBody>
          <a:bodyPr>
            <a:normAutofit/>
          </a:bodyPr>
          <a:lstStyle/>
          <a:p>
            <a:endParaRPr lang="zh-CN" altLang="en-US"/>
          </a:p>
        </p:txBody>
      </p:sp>
      <p:sp>
        <p:nvSpPr>
          <p:cNvPr id="58" name="文本框 57"/>
          <p:cNvSpPr txBox="1"/>
          <p:nvPr>
            <p:custDataLst>
              <p:tags r:id="rId20"/>
            </p:custDataLst>
          </p:nvPr>
        </p:nvSpPr>
        <p:spPr>
          <a:xfrm>
            <a:off x="8055610" y="3898265"/>
            <a:ext cx="2995295" cy="125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4.</a:t>
            </a:r>
            <a:r>
              <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The computer is controlled by a random function</a:t>
            </a:r>
            <a:endParaRPr sz="28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grpSp>
        <p:nvGrpSpPr>
          <p:cNvPr id="59" name="Group 18"/>
          <p:cNvGrpSpPr/>
          <p:nvPr>
            <p:custDataLst>
              <p:tags r:id="rId21"/>
            </p:custDataLst>
          </p:nvPr>
        </p:nvGrpSpPr>
        <p:grpSpPr bwMode="auto">
          <a:xfrm rot="0">
            <a:off x="4669790" y="3415030"/>
            <a:ext cx="1814830" cy="2647315"/>
            <a:chOff x="0" y="0"/>
            <a:chExt cx="1335" cy="1947"/>
          </a:xfrm>
          <a:solidFill>
            <a:schemeClr val="accent1"/>
          </a:solidFill>
        </p:grpSpPr>
        <p:sp>
          <p:nvSpPr>
            <p:cNvPr id="60" name="Freeform 19"/>
            <p:cNvSpPr>
              <a:spLocks noEditPoints="1"/>
            </p:cNvSpPr>
            <p:nvPr>
              <p:custDataLst>
                <p:tags r:id="rId22"/>
              </p:custDataLst>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1" name="Freeform 20"/>
            <p:cNvSpPr/>
            <p:nvPr>
              <p:custDataLst>
                <p:tags r:id="rId23"/>
              </p:custDataLst>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2" name="Freeform 21"/>
            <p:cNvSpPr/>
            <p:nvPr>
              <p:custDataLst>
                <p:tags r:id="rId24"/>
              </p:custDataLst>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3" name="Freeform 22"/>
            <p:cNvSpPr>
              <a:spLocks noEditPoints="1"/>
            </p:cNvSpPr>
            <p:nvPr>
              <p:custDataLst>
                <p:tags r:id="rId25"/>
              </p:custDataLst>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64" name="Freeform 23"/>
            <p:cNvSpPr/>
            <p:nvPr>
              <p:custDataLst>
                <p:tags r:id="rId26"/>
              </p:custDataLst>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
        <p:nvSpPr>
          <p:cNvPr id="29" name="文本框 28"/>
          <p:cNvSpPr txBox="1"/>
          <p:nvPr>
            <p:custDataLst>
              <p:tags r:id="rId27"/>
            </p:custDataLst>
          </p:nvPr>
        </p:nvSpPr>
        <p:spPr>
          <a:xfrm>
            <a:off x="4078605" y="498475"/>
            <a:ext cx="3297555" cy="158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defTabSz="914400" eaLnBrk="1" hangingPunct="1">
              <a:lnSpc>
                <a:spcPct val="90000"/>
              </a:lnSpc>
              <a:spcBef>
                <a:spcPts val="1800"/>
              </a:spcBef>
              <a:buClr>
                <a:schemeClr val="tx1"/>
              </a:buClr>
              <a:buSzPct val="80000"/>
              <a:buFont typeface="Wingdings 2" panose="05020102010507070707" pitchFamily="18" charset="2"/>
              <a:buNone/>
              <a:defRPr sz="1800">
                <a:latin typeface="Arial" panose="020B0604020202020204" pitchFamily="34" charset="0"/>
                <a:ea typeface="黑体" panose="02010609060101010101" pitchFamily="49" charset="-122"/>
              </a:defRPr>
            </a:lvl1pPr>
            <a:lvl2pPr marL="357505" indent="-357505">
              <a:lnSpc>
                <a:spcPct val="130000"/>
              </a:lnSpc>
              <a:buClr>
                <a:schemeClr val="tx1"/>
              </a:buClr>
              <a:buFont typeface="Wingdings 2" panose="05020102010507070707" pitchFamily="18" charset="2"/>
              <a:buChar char="ê"/>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pitchFamily="49" charset="-122"/>
              </a:defRPr>
            </a:lvl9pPr>
          </a:lstStyle>
          <a:p>
            <a:pPr marL="0" lvl="0"/>
            <a:r>
              <a:rPr lang="en-US"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7.</a:t>
            </a:r>
            <a:r>
              <a:rPr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 </a:t>
            </a:r>
            <a:r>
              <a:rPr lang="en-US"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D</a:t>
            </a:r>
            <a:r>
              <a:rPr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etermine the outcome </a:t>
            </a:r>
            <a:r>
              <a:rPr lang="en-US"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rPr>
              <a:t>by a function</a:t>
            </a:r>
            <a:endParaRPr lang="en-US" sz="3600" smtClean="0">
              <a:ln w="6600">
                <a:solidFill>
                  <a:schemeClr val="accent2"/>
                </a:solidFill>
                <a:prstDash val="solid"/>
              </a:ln>
              <a:solidFill>
                <a:srgbClr val="FFFFFF"/>
              </a:solidFill>
              <a:effectLst>
                <a:outerShdw dist="38100" dir="2700000" algn="tl" rotWithShape="0">
                  <a:schemeClr val="accent2"/>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5" grpId="0"/>
      <p:bldP spid="50" grpId="0"/>
      <p:bldP spid="58" grpId="0"/>
      <p:bldP spid="48" grpId="0"/>
      <p:bldP spid="47"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0345" y="190500"/>
            <a:ext cx="8384540" cy="645160"/>
          </a:xfrm>
          <a:prstGeom prst="rect">
            <a:avLst/>
          </a:prstGeom>
          <a:noFill/>
        </p:spPr>
        <p:txBody>
          <a:bodyPr wrap="square" rtlCol="0">
            <a:spAutoFit/>
          </a:bodyPr>
          <a:p>
            <a:r>
              <a:rPr lang="en-US" altLang="zh-CN" sz="3600">
                <a:ln w="22225">
                  <a:solidFill>
                    <a:schemeClr val="accent2"/>
                  </a:solidFill>
                  <a:prstDash val="solid"/>
                </a:ln>
                <a:solidFill>
                  <a:schemeClr val="accent2">
                    <a:lumMod val="40000"/>
                    <a:lumOff val="60000"/>
                  </a:schemeClr>
                </a:solidFill>
                <a:effectLst/>
              </a:rPr>
              <a:t>The basic thing:how to output a tank</a:t>
            </a:r>
            <a:endParaRPr lang="en-US" altLang="zh-CN" sz="3600">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nvPicPr>
        <p:blipFill>
          <a:blip r:embed="rId1"/>
          <a:srcRect l="11435" t="23426" r="86230" b="72954"/>
          <a:stretch>
            <a:fillRect/>
          </a:stretch>
        </p:blipFill>
        <p:spPr>
          <a:xfrm>
            <a:off x="627380" y="2710180"/>
            <a:ext cx="2731135" cy="2265680"/>
          </a:xfrm>
          <a:prstGeom prst="rect">
            <a:avLst/>
          </a:prstGeom>
        </p:spPr>
      </p:pic>
      <p:pic>
        <p:nvPicPr>
          <p:cNvPr id="5" name="图片 4"/>
          <p:cNvPicPr>
            <a:picLocks noChangeAspect="1"/>
          </p:cNvPicPr>
          <p:nvPr/>
        </p:nvPicPr>
        <p:blipFill>
          <a:blip r:embed="rId2"/>
          <a:srcRect l="14692" t="29317" r="80992" b="62742"/>
          <a:stretch>
            <a:fillRect/>
          </a:stretch>
        </p:blipFill>
        <p:spPr>
          <a:xfrm>
            <a:off x="4445000" y="1463040"/>
            <a:ext cx="2670175" cy="2265680"/>
          </a:xfrm>
          <a:prstGeom prst="rect">
            <a:avLst/>
          </a:prstGeom>
        </p:spPr>
      </p:pic>
      <p:pic>
        <p:nvPicPr>
          <p:cNvPr id="6" name="图片 5"/>
          <p:cNvPicPr>
            <a:picLocks noChangeAspect="1"/>
          </p:cNvPicPr>
          <p:nvPr/>
        </p:nvPicPr>
        <p:blipFill>
          <a:blip r:embed="rId3"/>
          <a:srcRect l="16396" t="31270" r="79084" b="58119"/>
          <a:stretch>
            <a:fillRect/>
          </a:stretch>
        </p:blipFill>
        <p:spPr>
          <a:xfrm>
            <a:off x="8754745" y="2710180"/>
            <a:ext cx="2729230" cy="2265680"/>
          </a:xfrm>
          <a:prstGeom prst="rect">
            <a:avLst/>
          </a:prstGeom>
        </p:spPr>
      </p:pic>
      <p:sp>
        <p:nvSpPr>
          <p:cNvPr id="7" name="文本框 6"/>
          <p:cNvSpPr txBox="1"/>
          <p:nvPr/>
        </p:nvSpPr>
        <p:spPr>
          <a:xfrm>
            <a:off x="325755" y="1331595"/>
            <a:ext cx="3595370" cy="953135"/>
          </a:xfrm>
          <a:prstGeom prst="rect">
            <a:avLst/>
          </a:prstGeom>
          <a:noFill/>
        </p:spPr>
        <p:txBody>
          <a:bodyPr wrap="square" rtlCol="0">
            <a:spAutoFit/>
          </a:bodyPr>
          <a:p>
            <a:r>
              <a:rPr lang="en-US" altLang="zh-CN" sz="2800">
                <a:ln w="6600">
                  <a:solidFill>
                    <a:schemeClr val="accent2"/>
                  </a:solidFill>
                  <a:prstDash val="solid"/>
                </a:ln>
                <a:solidFill>
                  <a:srgbClr val="FFFFFF"/>
                </a:solidFill>
                <a:effectLst>
                  <a:outerShdw dist="38100" dir="2700000" algn="tl" rotWithShape="0">
                    <a:schemeClr val="accent2"/>
                  </a:outerShdw>
                </a:effectLst>
              </a:rPr>
              <a:t>First,we ensure</a:t>
            </a:r>
            <a:r>
              <a:rPr lang="zh-CN" altLang="en-US" sz="2800">
                <a:ln w="6600">
                  <a:solidFill>
                    <a:schemeClr val="accent2"/>
                  </a:solidFill>
                  <a:prstDash val="solid"/>
                </a:ln>
                <a:solidFill>
                  <a:srgbClr val="FFFFFF"/>
                </a:solidFill>
                <a:effectLst>
                  <a:outerShdw dist="38100" dir="2700000" algn="tl" rotWithShape="0">
                    <a:schemeClr val="accent2"/>
                  </a:outerShdw>
                </a:effectLst>
              </a:rPr>
              <a:t> </a:t>
            </a:r>
            <a:r>
              <a:rPr lang="en-US" altLang="zh-CN" sz="2800">
                <a:ln w="6600">
                  <a:solidFill>
                    <a:schemeClr val="accent2"/>
                  </a:solidFill>
                  <a:prstDash val="solid"/>
                </a:ln>
                <a:solidFill>
                  <a:srgbClr val="FFFFFF"/>
                </a:solidFill>
                <a:effectLst>
                  <a:outerShdw dist="38100" dir="2700000" algn="tl" rotWithShape="0">
                    <a:schemeClr val="accent2"/>
                  </a:outerShdw>
                </a:effectLst>
              </a:rPr>
              <a:t>the center of the tank</a:t>
            </a:r>
            <a:endParaRPr lang="en-US" altLang="zh-CN" sz="280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文本框 7"/>
          <p:cNvSpPr txBox="1"/>
          <p:nvPr/>
        </p:nvSpPr>
        <p:spPr>
          <a:xfrm>
            <a:off x="4684395" y="4197985"/>
            <a:ext cx="3213735" cy="1198880"/>
          </a:xfrm>
          <a:prstGeom prst="rect">
            <a:avLst/>
          </a:prstGeom>
          <a:noFill/>
        </p:spPr>
        <p:txBody>
          <a:bodyPr wrap="square" rtlCol="0">
            <a:spAutoFit/>
          </a:bodyPr>
          <a:p>
            <a:r>
              <a:rPr lang="en-US" altLang="zh-CN" sz="2400">
                <a:ln w="6600">
                  <a:solidFill>
                    <a:schemeClr val="accent2"/>
                  </a:solidFill>
                  <a:prstDash val="solid"/>
                </a:ln>
                <a:solidFill>
                  <a:srgbClr val="FFFFFF"/>
                </a:solidFill>
                <a:effectLst>
                  <a:outerShdw dist="38100" dir="2700000" algn="tl" rotWithShape="0">
                    <a:schemeClr val="accent2"/>
                  </a:outerShdw>
                </a:effectLst>
              </a:rPr>
              <a:t>And then,we anaylsis the </a:t>
            </a:r>
            <a:r>
              <a:rPr sz="2400" smtClean="0">
                <a:ln w="6600">
                  <a:solidFill>
                    <a:schemeClr val="accent2"/>
                  </a:solidFill>
                  <a:prstDash val="solid"/>
                </a:ln>
                <a:solidFill>
                  <a:srgbClr val="FFFFFF"/>
                </a:solidFill>
                <a:effectLst>
                  <a:outerShdw dist="38100" dir="2700000" algn="tl" rotWithShape="0">
                    <a:schemeClr val="accent2"/>
                  </a:outerShdw>
                </a:effectLst>
                <a:sym typeface="+mn-ea"/>
              </a:rPr>
              <a:t>characteristics of the tank </a:t>
            </a:r>
            <a:r>
              <a:rPr lang="en-US" altLang="zh-CN" sz="2400" smtClean="0">
                <a:ln w="6600">
                  <a:solidFill>
                    <a:schemeClr val="accent2"/>
                  </a:solidFill>
                  <a:prstDash val="solid"/>
                </a:ln>
                <a:solidFill>
                  <a:srgbClr val="FFFFFF"/>
                </a:solidFill>
                <a:effectLst>
                  <a:outerShdw dist="38100" dir="2700000" algn="tl" rotWithShape="0">
                    <a:schemeClr val="accent2"/>
                  </a:outerShdw>
                </a:effectLst>
                <a:latin typeface="+mn-lt"/>
                <a:ea typeface="+mn-ea"/>
                <a:sym typeface="+mn-ea"/>
              </a:rPr>
              <a:t>and output this.</a:t>
            </a:r>
            <a:endParaRPr lang="en-US" altLang="zh-CN" sz="2400" smtClean="0">
              <a:ln w="6600">
                <a:solidFill>
                  <a:schemeClr val="accent2"/>
                </a:solidFill>
                <a:prstDash val="solid"/>
              </a:ln>
              <a:solidFill>
                <a:srgbClr val="FFFFFF"/>
              </a:solidFill>
              <a:effectLst>
                <a:outerShdw dist="38100" dir="2700000" algn="tl" rotWithShape="0">
                  <a:schemeClr val="accent2"/>
                </a:outerShdw>
              </a:effectLst>
              <a:latin typeface="+mn-lt"/>
              <a:ea typeface="+mn-ea"/>
              <a:sym typeface="+mn-ea"/>
            </a:endParaRPr>
          </a:p>
        </p:txBody>
      </p:sp>
      <p:sp>
        <p:nvSpPr>
          <p:cNvPr id="9" name="文本框 8"/>
          <p:cNvSpPr txBox="1"/>
          <p:nvPr/>
        </p:nvSpPr>
        <p:spPr>
          <a:xfrm>
            <a:off x="8397240" y="469900"/>
            <a:ext cx="2922270" cy="1814830"/>
          </a:xfrm>
          <a:prstGeom prst="rect">
            <a:avLst/>
          </a:prstGeom>
          <a:noFill/>
        </p:spPr>
        <p:txBody>
          <a:bodyPr wrap="square" rtlCol="0">
            <a:spAutoFit/>
          </a:bodyPr>
          <a:p>
            <a:r>
              <a:rPr lang="en-US" altLang="zh-CN" sz="2800">
                <a:ln w="6600">
                  <a:solidFill>
                    <a:schemeClr val="accent2"/>
                  </a:solidFill>
                  <a:prstDash val="solid"/>
                </a:ln>
                <a:solidFill>
                  <a:srgbClr val="FFFFFF"/>
                </a:solidFill>
                <a:effectLst>
                  <a:outerShdw dist="38100" dir="2700000" algn="tl" rotWithShape="0">
                    <a:schemeClr val="accent2"/>
                  </a:outerShdw>
                </a:effectLst>
              </a:rPr>
              <a:t>Finally,we judge the direction of tank .and output the whole tank</a:t>
            </a:r>
            <a:endParaRPr lang="en-US" altLang="zh-CN" sz="28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0955"/>
            <a:ext cx="8416925" cy="922020"/>
          </a:xfrm>
          <a:prstGeom prst="rect">
            <a:avLst/>
          </a:prstGeom>
          <a:noFill/>
        </p:spPr>
        <p:txBody>
          <a:bodyPr wrap="square" rtlCol="0">
            <a:spAutoFit/>
            <a:scene3d>
              <a:camera prst="orthographicFront"/>
              <a:lightRig rig="threePt" dir="t"/>
            </a:scene3d>
          </a:bodyPr>
          <a:p>
            <a:r>
              <a:rPr lang="en-US" altLang="zh-CN" sz="5400">
                <a:ln w="6600">
                  <a:solidFill>
                    <a:schemeClr val="accent2"/>
                  </a:solidFill>
                  <a:prstDash val="solid"/>
                </a:ln>
                <a:solidFill>
                  <a:srgbClr val="FFFFFF"/>
                </a:solidFill>
                <a:effectLst>
                  <a:outerShdw dist="38100" dir="2700000" algn="tl" rotWithShape="0">
                    <a:schemeClr val="accent2"/>
                  </a:outerShdw>
                </a:effectLst>
              </a:rPr>
              <a:t>P</a:t>
            </a:r>
            <a:r>
              <a:rPr lang="zh-CN" altLang="en-US" sz="5400">
                <a:ln w="6600">
                  <a:solidFill>
                    <a:schemeClr val="accent2"/>
                  </a:solidFill>
                  <a:prstDash val="solid"/>
                </a:ln>
                <a:solidFill>
                  <a:srgbClr val="FFFFFF"/>
                </a:solidFill>
                <a:effectLst>
                  <a:outerShdw dist="38100" dir="2700000" algn="tl" rotWithShape="0">
                    <a:schemeClr val="accent2"/>
                  </a:outerShdw>
                </a:effectLst>
              </a:rPr>
              <a:t>rocess of development</a:t>
            </a:r>
            <a:r>
              <a:rPr lang="en-US" altLang="zh-CN" sz="5400">
                <a:ln w="6600">
                  <a:solidFill>
                    <a:schemeClr val="accent2"/>
                  </a:solidFill>
                  <a:prstDash val="solid"/>
                </a:ln>
                <a:solidFill>
                  <a:srgbClr val="FFFFFF"/>
                </a:solidFill>
                <a:effectLst>
                  <a:outerShdw dist="38100" dir="2700000" algn="tl" rotWithShape="0">
                    <a:schemeClr val="accent2"/>
                  </a:outerShdw>
                </a:effectLst>
              </a:rPr>
              <a:t>:</a:t>
            </a:r>
            <a:endParaRPr lang="en-US" altLang="zh-CN" sz="540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内容占位符 3"/>
          <p:cNvPicPr>
            <a:picLocks noChangeAspect="1"/>
          </p:cNvPicPr>
          <p:nvPr/>
        </p:nvPicPr>
        <p:blipFill>
          <a:blip r:embed="rId1"/>
          <a:srcRect l="750" t="3959" r="75867" b="70117"/>
          <a:stretch>
            <a:fillRect/>
          </a:stretch>
        </p:blipFill>
        <p:spPr>
          <a:xfrm>
            <a:off x="0" y="1024890"/>
            <a:ext cx="3745230" cy="2882265"/>
          </a:xfrm>
          <a:prstGeom prst="rect">
            <a:avLst/>
          </a:prstGeom>
        </p:spPr>
      </p:pic>
      <p:pic>
        <p:nvPicPr>
          <p:cNvPr id="8" name="图片 7"/>
          <p:cNvPicPr>
            <a:picLocks noChangeAspect="1"/>
          </p:cNvPicPr>
          <p:nvPr/>
        </p:nvPicPr>
        <p:blipFill>
          <a:blip r:embed="rId2"/>
          <a:srcRect l="225" t="3551" r="75729" b="70136"/>
          <a:stretch>
            <a:fillRect/>
          </a:stretch>
        </p:blipFill>
        <p:spPr>
          <a:xfrm>
            <a:off x="3745865" y="1024890"/>
            <a:ext cx="3926840" cy="2882265"/>
          </a:xfrm>
          <a:prstGeom prst="rect">
            <a:avLst/>
          </a:prstGeom>
        </p:spPr>
      </p:pic>
      <p:pic>
        <p:nvPicPr>
          <p:cNvPr id="3" name="图片 2"/>
          <p:cNvPicPr>
            <a:picLocks noChangeAspect="1"/>
          </p:cNvPicPr>
          <p:nvPr/>
        </p:nvPicPr>
        <p:blipFill>
          <a:blip r:embed="rId3"/>
          <a:srcRect l="617" t="3540" r="76225" b="70913"/>
          <a:stretch>
            <a:fillRect/>
          </a:stretch>
        </p:blipFill>
        <p:spPr>
          <a:xfrm>
            <a:off x="7673340" y="1024890"/>
            <a:ext cx="4473575" cy="2882900"/>
          </a:xfrm>
          <a:prstGeom prst="rect">
            <a:avLst/>
          </a:prstGeom>
        </p:spPr>
      </p:pic>
      <p:pic>
        <p:nvPicPr>
          <p:cNvPr id="5" name="图片 4"/>
          <p:cNvPicPr>
            <a:picLocks noChangeAspect="1"/>
          </p:cNvPicPr>
          <p:nvPr/>
        </p:nvPicPr>
        <p:blipFill>
          <a:blip r:embed="rId4"/>
          <a:srcRect l="302" t="6971" r="52767" b="46118"/>
          <a:stretch>
            <a:fillRect/>
          </a:stretch>
        </p:blipFill>
        <p:spPr>
          <a:xfrm>
            <a:off x="0" y="3907155"/>
            <a:ext cx="5871845" cy="2863850"/>
          </a:xfrm>
          <a:prstGeom prst="rect">
            <a:avLst/>
          </a:prstGeom>
        </p:spPr>
      </p:pic>
      <p:pic>
        <p:nvPicPr>
          <p:cNvPr id="6" name="图片 5"/>
          <p:cNvPicPr>
            <a:picLocks noChangeAspect="1"/>
          </p:cNvPicPr>
          <p:nvPr/>
        </p:nvPicPr>
        <p:blipFill>
          <a:blip r:embed="rId5"/>
          <a:srcRect t="3167" r="53412" b="26600"/>
          <a:stretch>
            <a:fillRect/>
          </a:stretch>
        </p:blipFill>
        <p:spPr>
          <a:xfrm>
            <a:off x="5871845" y="3907155"/>
            <a:ext cx="6275705" cy="2863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9255" y="608330"/>
            <a:ext cx="11101070" cy="1106805"/>
          </a:xfrm>
          <a:prstGeom prst="rect">
            <a:avLst/>
          </a:prstGeom>
          <a:noFill/>
        </p:spPr>
        <p:txBody>
          <a:bodyPr wrap="square" rtlCol="0">
            <a:spAutoFit/>
          </a:bodyPr>
          <a:p>
            <a:r>
              <a:rPr lang="zh-CN" altLang="en-US" sz="66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Main function</a:t>
            </a:r>
            <a:r>
              <a:rPr lang="en-US" altLang="zh-CN" sz="66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 we achieve:</a:t>
            </a:r>
            <a:endParaRPr lang="en-US" altLang="zh-CN" sz="66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文本框 2"/>
          <p:cNvSpPr txBox="1"/>
          <p:nvPr/>
        </p:nvSpPr>
        <p:spPr>
          <a:xfrm>
            <a:off x="780415" y="1715135"/>
            <a:ext cx="11099165" cy="4523105"/>
          </a:xfrm>
          <a:prstGeom prst="rect">
            <a:avLst/>
          </a:prstGeom>
          <a:noFill/>
        </p:spPr>
        <p:txBody>
          <a:bodyPr wrap="square" rtlCol="0">
            <a:spAutoFit/>
          </a:bodyPr>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1.</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The output game interface outputs our tanks and randomly outputs enemy tanks</a:t>
            </a:r>
            <a:endPar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endParaRPr>
          </a:p>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2.</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To prevent the two tanks from overlapping or colliding</a:t>
            </a:r>
            <a:endPar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endParaRPr>
          </a:p>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3.</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The tank was cleared when it was hit</a:t>
            </a:r>
            <a:endPar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endParaRPr>
          </a:p>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4.</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Add sound effects</a:t>
            </a:r>
            <a:endPar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endParaRPr>
          </a:p>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5.</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The ability to score and record the value of life</a:t>
            </a:r>
            <a:endPar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endParaRPr>
          </a:p>
          <a:p>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6.</a:t>
            </a:r>
            <a:r>
              <a:rPr lang="zh-CN" altLang="en-US"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Be able to judge </a:t>
            </a:r>
            <a:r>
              <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rPr>
              <a:t>wining or losing </a:t>
            </a:r>
            <a:endParaRPr lang="en-US" altLang="zh-CN" sz="36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6875" y="483870"/>
            <a:ext cx="11208385" cy="1322070"/>
          </a:xfrm>
          <a:prstGeom prst="rect">
            <a:avLst/>
          </a:prstGeom>
          <a:noFill/>
        </p:spPr>
        <p:txBody>
          <a:bodyPr wrap="square" rtlCol="0">
            <a:spAutoFit/>
          </a:bodyPr>
          <a:p>
            <a:r>
              <a:rPr lang="en-US" altLang="zh-CN" sz="80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Our </a:t>
            </a:r>
            <a:r>
              <a:rPr lang="zh-CN" altLang="en-US" sz="80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Innovations</a:t>
            </a:r>
            <a:r>
              <a:rPr lang="en-US" altLang="zh-CN" sz="80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rPr>
              <a:t>:</a:t>
            </a:r>
            <a:endParaRPr lang="en-US" altLang="zh-CN" sz="800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endParaRPr>
          </a:p>
        </p:txBody>
      </p:sp>
      <p:sp>
        <p:nvSpPr>
          <p:cNvPr id="3" name="文本框 2"/>
          <p:cNvSpPr txBox="1"/>
          <p:nvPr/>
        </p:nvSpPr>
        <p:spPr>
          <a:xfrm>
            <a:off x="208915" y="2413635"/>
            <a:ext cx="11571605" cy="5218430"/>
          </a:xfrm>
          <a:prstGeom prst="rect">
            <a:avLst/>
          </a:prstGeom>
          <a:noFill/>
        </p:spPr>
        <p:txBody>
          <a:bodyPr wrap="square" rtlCol="0">
            <a:spAutoFit/>
          </a:bodyPr>
          <a:p>
            <a:r>
              <a:rPr lang="en-US" altLang="zh-CN" sz="4800">
                <a:ln w="22225">
                  <a:solidFill>
                    <a:schemeClr val="accent2"/>
                  </a:solidFill>
                  <a:prstDash val="solid"/>
                </a:ln>
                <a:solidFill>
                  <a:schemeClr val="accent2">
                    <a:lumMod val="40000"/>
                    <a:lumOff val="60000"/>
                  </a:schemeClr>
                </a:solidFill>
                <a:effectLst/>
              </a:rPr>
              <a:t>1.</a:t>
            </a:r>
            <a:r>
              <a:rPr lang="zh-CN" altLang="en-US" sz="4800">
                <a:ln w="22225">
                  <a:solidFill>
                    <a:schemeClr val="accent2"/>
                  </a:solidFill>
                  <a:prstDash val="solid"/>
                </a:ln>
                <a:solidFill>
                  <a:schemeClr val="accent2">
                    <a:lumMod val="40000"/>
                    <a:lumOff val="60000"/>
                  </a:schemeClr>
                </a:solidFill>
                <a:effectLst/>
              </a:rPr>
              <a:t>The game begins </a:t>
            </a:r>
            <a:r>
              <a:rPr lang="en-US" altLang="zh-CN" sz="4800">
                <a:ln w="22225">
                  <a:solidFill>
                    <a:schemeClr val="accent2"/>
                  </a:solidFill>
                  <a:prstDash val="solid"/>
                </a:ln>
                <a:solidFill>
                  <a:schemeClr val="accent2">
                    <a:lumMod val="40000"/>
                    <a:lumOff val="60000"/>
                  </a:schemeClr>
                </a:solidFill>
                <a:effectLst/>
              </a:rPr>
              <a:t>and ends</a:t>
            </a:r>
            <a:r>
              <a:rPr lang="zh-CN" altLang="en-US" sz="4800">
                <a:ln w="22225">
                  <a:solidFill>
                    <a:schemeClr val="accent2"/>
                  </a:solidFill>
                  <a:prstDash val="solid"/>
                </a:ln>
                <a:solidFill>
                  <a:schemeClr val="accent2">
                    <a:lumMod val="40000"/>
                    <a:lumOff val="60000"/>
                  </a:schemeClr>
                </a:solidFill>
                <a:effectLst/>
              </a:rPr>
              <a:t> with animation</a:t>
            </a:r>
            <a:r>
              <a:rPr lang="en-US" altLang="zh-CN" sz="4800">
                <a:ln w="22225">
                  <a:solidFill>
                    <a:schemeClr val="accent2"/>
                  </a:solidFill>
                  <a:prstDash val="solid"/>
                </a:ln>
                <a:solidFill>
                  <a:schemeClr val="accent2">
                    <a:lumMod val="40000"/>
                    <a:lumOff val="60000"/>
                  </a:schemeClr>
                </a:solidFill>
                <a:effectLst/>
              </a:rPr>
              <a:t>s</a:t>
            </a:r>
            <a:endParaRPr lang="en-US" altLang="zh-CN" sz="4800">
              <a:ln w="22225">
                <a:solidFill>
                  <a:schemeClr val="accent2"/>
                </a:solidFill>
                <a:prstDash val="solid"/>
              </a:ln>
              <a:solidFill>
                <a:schemeClr val="accent2">
                  <a:lumMod val="40000"/>
                  <a:lumOff val="60000"/>
                </a:schemeClr>
              </a:solidFill>
              <a:effectLst/>
            </a:endParaRPr>
          </a:p>
          <a:p>
            <a:r>
              <a:rPr lang="en-US" altLang="zh-CN" sz="4800">
                <a:ln w="22225">
                  <a:solidFill>
                    <a:schemeClr val="accent2"/>
                  </a:solidFill>
                  <a:prstDash val="solid"/>
                </a:ln>
                <a:solidFill>
                  <a:schemeClr val="accent2">
                    <a:lumMod val="40000"/>
                    <a:lumOff val="60000"/>
                  </a:schemeClr>
                </a:solidFill>
                <a:effectLst/>
              </a:rPr>
              <a:t>2.</a:t>
            </a:r>
            <a:r>
              <a:rPr lang="zh-CN" altLang="en-US" sz="4800">
                <a:ln w="22225">
                  <a:solidFill>
                    <a:schemeClr val="accent2"/>
                  </a:solidFill>
                  <a:prstDash val="solid"/>
                </a:ln>
                <a:solidFill>
                  <a:schemeClr val="accent2">
                    <a:lumMod val="40000"/>
                    <a:lumOff val="60000"/>
                  </a:schemeClr>
                </a:solidFill>
                <a:effectLst/>
                <a:sym typeface="+mn-ea"/>
              </a:rPr>
              <a:t>Rich game interface color</a:t>
            </a:r>
            <a:endParaRPr lang="zh-CN" altLang="en-US" sz="4800">
              <a:ln w="22225">
                <a:solidFill>
                  <a:schemeClr val="accent2"/>
                </a:solidFill>
                <a:prstDash val="solid"/>
              </a:ln>
              <a:solidFill>
                <a:schemeClr val="accent2">
                  <a:lumMod val="40000"/>
                  <a:lumOff val="60000"/>
                </a:schemeClr>
              </a:solidFill>
              <a:effectLst/>
              <a:sym typeface="+mn-ea"/>
            </a:endParaRPr>
          </a:p>
          <a:p>
            <a:r>
              <a:rPr lang="en-US" altLang="zh-CN" sz="4800">
                <a:ln w="22225">
                  <a:solidFill>
                    <a:schemeClr val="accent2"/>
                  </a:solidFill>
                  <a:prstDash val="solid"/>
                </a:ln>
                <a:solidFill>
                  <a:schemeClr val="accent2">
                    <a:lumMod val="40000"/>
                    <a:lumOff val="60000"/>
                  </a:schemeClr>
                </a:solidFill>
                <a:effectLst/>
              </a:rPr>
              <a:t>3.</a:t>
            </a:r>
            <a:r>
              <a:rPr lang="zh-CN" altLang="en-US" sz="4800">
                <a:ln w="22225">
                  <a:solidFill>
                    <a:schemeClr val="accent2"/>
                  </a:solidFill>
                  <a:prstDash val="solid"/>
                </a:ln>
                <a:solidFill>
                  <a:schemeClr val="accent2">
                    <a:lumMod val="40000"/>
                    <a:lumOff val="60000"/>
                  </a:schemeClr>
                </a:solidFill>
                <a:effectLst/>
              </a:rPr>
              <a:t>Implement difficult choices</a:t>
            </a:r>
            <a:endParaRPr lang="zh-CN" altLang="en-US" sz="4800">
              <a:ln w="22225">
                <a:solidFill>
                  <a:schemeClr val="accent2"/>
                </a:solidFill>
                <a:prstDash val="solid"/>
              </a:ln>
              <a:solidFill>
                <a:schemeClr val="accent2">
                  <a:lumMod val="40000"/>
                  <a:lumOff val="60000"/>
                </a:schemeClr>
              </a:solidFill>
              <a:effectLst/>
            </a:endParaRPr>
          </a:p>
          <a:p>
            <a:r>
              <a:rPr lang="en-US" altLang="zh-CN" sz="4800">
                <a:ln w="22225">
                  <a:solidFill>
                    <a:schemeClr val="accent2"/>
                  </a:solidFill>
                  <a:prstDash val="solid"/>
                </a:ln>
                <a:solidFill>
                  <a:schemeClr val="accent2">
                    <a:lumMod val="40000"/>
                    <a:lumOff val="60000"/>
                  </a:schemeClr>
                </a:solidFill>
                <a:effectLst/>
              </a:rPr>
              <a:t>4.Have two enemy tanks</a:t>
            </a:r>
            <a:endParaRPr lang="en-US" altLang="zh-CN" sz="4800">
              <a:ln w="22225">
                <a:solidFill>
                  <a:schemeClr val="accent2"/>
                </a:solidFill>
                <a:prstDash val="solid"/>
              </a:ln>
              <a:solidFill>
                <a:schemeClr val="accent2">
                  <a:lumMod val="40000"/>
                  <a:lumOff val="60000"/>
                </a:schemeClr>
              </a:solidFill>
              <a:effectLst/>
            </a:endParaRPr>
          </a:p>
          <a:p>
            <a:r>
              <a:rPr lang="en-US" altLang="zh-CN" sz="4800">
                <a:ln w="22225">
                  <a:solidFill>
                    <a:schemeClr val="accent2"/>
                  </a:solidFill>
                  <a:prstDash val="solid"/>
                </a:ln>
                <a:solidFill>
                  <a:schemeClr val="accent2">
                    <a:lumMod val="40000"/>
                    <a:lumOff val="60000"/>
                  </a:schemeClr>
                </a:solidFill>
                <a:effectLst/>
              </a:rPr>
              <a:t>5.Make the enemy more intelligent</a:t>
            </a:r>
            <a:endParaRPr lang="en-US" altLang="zh-CN" sz="4800">
              <a:ln w="22225">
                <a:solidFill>
                  <a:schemeClr val="accent2"/>
                </a:solidFill>
                <a:prstDash val="solid"/>
              </a:ln>
              <a:solidFill>
                <a:schemeClr val="accent2">
                  <a:lumMod val="40000"/>
                  <a:lumOff val="60000"/>
                </a:schemeClr>
              </a:solidFill>
              <a:effectLst/>
            </a:endParaRPr>
          </a:p>
          <a:p>
            <a:r>
              <a:rPr lang="en-US" altLang="zh-CN" sz="4800">
                <a:ln w="22225">
                  <a:solidFill>
                    <a:schemeClr val="accent2"/>
                  </a:solidFill>
                  <a:prstDash val="solid"/>
                </a:ln>
                <a:solidFill>
                  <a:schemeClr val="accent2">
                    <a:lumMod val="40000"/>
                    <a:lumOff val="60000"/>
                  </a:schemeClr>
                </a:solidFill>
                <a:effectLst/>
              </a:rPr>
              <a:t>4.</a:t>
            </a:r>
            <a:r>
              <a:rPr lang="zh-CN" altLang="en-US" sz="4800">
                <a:ln w="22225">
                  <a:solidFill>
                    <a:schemeClr val="accent2"/>
                  </a:solidFill>
                  <a:prstDash val="solid"/>
                </a:ln>
                <a:solidFill>
                  <a:schemeClr val="accent2">
                    <a:lumMod val="40000"/>
                    <a:lumOff val="60000"/>
                  </a:schemeClr>
                </a:solidFill>
                <a:effectLst/>
              </a:rPr>
              <a:t>Add sound effects</a:t>
            </a:r>
            <a:endParaRPr lang="zh-CN" altLang="en-US" sz="4800">
              <a:ln w="22225">
                <a:solidFill>
                  <a:schemeClr val="accent2"/>
                </a:solidFill>
                <a:prstDash val="solid"/>
              </a:ln>
              <a:solidFill>
                <a:schemeClr val="accent2">
                  <a:lumMod val="40000"/>
                  <a:lumOff val="60000"/>
                </a:schemeClr>
              </a:solidFill>
              <a:effectLst/>
            </a:endParaRPr>
          </a:p>
          <a:p>
            <a:endParaRPr lang="en-US" altLang="zh-CN" sz="480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标题 1"/>
          <p:cNvSpPr/>
          <p:nvPr>
            <p:ph type="title"/>
          </p:nvPr>
        </p:nvSpPr>
        <p:spPr>
          <a:prstGeom prst="rect">
            <a:avLst/>
          </a:prstGeom>
        </p:spPr>
        <p:txBody>
          <a:bodyPr/>
          <a:lstStyle/>
          <a:p>
            <a:r>
              <a:rPr lang="en-US"/>
              <a:t>*</a:t>
            </a:r>
            <a:r>
              <a:t>To make the enemy smart</a:t>
            </a:r>
          </a:p>
        </p:txBody>
      </p:sp>
      <p:sp>
        <p:nvSpPr>
          <p:cNvPr id="109" name="内容占位符 2"/>
          <p:cNvSpPr/>
          <p:nvPr>
            <p:ph type="body" idx="1"/>
          </p:nvPr>
        </p:nvSpPr>
        <p:spPr>
          <a:xfrm>
            <a:off x="838200" y="1500505"/>
            <a:ext cx="10515600" cy="4351338"/>
          </a:xfrm>
          <a:prstGeom prst="rect">
            <a:avLst/>
          </a:prstGeom>
        </p:spPr>
        <p:txBody>
          <a:bodyPr>
            <a:normAutofit lnSpcReduction="10000"/>
          </a:bodyPr>
          <a:lstStyle/>
          <a:p>
            <a:r>
              <a:t>     in the original design ,the enemy moves randomly and it fires randomly too. So it is easy for players to win and It may make  players feel bored .           </a:t>
            </a:r>
          </a:p>
          <a:p>
            <a:r>
              <a:t>     So it is necessary to make the enemy smart and it can increase the fun of the game</a:t>
            </a:r>
          </a:p>
          <a:p>
            <a:r>
              <a:rPr lang="en-US" sz="4000"/>
              <a:t>plans:</a:t>
            </a:r>
            <a:endParaRPr lang="en-US" altLang="en-US" sz="4000">
              <a:ea typeface="宋体" panose="02010600030101010101" pitchFamily="2" charset="-122"/>
            </a:endParaRPr>
          </a:p>
          <a:p>
            <a:r>
              <a:rPr sz="2400"/>
              <a:t>1、we have to let the enemy tank know where it should go.The best condition is that it can chase our tank.</a:t>
            </a:r>
            <a:endParaRPr sz="2400"/>
          </a:p>
          <a:p>
            <a:r>
              <a:rPr sz="2400"/>
              <a:t>2、We have to let the enemy tank know when it should fire ，not just fire randomly.</a:t>
            </a:r>
            <a:endParaRPr sz="24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内容占位符 2"/>
          <p:cNvSpPr/>
          <p:nvPr>
            <p:ph type="body" sz="half" idx="1"/>
          </p:nvPr>
        </p:nvSpPr>
        <p:spPr>
          <a:xfrm>
            <a:off x="5377687" y="124252"/>
            <a:ext cx="5671313" cy="3684843"/>
          </a:xfrm>
          <a:prstGeom prst="rect">
            <a:avLst/>
          </a:prstGeom>
        </p:spPr>
        <p:txBody>
          <a:bodyPr/>
          <a:lstStyle/>
          <a:p>
            <a:r>
              <a:rPr sz="2400">
                <a:sym typeface="+mn-ea"/>
              </a:rPr>
              <a:t>Determine the relative position through the coordinates of the enemy and our tank.</a:t>
            </a:r>
            <a:endParaRPr sz="2400">
              <a:sym typeface="+mn-ea"/>
            </a:endParaRPr>
          </a:p>
          <a:p>
            <a:r>
              <a:rPr sz="2400"/>
              <a:t>judge the movements of enemy tank by relative position </a:t>
            </a:r>
            <a:r>
              <a:rPr lang="en-US" sz="2400"/>
              <a:t>.</a:t>
            </a:r>
            <a:endParaRPr lang="en-US" sz="2400"/>
          </a:p>
          <a:p>
            <a:r>
              <a:rPr lang="en-US" sz="1600"/>
              <a:t>(</a:t>
            </a:r>
            <a:r>
              <a:rPr sz="1600"/>
              <a:t>For example，if our tank is on the right side of the enemy ，</a:t>
            </a:r>
            <a:r>
              <a:rPr lang="en-US" sz="1600"/>
              <a:t>the enemy</a:t>
            </a:r>
            <a:r>
              <a:rPr sz="1600"/>
              <a:t> will move to the right </a:t>
            </a:r>
            <a:r>
              <a:rPr lang="en-US" sz="1600"/>
              <a:t>to chase our tank.)</a:t>
            </a:r>
            <a:endParaRPr lang="en-US" sz="1600"/>
          </a:p>
          <a:p>
            <a:r>
              <a:rPr sz="2400"/>
              <a:t>So the enemy tank will move toward our tank consciously.</a:t>
            </a:r>
            <a:endParaRPr sz="2400"/>
          </a:p>
          <a:p>
            <a:r>
              <a:rPr sz="2400">
                <a:sym typeface="+mn-ea"/>
              </a:rPr>
              <a:t>And the enemy has some odds to move freely</a:t>
            </a:r>
            <a:endParaRPr sz="2400">
              <a:sym typeface="+mn-ea"/>
            </a:endParaRPr>
          </a:p>
          <a:p>
            <a:r>
              <a:rPr sz="2400">
                <a:sym typeface="+mn-ea"/>
              </a:rPr>
              <a:t>So it won't always go straight .</a:t>
            </a:r>
            <a:endParaRPr sz="2400">
              <a:sym typeface="+mn-ea"/>
            </a:endParaRPr>
          </a:p>
          <a:p>
            <a:r>
              <a:rPr sz="2400">
                <a:sym typeface="+mn-ea"/>
              </a:rPr>
              <a:t>It can take roundabout routes to chase our tank.</a:t>
            </a:r>
            <a:endParaRPr sz="2400">
              <a:sym typeface="+mn-ea"/>
            </a:endParaRPr>
          </a:p>
          <a:p>
            <a:endParaRPr sz="2400">
              <a:sym typeface="+mn-ea"/>
            </a:endParaRPr>
          </a:p>
        </p:txBody>
      </p:sp>
      <p:pic>
        <p:nvPicPr>
          <p:cNvPr id="115" name="E82C9460-0E3A-4BFE-B6A2-76D3265DC2CA-L0-001.png" descr="E82C9460-0E3A-4BFE-B6A2-76D3265DC2CA-L0-001.png"/>
          <p:cNvPicPr>
            <a:picLocks noChangeAspect="1"/>
          </p:cNvPicPr>
          <p:nvPr/>
        </p:nvPicPr>
        <p:blipFill>
          <a:blip r:embed="rId1"/>
          <a:srcRect r="455" b="4564"/>
          <a:stretch>
            <a:fillRect/>
          </a:stretch>
        </p:blipFill>
        <p:spPr>
          <a:xfrm>
            <a:off x="188595" y="124460"/>
            <a:ext cx="4828540" cy="4978400"/>
          </a:xfrm>
          <a:prstGeom prst="rect">
            <a:avLst/>
          </a:prstGeom>
          <a:ln w="12700">
            <a:miter lim="400000"/>
            <a:headEnd/>
            <a:tailEnd/>
          </a:ln>
        </p:spPr>
      </p:pic>
      <p:pic>
        <p:nvPicPr>
          <p:cNvPr id="2" name="图片 1"/>
          <p:cNvPicPr>
            <a:picLocks noChangeAspect="1"/>
          </p:cNvPicPr>
          <p:nvPr/>
        </p:nvPicPr>
        <p:blipFill>
          <a:blip r:embed="rId2"/>
          <a:stretch>
            <a:fillRect/>
          </a:stretch>
        </p:blipFill>
        <p:spPr>
          <a:xfrm>
            <a:off x="10113645" y="4936490"/>
            <a:ext cx="2069465" cy="195135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Make the enemy fire consciously."/>
          <p:cNvSpPr/>
          <p:nvPr>
            <p:ph type="title"/>
          </p:nvPr>
        </p:nvSpPr>
        <p:spPr>
          <a:prstGeom prst="rect">
            <a:avLst/>
          </a:prstGeom>
        </p:spPr>
        <p:txBody>
          <a:bodyPr/>
          <a:lstStyle/>
          <a:p>
            <a:r>
              <a:t>Make the enemy fire consciously.</a:t>
            </a:r>
          </a:p>
        </p:txBody>
      </p:sp>
      <p:sp>
        <p:nvSpPr>
          <p:cNvPr id="121" name="The enemy will fire only when it is aiming our tank.…"/>
          <p:cNvSpPr/>
          <p:nvPr>
            <p:ph type="body" idx="1"/>
          </p:nvPr>
        </p:nvSpPr>
        <p:spPr>
          <a:xfrm>
            <a:off x="838200" y="1536065"/>
            <a:ext cx="10515600" cy="1105535"/>
          </a:xfrm>
          <a:prstGeom prst="rect">
            <a:avLst/>
          </a:prstGeom>
        </p:spPr>
        <p:txBody>
          <a:bodyPr/>
          <a:lstStyle/>
          <a:p>
            <a:r>
              <a:t>The enemy will fire only when it is aiming our tank.</a:t>
            </a:r>
          </a:p>
          <a:p>
            <a:r>
              <a:t>And it can make the game run more smoothly.</a:t>
            </a:r>
          </a:p>
        </p:txBody>
      </p:sp>
      <p:pic>
        <p:nvPicPr>
          <p:cNvPr id="122" name="F38A8924-7D3B-4F25-B0DB-81AC88DE52D8-L0-001.png" descr="F38A8924-7D3B-4F25-B0DB-81AC88DE52D8-L0-001.png"/>
          <p:cNvPicPr>
            <a:picLocks noChangeAspect="1"/>
          </p:cNvPicPr>
          <p:nvPr/>
        </p:nvPicPr>
        <p:blipFill>
          <a:blip r:embed="rId1"/>
          <a:srcRect r="659" b="196"/>
          <a:stretch>
            <a:fillRect/>
          </a:stretch>
        </p:blipFill>
        <p:spPr>
          <a:xfrm>
            <a:off x="838200" y="2559685"/>
            <a:ext cx="5553075" cy="3732530"/>
          </a:xfrm>
          <a:prstGeom prst="rect">
            <a:avLst/>
          </a:prstGeom>
          <a:ln w="12700">
            <a:miter lim="400000"/>
            <a:headEnd/>
            <a:tailEnd/>
          </a:ln>
        </p:spPr>
      </p:pic>
    </p:spTree>
  </p:cSld>
  <p:clrMapOvr>
    <a:masterClrMapping/>
  </p:clrMapOvr>
  <p:transition spd="med"/>
</p:sld>
</file>

<file path=ppt/tags/tag1.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
  <p:tag name="KSO_WM_UNIT_ID" val="diagram160829_7*l_i*1_1"/>
  <p:tag name="KSO_WM_UNIT_LAYERLEVEL" val="1_1"/>
  <p:tag name="KSO_WM_UNIT_FILL_FORE_SCHEMECOLOR_INDEX" val="6"/>
  <p:tag name="KSO_WM_UNIT_FILL_TYPE" val="1"/>
  <p:tag name="KSO_WM_UNIT_TEXT_FILL_FORE_SCHEMECOLOR_INDEX" val="13"/>
  <p:tag name="KSO_WM_UNIT_TEXT_FILL_TYPE" val="1"/>
  <p:tag name="KSO_WM_UNIT_USESOURCEFORMAT_APPLY" val="0"/>
</p:tagLst>
</file>

<file path=ppt/tags/tag10.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0"/>
  <p:tag name="KSO_WM_UNIT_ID" val="diagram160829_7*l_i*1_10"/>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1"/>
  <p:tag name="KSO_WM_UNIT_ID" val="diagram160829_7*l_i*1_11"/>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2"/>
  <p:tag name="KSO_WM_UNIT_ID" val="diagram160829_7*l_i*1_12"/>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13.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2_1"/>
  <p:tag name="KSO_WM_UNIT_ID" val="diagram160829_7*l_h_f*1_2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1_1"/>
  <p:tag name="KSO_WM_UNIT_ID" val="diagram160829_7*l_h_f*1_1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15.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6_1"/>
  <p:tag name="KSO_WM_UNIT_ID" val="diagram160829_7*l_h_f*1_6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5_1"/>
  <p:tag name="KSO_WM_UNIT_ID" val="diagram160829_7*l_h_f*1_5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3_1"/>
  <p:tag name="KSO_WM_UNIT_ID" val="diagram160829_7*l_h_f*1_3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3"/>
  <p:tag name="KSO_WM_UNIT_ID" val="diagram160829_7*l_i*1_13"/>
  <p:tag name="KSO_WM_UNIT_LAYERLEVEL" val="1_1"/>
  <p:tag name="KSO_WM_UNIT_FILL_FORE_SCHEMECOLOR_INDEX" val="9"/>
  <p:tag name="KSO_WM_UNIT_FILL_TYPE" val="1"/>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4"/>
  <p:tag name="KSO_WM_UNIT_ID" val="diagram160829_7*l_i*1_14"/>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2"/>
  <p:tag name="KSO_WM_UNIT_ID" val="diagram160829_7*l_i*1_2"/>
  <p:tag name="KSO_WM_UNIT_LAYERLEVEL" val="1_1"/>
  <p:tag name="KSO_WM_UNIT_FILL_FORE_SCHEMECOLOR_INDEX" val="6"/>
  <p:tag name="KSO_WM_UNIT_FILL_TYPE" val="1"/>
  <p:tag name="KSO_WM_UNIT_TEXT_FILL_FORE_SCHEMECOLOR_INDEX" val="13"/>
  <p:tag name="KSO_WM_UNIT_TEXT_FILL_TYPE" val="1"/>
  <p:tag name="KSO_WM_UNIT_USESOURCEFORMAT_APPLY" val="0"/>
</p:tagLst>
</file>

<file path=ppt/tags/tag20.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4_1"/>
  <p:tag name="KSO_WM_UNIT_ID" val="diagram160829_7*l_h_f*1_4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BEAUTIFY_FLAG" val="#wm#"/>
  <p:tag name="KSO_WM_UNIT_TYPE" val="i"/>
  <p:tag name="KSO_WM_UNIT_ID" val="diagram160829_7*i*21"/>
  <p:tag name="KSO_WM_TEMPLATE_CATEGORY" val="diagram"/>
  <p:tag name="KSO_WM_TEMPLATE_INDEX" val="160829"/>
  <p:tag name="KSO_WM_UNIT_INDEX" val="21"/>
</p:tagLst>
</file>

<file path=ppt/tags/tag22.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5"/>
  <p:tag name="KSO_WM_UNIT_ID" val="diagram160829_7*l_i*1_15"/>
  <p:tag name="KSO_WM_UNIT_LAYERLEVEL" val="1_1"/>
  <p:tag name="KSO_WM_UNIT_FILL_FORE_SCHEMECOLOR_INDEX" val="5"/>
  <p:tag name="KSO_WM_UNIT_FILL_TYPE" val="1"/>
  <p:tag name="KSO_WM_UNIT_TEXT_FILL_FORE_SCHEMECOLOR_INDEX" val="13"/>
  <p:tag name="KSO_WM_UNIT_TEXT_FILL_TYPE" val="1"/>
  <p:tag name="KSO_WM_UNIT_USESOURCEFORMAT_APPLY" val="0"/>
</p:tagLst>
</file>

<file path=ppt/tags/tag23.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6"/>
  <p:tag name="KSO_WM_UNIT_ID" val="diagram160829_7*l_i*1_16"/>
  <p:tag name="KSO_WM_UNIT_LAYERLEVEL" val="1_1"/>
  <p:tag name="KSO_WM_UNIT_FILL_FORE_SCHEMECOLOR_INDEX" val="5"/>
  <p:tag name="KSO_WM_UNIT_FILL_TYPE" val="1"/>
  <p:tag name="KSO_WM_UNIT_TEXT_FILL_FORE_SCHEMECOLOR_INDEX" val="13"/>
  <p:tag name="KSO_WM_UNIT_TEXT_FILL_TYPE" val="1"/>
  <p:tag name="KSO_WM_UNIT_USESOURCEFORMAT_APPLY" val="0"/>
</p:tagLst>
</file>

<file path=ppt/tags/tag24.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7"/>
  <p:tag name="KSO_WM_UNIT_ID" val="diagram160829_7*l_i*1_17"/>
  <p:tag name="KSO_WM_UNIT_LAYERLEVEL" val="1_1"/>
  <p:tag name="KSO_WM_UNIT_FILL_FORE_SCHEMECOLOR_INDEX" val="5"/>
  <p:tag name="KSO_WM_UNIT_FILL_TYPE" val="1"/>
  <p:tag name="KSO_WM_UNIT_TEXT_FILL_FORE_SCHEMECOLOR_INDEX" val="13"/>
  <p:tag name="KSO_WM_UNIT_TEXT_FILL_TYPE" val="1"/>
  <p:tag name="KSO_WM_UNIT_USESOURCEFORMAT_APPLY" val="0"/>
</p:tagLst>
</file>

<file path=ppt/tags/tag25.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8"/>
  <p:tag name="KSO_WM_UNIT_ID" val="diagram160829_7*l_i*1_18"/>
  <p:tag name="KSO_WM_UNIT_LAYERLEVEL" val="1_1"/>
  <p:tag name="KSO_WM_UNIT_FILL_FORE_SCHEMECOLOR_INDEX" val="5"/>
  <p:tag name="KSO_WM_UNIT_FILL_TYPE"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19"/>
  <p:tag name="KSO_WM_UNIT_ID" val="diagram160829_7*l_i*1_19"/>
  <p:tag name="KSO_WM_UNIT_LAYERLEVEL" val="1_1"/>
  <p:tag name="KSO_WM_UNIT_FILL_FORE_SCHEMECOLOR_INDEX" val="5"/>
  <p:tag name="KSO_WM_UNIT_FILL_TYPE" val="1"/>
  <p:tag name="KSO_WM_UNIT_TEXT_FILL_FORE_SCHEMECOLOR_INDEX" val="13"/>
  <p:tag name="KSO_WM_UNIT_TEXT_FILL_TYPE" val="1"/>
  <p:tag name="KSO_WM_UNIT_USESOURCEFORMAT_APPLY" val="0"/>
</p:tagLst>
</file>

<file path=ppt/tags/tag27.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h_f"/>
  <p:tag name="KSO_WM_UNIT_INDEX" val="1_7_1"/>
  <p:tag name="KSO_WM_UNIT_ID" val="diagram160829_7*l_h_f*1_7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UNIT_TEXT_FILL_FORE_SCHEMECOLOR_INDEX" val="13"/>
  <p:tag name="KSO_WM_UNIT_TEXT_FILL_TYPE" val="1"/>
  <p:tag name="KSO_WM_UNIT_USESOURCEFORMAT_APPLY" val="0"/>
</p:tagLst>
</file>

<file path=ppt/tags/tag3.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3"/>
  <p:tag name="KSO_WM_UNIT_ID" val="diagram160829_7*l_i*1_3"/>
  <p:tag name="KSO_WM_UNIT_LAYERLEVEL" val="1_1"/>
  <p:tag name="KSO_WM_UNIT_FILL_FORE_SCHEMECOLOR_INDEX" val="8"/>
  <p:tag name="KSO_WM_UNIT_FILL_TYPE" val="1"/>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4"/>
  <p:tag name="KSO_WM_UNIT_ID" val="diagram160829_7*l_i*1_4"/>
  <p:tag name="KSO_WM_UNIT_LAYERLEVEL" val="1_1"/>
  <p:tag name="KSO_WM_UNIT_FILL_FORE_SCHEMECOLOR_INDEX" val="7"/>
  <p:tag name="KSO_WM_UNIT_FILL_TYPE" val="1"/>
  <p:tag name="KSO_WM_UNIT_TEXT_FILL_FORE_SCHEMECOLOR_INDEX" val="13"/>
  <p:tag name="KSO_WM_UNIT_TEXT_FILL_TYPE" val="1"/>
  <p:tag name="KSO_WM_UNIT_USESOURCEFORMAT_APPLY" val="0"/>
</p:tagLst>
</file>

<file path=ppt/tags/tag5.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5"/>
  <p:tag name="KSO_WM_UNIT_ID" val="diagram160829_7*l_i*1_5"/>
  <p:tag name="KSO_WM_UNIT_LAYERLEVEL" val="1_1"/>
  <p:tag name="KSO_WM_UNIT_FILL_FORE_SCHEMECOLOR_INDEX" val="7"/>
  <p:tag name="KSO_WM_UNIT_FILL_TYPE" val="1"/>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6"/>
  <p:tag name="KSO_WM_UNIT_ID" val="diagram160829_7*l_i*1_6"/>
  <p:tag name="KSO_WM_UNIT_LAYERLEVEL" val="1_1"/>
  <p:tag name="KSO_WM_UNIT_FILL_FORE_SCHEMECOLOR_INDEX" val="8"/>
  <p:tag name="KSO_WM_UNIT_FILL_TYPE"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7"/>
  <p:tag name="KSO_WM_UNIT_ID" val="diagram160829_7*l_i*1_7"/>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8.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8"/>
  <p:tag name="KSO_WM_UNIT_ID" val="diagram160829_7*l_i*1_8"/>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DIAGRAM_GROUP_CODE" val="l1-1"/>
  <p:tag name="KSO_WM_TAG_VERSION" val="1.0"/>
  <p:tag name="KSO_WM_BEAUTIFY_FLAG" val="#wm#"/>
  <p:tag name="KSO_WM_TEMPLATE_CATEGORY" val="diagram"/>
  <p:tag name="KSO_WM_TEMPLATE_INDEX" val="160829"/>
  <p:tag name="KSO_WM_UNIT_TYPE" val="l_i"/>
  <p:tag name="KSO_WM_UNIT_INDEX" val="1_9"/>
  <p:tag name="KSO_WM_UNIT_ID" val="diagram160829_7*l_i*1_9"/>
  <p:tag name="KSO_WM_UNIT_LAYERLEVEL" val="1_1"/>
  <p:tag name="KSO_WM_UNIT_FILL_FORE_SCHEMECOLOR_INDEX" val="14"/>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6838</Words>
  <Application>WPS 演示</Application>
  <PresentationFormat>宽屏</PresentationFormat>
  <Paragraphs>190</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Wingdings 2</vt:lpstr>
      <vt:lpstr>黑体</vt:lpstr>
      <vt:lpstr>Calibri</vt:lpstr>
      <vt:lpstr>Calibri</vt:lpstr>
      <vt:lpstr>Calibri Light</vt:lpstr>
      <vt:lpstr>Office 主题</vt:lpstr>
      <vt:lpstr>Tank </vt:lpstr>
      <vt:lpstr>PowerPoint 演示文稿</vt:lpstr>
      <vt:lpstr>PowerPoint 演示文稿</vt:lpstr>
      <vt:lpstr>PowerPoint 演示文稿</vt:lpstr>
      <vt:lpstr>PowerPoint 演示文稿</vt:lpstr>
      <vt:lpstr>PowerPoint 演示文稿</vt:lpstr>
      <vt:lpstr>*To make the enemy smart</vt:lpstr>
      <vt:lpstr>PowerPoint 演示文稿</vt:lpstr>
      <vt:lpstr>Make the enemy fire consciously.</vt:lpstr>
      <vt:lpstr>*Different levels</vt:lpstr>
      <vt:lpstr>* GAME MUSIC</vt:lpstr>
      <vt:lpstr>*The Star</vt:lpstr>
      <vt:lpstr>PowerPoint 演示文稿</vt:lpstr>
      <vt:lpstr>*TWO TANKS</vt:lpstr>
      <vt:lpstr>PowerPoint 演示文稿</vt:lpstr>
      <vt:lpstr>*The end enimation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10408</cp:lastModifiedBy>
  <cp:revision>21</cp:revision>
  <dcterms:created xsi:type="dcterms:W3CDTF">2017-06-01T13:25:00Z</dcterms:created>
  <dcterms:modified xsi:type="dcterms:W3CDTF">2017-06-19T02:35:05Z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