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5" r:id="rId4"/>
    <p:sldId id="294" r:id="rId5"/>
    <p:sldId id="295" r:id="rId6"/>
    <p:sldId id="296" r:id="rId7"/>
    <p:sldId id="293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068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6715-B071-4A1D-A236-00A1425F891D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0D86-FC3F-4167-BC43-D4D02729D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21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6715-B071-4A1D-A236-00A1425F891D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0D86-FC3F-4167-BC43-D4D02729D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474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6715-B071-4A1D-A236-00A1425F891D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0D86-FC3F-4167-BC43-D4D02729D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356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6715-B071-4A1D-A236-00A1425F891D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0D86-FC3F-4167-BC43-D4D02729D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947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6715-B071-4A1D-A236-00A1425F891D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0D86-FC3F-4167-BC43-D4D02729D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207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6715-B071-4A1D-A236-00A1425F891D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0D86-FC3F-4167-BC43-D4D02729D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799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6715-B071-4A1D-A236-00A1425F891D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0D86-FC3F-4167-BC43-D4D02729D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08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6715-B071-4A1D-A236-00A1425F891D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0D86-FC3F-4167-BC43-D4D02729D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54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6715-B071-4A1D-A236-00A1425F891D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0D86-FC3F-4167-BC43-D4D02729D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040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6715-B071-4A1D-A236-00A1425F891D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0D86-FC3F-4167-BC43-D4D02729D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961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6715-B071-4A1D-A236-00A1425F891D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0D86-FC3F-4167-BC43-D4D02729D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741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86715-B071-4A1D-A236-00A1425F891D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10D86-FC3F-4167-BC43-D4D02729D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210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1159" y="869425"/>
            <a:ext cx="66491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atin typeface="Lato" pitchFamily="34" charset="0"/>
                <a:ea typeface="Lato" pitchFamily="34" charset="0"/>
                <a:cs typeface="Lato" pitchFamily="34" charset="0"/>
              </a:rPr>
              <a:t>Natural Gas Engineering Project Presentation</a:t>
            </a:r>
            <a:endParaRPr lang="en-US" sz="6600" b="1" dirty="0"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648" y="983673"/>
            <a:ext cx="3143250" cy="3143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98712" y="5232068"/>
            <a:ext cx="4378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By:  Chaitanya </a:t>
            </a:r>
            <a:r>
              <a:rPr lang="en-US" sz="2400" b="1" dirty="0" err="1" smtClean="0">
                <a:solidFill>
                  <a:srgbClr val="FF0000"/>
                </a:solidFill>
              </a:rPr>
              <a:t>Sangani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iit_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315" y="194437"/>
            <a:ext cx="1161356" cy="11246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789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4910" y="221672"/>
            <a:ext cx="10612581" cy="63730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8486" y="212650"/>
            <a:ext cx="7034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Problem Statements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15712" y="3206327"/>
            <a:ext cx="26046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Study the Variation in GOR and API of the vapors with pressure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781192" y="2956680"/>
            <a:ext cx="55418" cy="22162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87584" y="2914478"/>
            <a:ext cx="55418" cy="22162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5557947" y="2273649"/>
            <a:ext cx="534159" cy="47155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93838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4910" y="221672"/>
            <a:ext cx="10612581" cy="63730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8486" y="212650"/>
            <a:ext cx="7034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Problem Statement 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484911" y="1607971"/>
            <a:ext cx="2660072" cy="512618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1. Theory</a:t>
            </a:r>
            <a:endParaRPr lang="en-US" sz="2400" b="1" dirty="0"/>
          </a:p>
        </p:txBody>
      </p:sp>
      <p:sp>
        <p:nvSpPr>
          <p:cNvPr id="7" name="Pentagon 6"/>
          <p:cNvSpPr/>
          <p:nvPr/>
        </p:nvSpPr>
        <p:spPr>
          <a:xfrm>
            <a:off x="3332020" y="1576587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2. Simulation</a:t>
            </a:r>
            <a:endParaRPr lang="en-US" sz="2000" b="1" dirty="0"/>
          </a:p>
        </p:txBody>
      </p:sp>
      <p:sp>
        <p:nvSpPr>
          <p:cNvPr id="8" name="Pentagon 7"/>
          <p:cNvSpPr/>
          <p:nvPr/>
        </p:nvSpPr>
        <p:spPr>
          <a:xfrm>
            <a:off x="6179129" y="1576587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3. Results</a:t>
            </a:r>
            <a:endParaRPr lang="en-US" sz="2400" b="1" dirty="0"/>
          </a:p>
        </p:txBody>
      </p:sp>
      <p:sp>
        <p:nvSpPr>
          <p:cNvPr id="9" name="Pentagon 8"/>
          <p:cNvSpPr/>
          <p:nvPr/>
        </p:nvSpPr>
        <p:spPr>
          <a:xfrm>
            <a:off x="9157857" y="1576587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4. Analysis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1073727" y="982467"/>
            <a:ext cx="9185563" cy="5020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Flash Distillation: Governing Equations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5125" name="Picture 5" descr="F:\Final Year\Sem 8\NGE\coded\7_3\pics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924" y="2575528"/>
            <a:ext cx="3009900" cy="1400175"/>
          </a:xfrm>
          <a:prstGeom prst="rect">
            <a:avLst/>
          </a:prstGeom>
          <a:noFill/>
        </p:spPr>
      </p:pic>
      <p:pic>
        <p:nvPicPr>
          <p:cNvPr id="5126" name="Picture 6" descr="F:\Final Year\Sem 8\NGE\coded\7_3\pics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4366" y="2511315"/>
            <a:ext cx="2657475" cy="1276350"/>
          </a:xfrm>
          <a:prstGeom prst="rect">
            <a:avLst/>
          </a:prstGeom>
          <a:noFill/>
        </p:spPr>
      </p:pic>
      <p:pic>
        <p:nvPicPr>
          <p:cNvPr id="5127" name="Picture 7" descr="F:\Final Year\Sem 8\NGE\coded\7_3\pics\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43791" y="2455643"/>
            <a:ext cx="2609850" cy="1419225"/>
          </a:xfrm>
          <a:prstGeom prst="rect">
            <a:avLst/>
          </a:prstGeom>
          <a:noFill/>
        </p:spPr>
      </p:pic>
      <p:pic>
        <p:nvPicPr>
          <p:cNvPr id="5128" name="Picture 8" descr="F:\Final Year\Sem 8\NGE\coded\7_3\pics\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9638" y="4225159"/>
            <a:ext cx="3562350" cy="1695450"/>
          </a:xfrm>
          <a:prstGeom prst="rect">
            <a:avLst/>
          </a:prstGeom>
          <a:noFill/>
        </p:spPr>
      </p:pic>
      <p:pic>
        <p:nvPicPr>
          <p:cNvPr id="5129" name="Picture 9" descr="F:\Final Year\Sem 8\NGE\coded\7_3\pics\gor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17470" y="4375587"/>
            <a:ext cx="2204830" cy="1804495"/>
          </a:xfrm>
          <a:prstGeom prst="rect">
            <a:avLst/>
          </a:prstGeom>
          <a:noFill/>
        </p:spPr>
      </p:pic>
      <p:pic>
        <p:nvPicPr>
          <p:cNvPr id="5130" name="Picture 10" descr="F:\Final Year\Sem 8\NGE\coded\7_3\pics\rh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97736" y="4462298"/>
            <a:ext cx="3048000" cy="1504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243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4910" y="221672"/>
            <a:ext cx="10612581" cy="63730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8486" y="212650"/>
            <a:ext cx="7034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Problem Statement 3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484911" y="1607971"/>
            <a:ext cx="2660072" cy="512618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1. Theory</a:t>
            </a:r>
            <a:endParaRPr lang="en-US" sz="2400" b="1" dirty="0"/>
          </a:p>
        </p:txBody>
      </p:sp>
      <p:sp>
        <p:nvSpPr>
          <p:cNvPr id="7" name="Pentagon 6"/>
          <p:cNvSpPr/>
          <p:nvPr/>
        </p:nvSpPr>
        <p:spPr>
          <a:xfrm>
            <a:off x="3332020" y="1576587"/>
            <a:ext cx="2660072" cy="512618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2. Simulation</a:t>
            </a:r>
            <a:endParaRPr lang="en-US" sz="2000" b="1" dirty="0"/>
          </a:p>
        </p:txBody>
      </p:sp>
      <p:sp>
        <p:nvSpPr>
          <p:cNvPr id="8" name="Pentagon 7"/>
          <p:cNvSpPr/>
          <p:nvPr/>
        </p:nvSpPr>
        <p:spPr>
          <a:xfrm>
            <a:off x="6179129" y="1576587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3. Results</a:t>
            </a:r>
            <a:endParaRPr lang="en-US" sz="2400" b="1" dirty="0"/>
          </a:p>
        </p:txBody>
      </p:sp>
      <p:sp>
        <p:nvSpPr>
          <p:cNvPr id="9" name="Pentagon 8"/>
          <p:cNvSpPr/>
          <p:nvPr/>
        </p:nvSpPr>
        <p:spPr>
          <a:xfrm>
            <a:off x="9157857" y="1576587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4. Analysis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1073727" y="982467"/>
            <a:ext cx="9185563" cy="5020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Simulation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0165" y="3231932"/>
            <a:ext cx="1085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The empirical formulas and data are given as input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The function sum was used for summation function and then </a:t>
            </a:r>
            <a:r>
              <a:rPr lang="en-IN" sz="2400" dirty="0" err="1" smtClean="0"/>
              <a:t>fzero</a:t>
            </a:r>
            <a:r>
              <a:rPr lang="en-IN" sz="2400" dirty="0" smtClean="0"/>
              <a:t> was applied on it.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52438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4910" y="221672"/>
            <a:ext cx="10612581" cy="63730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8486" y="212650"/>
            <a:ext cx="7034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Problem Statement 2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484911" y="1607971"/>
            <a:ext cx="2660072" cy="512618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1. Theory</a:t>
            </a:r>
            <a:endParaRPr lang="en-US" sz="2400" b="1" dirty="0"/>
          </a:p>
        </p:txBody>
      </p:sp>
      <p:sp>
        <p:nvSpPr>
          <p:cNvPr id="7" name="Pentagon 6"/>
          <p:cNvSpPr/>
          <p:nvPr/>
        </p:nvSpPr>
        <p:spPr>
          <a:xfrm>
            <a:off x="3332020" y="1576587"/>
            <a:ext cx="2660072" cy="512618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2. Simulation</a:t>
            </a:r>
            <a:endParaRPr lang="en-US" sz="2000" b="1" dirty="0"/>
          </a:p>
        </p:txBody>
      </p:sp>
      <p:sp>
        <p:nvSpPr>
          <p:cNvPr id="8" name="Pentagon 7"/>
          <p:cNvSpPr/>
          <p:nvPr/>
        </p:nvSpPr>
        <p:spPr>
          <a:xfrm>
            <a:off x="6179129" y="1576587"/>
            <a:ext cx="2660072" cy="512618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3. Results</a:t>
            </a:r>
            <a:endParaRPr lang="en-US" sz="2400" b="1" dirty="0"/>
          </a:p>
        </p:txBody>
      </p:sp>
      <p:sp>
        <p:nvSpPr>
          <p:cNvPr id="9" name="Pentagon 8"/>
          <p:cNvSpPr/>
          <p:nvPr/>
        </p:nvSpPr>
        <p:spPr>
          <a:xfrm>
            <a:off x="9157857" y="1576587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4. Analysis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1073727" y="982467"/>
            <a:ext cx="9185563" cy="5020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Simulation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8194" name="Picture 2" descr="F:\Final Year\Sem 8\NGE\coded\7_3\Fin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04" y="2173491"/>
            <a:ext cx="9730321" cy="46372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2438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12"/>
          <p:cNvSpPr/>
          <p:nvPr/>
        </p:nvSpPr>
        <p:spPr>
          <a:xfrm>
            <a:off x="6190852" y="1588309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3. Results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84910" y="221672"/>
            <a:ext cx="10612581" cy="63730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8486" y="212650"/>
            <a:ext cx="7034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Problem Statement 3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484911" y="1607971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1. Theory</a:t>
            </a:r>
            <a:endParaRPr lang="en-US" sz="2400" b="1" dirty="0"/>
          </a:p>
        </p:txBody>
      </p:sp>
      <p:sp>
        <p:nvSpPr>
          <p:cNvPr id="7" name="Pentagon 6"/>
          <p:cNvSpPr/>
          <p:nvPr/>
        </p:nvSpPr>
        <p:spPr>
          <a:xfrm>
            <a:off x="3332020" y="1576587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2. </a:t>
            </a:r>
            <a:r>
              <a:rPr lang="en-IN" sz="2000" b="1" dirty="0"/>
              <a:t>Breakthrough time</a:t>
            </a:r>
            <a:endParaRPr lang="en-US" sz="2000" b="1" dirty="0"/>
          </a:p>
        </p:txBody>
      </p:sp>
      <p:sp>
        <p:nvSpPr>
          <p:cNvPr id="8" name="Pentagon 7"/>
          <p:cNvSpPr/>
          <p:nvPr/>
        </p:nvSpPr>
        <p:spPr>
          <a:xfrm>
            <a:off x="6179129" y="1576587"/>
            <a:ext cx="2660072" cy="512618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3. </a:t>
            </a:r>
            <a:r>
              <a:rPr lang="en-IN" sz="2400" b="1" dirty="0"/>
              <a:t>Degradation</a:t>
            </a:r>
            <a:endParaRPr lang="en-US" sz="2400" b="1" dirty="0"/>
          </a:p>
        </p:txBody>
      </p:sp>
      <p:sp>
        <p:nvSpPr>
          <p:cNvPr id="9" name="Pentagon 8"/>
          <p:cNvSpPr/>
          <p:nvPr/>
        </p:nvSpPr>
        <p:spPr>
          <a:xfrm>
            <a:off x="9157857" y="1576587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4. </a:t>
            </a:r>
            <a:r>
              <a:rPr lang="en-IN" sz="2400" b="1" dirty="0"/>
              <a:t>Exposure rate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1073727" y="982467"/>
            <a:ext cx="9185563" cy="5020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1" name="Pentagon 10"/>
          <p:cNvSpPr/>
          <p:nvPr/>
        </p:nvSpPr>
        <p:spPr>
          <a:xfrm>
            <a:off x="6187985" y="1588161"/>
            <a:ext cx="2660072" cy="512618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3. Results</a:t>
            </a:r>
            <a:endParaRPr lang="en-US" sz="2400" b="1" dirty="0"/>
          </a:p>
        </p:txBody>
      </p:sp>
      <p:sp>
        <p:nvSpPr>
          <p:cNvPr id="12" name="Pentagon 11"/>
          <p:cNvSpPr/>
          <p:nvPr/>
        </p:nvSpPr>
        <p:spPr>
          <a:xfrm>
            <a:off x="3343743" y="1588309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2. Simulation</a:t>
            </a:r>
            <a:endParaRPr lang="en-US" sz="2000" b="1" dirty="0"/>
          </a:p>
        </p:txBody>
      </p:sp>
      <p:sp>
        <p:nvSpPr>
          <p:cNvPr id="14" name="Pentagon 13"/>
          <p:cNvSpPr/>
          <p:nvPr/>
        </p:nvSpPr>
        <p:spPr>
          <a:xfrm>
            <a:off x="9169580" y="1588309"/>
            <a:ext cx="2660072" cy="512618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4. Analysis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61241" y="3436883"/>
            <a:ext cx="8270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Gas to Oil ratio decreased with increase in pressure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API of the vapours decreased with increase in Pressure</a:t>
            </a:r>
          </a:p>
        </p:txBody>
      </p:sp>
    </p:spTree>
    <p:extLst>
      <p:ext uri="{BB962C8B-B14F-4D97-AF65-F5344CB8AC3E}">
        <p14:creationId xmlns="" xmlns:p14="http://schemas.microsoft.com/office/powerpoint/2010/main" val="42664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12"/>
          <p:cNvSpPr/>
          <p:nvPr/>
        </p:nvSpPr>
        <p:spPr>
          <a:xfrm>
            <a:off x="6190852" y="1588309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3. Results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84910" y="221672"/>
            <a:ext cx="10612581" cy="63730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8486" y="212650"/>
            <a:ext cx="7034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Problem Statement 3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484911" y="1607971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1. Theory</a:t>
            </a:r>
            <a:endParaRPr lang="en-US" sz="2400" b="1" dirty="0"/>
          </a:p>
        </p:txBody>
      </p:sp>
      <p:sp>
        <p:nvSpPr>
          <p:cNvPr id="7" name="Pentagon 6"/>
          <p:cNvSpPr/>
          <p:nvPr/>
        </p:nvSpPr>
        <p:spPr>
          <a:xfrm>
            <a:off x="3332020" y="1576587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2. </a:t>
            </a:r>
            <a:r>
              <a:rPr lang="en-IN" sz="2000" b="1" dirty="0"/>
              <a:t>Breakthrough time</a:t>
            </a:r>
            <a:endParaRPr lang="en-US" sz="2000" b="1" dirty="0"/>
          </a:p>
        </p:txBody>
      </p:sp>
      <p:sp>
        <p:nvSpPr>
          <p:cNvPr id="8" name="Pentagon 7"/>
          <p:cNvSpPr/>
          <p:nvPr/>
        </p:nvSpPr>
        <p:spPr>
          <a:xfrm>
            <a:off x="6179129" y="1576587"/>
            <a:ext cx="2660072" cy="512618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3. </a:t>
            </a:r>
            <a:r>
              <a:rPr lang="en-IN" sz="2400" b="1" dirty="0"/>
              <a:t>Degradation</a:t>
            </a:r>
            <a:endParaRPr lang="en-US" sz="2400" b="1" dirty="0"/>
          </a:p>
        </p:txBody>
      </p:sp>
      <p:sp>
        <p:nvSpPr>
          <p:cNvPr id="9" name="Pentagon 8"/>
          <p:cNvSpPr/>
          <p:nvPr/>
        </p:nvSpPr>
        <p:spPr>
          <a:xfrm>
            <a:off x="9157857" y="1576587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4. </a:t>
            </a:r>
            <a:r>
              <a:rPr lang="en-IN" sz="2400" b="1" dirty="0"/>
              <a:t>Exposure rate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1073727" y="982467"/>
            <a:ext cx="9185563" cy="5020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1" name="Pentagon 10"/>
          <p:cNvSpPr/>
          <p:nvPr/>
        </p:nvSpPr>
        <p:spPr>
          <a:xfrm>
            <a:off x="6187985" y="1588161"/>
            <a:ext cx="2660072" cy="512618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3. Results</a:t>
            </a:r>
            <a:endParaRPr lang="en-US" sz="2400" b="1" dirty="0"/>
          </a:p>
        </p:txBody>
      </p:sp>
      <p:sp>
        <p:nvSpPr>
          <p:cNvPr id="12" name="Pentagon 11"/>
          <p:cNvSpPr/>
          <p:nvPr/>
        </p:nvSpPr>
        <p:spPr>
          <a:xfrm>
            <a:off x="3343743" y="1588309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2. Simulation</a:t>
            </a:r>
            <a:endParaRPr lang="en-US" sz="2000" b="1" dirty="0"/>
          </a:p>
        </p:txBody>
      </p:sp>
      <p:sp>
        <p:nvSpPr>
          <p:cNvPr id="14" name="Pentagon 13"/>
          <p:cNvSpPr/>
          <p:nvPr/>
        </p:nvSpPr>
        <p:spPr>
          <a:xfrm>
            <a:off x="9169580" y="1588309"/>
            <a:ext cx="2660072" cy="512618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4. Analysis</a:t>
            </a:r>
            <a:endParaRPr lang="en-US" sz="2400" b="1" dirty="0"/>
          </a:p>
        </p:txBody>
      </p:sp>
      <p:pic>
        <p:nvPicPr>
          <p:cNvPr id="9218" name="Picture 2" descr="F:\Final Year\Sem 8\NGE\coded\7_3\N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683" y="2209746"/>
            <a:ext cx="5334000" cy="4000500"/>
          </a:xfrm>
          <a:prstGeom prst="rect">
            <a:avLst/>
          </a:prstGeom>
          <a:noFill/>
        </p:spPr>
      </p:pic>
      <p:pic>
        <p:nvPicPr>
          <p:cNvPr id="9219" name="Picture 3" descr="F:\Final Year\Sem 8\NGE\coded\7_3\methan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1614" y="2335980"/>
            <a:ext cx="5334000" cy="4000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664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9" y="872836"/>
            <a:ext cx="9019309" cy="53201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746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178</Words>
  <Application>Microsoft Office PowerPoint</Application>
  <PresentationFormat>Custom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Chaitanya Sangani</cp:lastModifiedBy>
  <cp:revision>22</cp:revision>
  <dcterms:created xsi:type="dcterms:W3CDTF">2017-04-18T05:21:23Z</dcterms:created>
  <dcterms:modified xsi:type="dcterms:W3CDTF">2017-08-17T06:12:36Z</dcterms:modified>
</cp:coreProperties>
</file>