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9236-4EB7-4979-8F35-11121835696C}" type="datetimeFigureOut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763B-509F-49E5-9B6E-19A44092E7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5728"/>
            <a:ext cx="85344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428604"/>
            <a:ext cx="8658225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14393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858180" cy="640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58246" cy="621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 설치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 path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설정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342900" indent="-342900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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classpath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version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java ,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Spring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5.1.5</a:t>
            </a:r>
          </a:p>
          <a:p>
            <a:pPr marL="342900" indent="-342900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Maven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(pom.xml)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톰캣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285728"/>
            <a:ext cx="860107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285728"/>
            <a:ext cx="846772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85728"/>
            <a:ext cx="866775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4" cy="62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35824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57166"/>
            <a:ext cx="86487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57256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화면 슬라이드 쇼(4:3)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Spring 설치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설치</dc:title>
  <dc:creator>Windows User</dc:creator>
  <cp:lastModifiedBy>Windows User</cp:lastModifiedBy>
  <cp:revision>4</cp:revision>
  <dcterms:created xsi:type="dcterms:W3CDTF">2021-09-16T23:36:43Z</dcterms:created>
  <dcterms:modified xsi:type="dcterms:W3CDTF">2021-09-17T06:42:42Z</dcterms:modified>
</cp:coreProperties>
</file>