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63" r:id="rId15"/>
    <p:sldId id="264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C3F4-370B-437C-942B-BD50CAE67396}" type="datetimeFigureOut">
              <a:rPr lang="ko-KR" altLang="en-US" smtClean="0"/>
              <a:pPr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3D0B-0E8B-425F-A3B3-E1F0163B2C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C3F4-370B-437C-942B-BD50CAE67396}" type="datetimeFigureOut">
              <a:rPr lang="ko-KR" altLang="en-US" smtClean="0"/>
              <a:pPr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3D0B-0E8B-425F-A3B3-E1F0163B2C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C3F4-370B-437C-942B-BD50CAE67396}" type="datetimeFigureOut">
              <a:rPr lang="ko-KR" altLang="en-US" smtClean="0"/>
              <a:pPr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3D0B-0E8B-425F-A3B3-E1F0163B2C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C3F4-370B-437C-942B-BD50CAE67396}" type="datetimeFigureOut">
              <a:rPr lang="ko-KR" altLang="en-US" smtClean="0"/>
              <a:pPr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3D0B-0E8B-425F-A3B3-E1F0163B2C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C3F4-370B-437C-942B-BD50CAE67396}" type="datetimeFigureOut">
              <a:rPr lang="ko-KR" altLang="en-US" smtClean="0"/>
              <a:pPr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3D0B-0E8B-425F-A3B3-E1F0163B2C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C3F4-370B-437C-942B-BD50CAE67396}" type="datetimeFigureOut">
              <a:rPr lang="ko-KR" altLang="en-US" smtClean="0"/>
              <a:pPr/>
              <a:t>2021-10-05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3D0B-0E8B-425F-A3B3-E1F0163B2C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C3F4-370B-437C-942B-BD50CAE67396}" type="datetimeFigureOut">
              <a:rPr lang="ko-KR" altLang="en-US" smtClean="0"/>
              <a:pPr/>
              <a:t>2021-10-05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3D0B-0E8B-425F-A3B3-E1F0163B2C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C3F4-370B-437C-942B-BD50CAE67396}" type="datetimeFigureOut">
              <a:rPr lang="ko-KR" altLang="en-US" smtClean="0"/>
              <a:pPr/>
              <a:t>2021-10-05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3D0B-0E8B-425F-A3B3-E1F0163B2C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C3F4-370B-437C-942B-BD50CAE67396}" type="datetimeFigureOut">
              <a:rPr lang="ko-KR" altLang="en-US" smtClean="0"/>
              <a:pPr/>
              <a:t>2021-10-05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3D0B-0E8B-425F-A3B3-E1F0163B2C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C3F4-370B-437C-942B-BD50CAE67396}" type="datetimeFigureOut">
              <a:rPr lang="ko-KR" altLang="en-US" smtClean="0"/>
              <a:pPr/>
              <a:t>2021-10-05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3D0B-0E8B-425F-A3B3-E1F0163B2C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C3F4-370B-437C-942B-BD50CAE67396}" type="datetimeFigureOut">
              <a:rPr lang="ko-KR" altLang="en-US" smtClean="0"/>
              <a:pPr/>
              <a:t>2021-10-05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3D0B-0E8B-425F-A3B3-E1F0163B2C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2C3F4-370B-437C-942B-BD50CAE67396}" type="datetimeFigureOut">
              <a:rPr lang="ko-KR" altLang="en-US" smtClean="0"/>
              <a:pPr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73D0B-0E8B-425F-A3B3-E1F0163B2C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MVC (9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장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Spring MVC</a:t>
            </a:r>
            <a:r>
              <a:rPr lang="ko-KR" altLang="en-US" dirty="0" smtClean="0"/>
              <a:t> 구성요소  </a:t>
            </a:r>
            <a:r>
              <a:rPr lang="en-US" altLang="ko-KR" dirty="0" smtClean="0">
                <a:sym typeface="Wingdings" pitchFamily="2" charset="2"/>
              </a:rPr>
              <a:t> 250page</a:t>
            </a:r>
            <a:endParaRPr lang="ko-KR" altLang="en-US" dirty="0"/>
          </a:p>
        </p:txBody>
      </p:sp>
      <p:pic>
        <p:nvPicPr>
          <p:cNvPr id="24578" name="Picture 2" descr="스프링 MVC - 구조 이해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928670"/>
            <a:ext cx="8629650" cy="55721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Spring MVC</a:t>
            </a:r>
            <a:r>
              <a:rPr lang="ko-KR" altLang="en-US" dirty="0" smtClean="0"/>
              <a:t> 구성요소  </a:t>
            </a:r>
            <a:r>
              <a:rPr lang="en-US" altLang="ko-KR" dirty="0" smtClean="0">
                <a:sym typeface="Wingdings" pitchFamily="2" charset="2"/>
              </a:rPr>
              <a:t> 250page</a:t>
            </a:r>
            <a:endParaRPr lang="ko-KR" altLang="en-US" dirty="0"/>
          </a:p>
        </p:txBody>
      </p:sp>
      <p:pic>
        <p:nvPicPr>
          <p:cNvPr id="25602" name="Picture 2" descr="스프링 MVC 흐름 및 내용 정리 : 네이버 블로그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85794"/>
            <a:ext cx="8501122" cy="57150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Spring MVC</a:t>
            </a:r>
            <a:r>
              <a:rPr lang="ko-KR" altLang="en-US" dirty="0" smtClean="0"/>
              <a:t> 구성요소  </a:t>
            </a:r>
            <a:r>
              <a:rPr lang="en-US" altLang="ko-KR" dirty="0" smtClean="0">
                <a:sym typeface="Wingdings" pitchFamily="2" charset="2"/>
              </a:rPr>
              <a:t> 250page</a:t>
            </a:r>
            <a:endParaRPr lang="ko-KR" altLang="en-US" dirty="0"/>
          </a:p>
        </p:txBody>
      </p:sp>
      <p:pic>
        <p:nvPicPr>
          <p:cNvPr id="26626" name="Picture 2" descr="Spring MVC를 활용한 게시판 구축하기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000108"/>
            <a:ext cx="8358246" cy="5357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Spring MVC</a:t>
            </a:r>
            <a:r>
              <a:rPr lang="ko-KR" altLang="en-US" dirty="0" smtClean="0"/>
              <a:t> 구성요소  </a:t>
            </a:r>
            <a:r>
              <a:rPr lang="en-US" altLang="ko-KR" dirty="0" smtClean="0">
                <a:sym typeface="Wingdings" pitchFamily="2" charset="2"/>
              </a:rPr>
              <a:t> 250page</a:t>
            </a:r>
            <a:endParaRPr lang="ko-KR" altLang="en-US" dirty="0"/>
          </a:p>
        </p:txBody>
      </p:sp>
      <p:pic>
        <p:nvPicPr>
          <p:cNvPr id="27650" name="Picture 2" descr="Spring MVC 프레임워크 동작 방식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928670"/>
            <a:ext cx="8715436" cy="53530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Spring5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785794"/>
            <a:ext cx="83582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Web.xml</a:t>
            </a:r>
          </a:p>
          <a:p>
            <a:endParaRPr lang="en-US" altLang="ko-KR" dirty="0"/>
          </a:p>
          <a:p>
            <a:r>
              <a:rPr lang="en-US" dirty="0"/>
              <a:t>&lt;init-</a:t>
            </a:r>
            <a:r>
              <a:rPr lang="en-US" dirty="0" err="1"/>
              <a:t>param</a:t>
            </a:r>
            <a:r>
              <a:rPr lang="en-US" dirty="0"/>
              <a:t>&gt;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 err="1"/>
              <a:t>param</a:t>
            </a:r>
            <a:r>
              <a:rPr lang="en-US" dirty="0"/>
              <a:t>-name&gt;</a:t>
            </a:r>
            <a:r>
              <a:rPr lang="en-US" dirty="0" err="1"/>
              <a:t>contextClass</a:t>
            </a:r>
            <a:r>
              <a:rPr lang="en-US" dirty="0"/>
              <a:t>&lt;/</a:t>
            </a:r>
            <a:r>
              <a:rPr lang="en-US" dirty="0" err="1"/>
              <a:t>param</a:t>
            </a:r>
            <a:r>
              <a:rPr lang="en-US" dirty="0"/>
              <a:t>-name&gt;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 err="1"/>
              <a:t>param</a:t>
            </a:r>
            <a:r>
              <a:rPr lang="en-US" dirty="0"/>
              <a:t>-value&gt;org.springframework.web.context.support.AnnotationConfigWebApplicationContext&lt;/</a:t>
            </a:r>
            <a:r>
              <a:rPr lang="en-US" dirty="0" err="1"/>
              <a:t>param</a:t>
            </a:r>
            <a:r>
              <a:rPr lang="en-US" dirty="0"/>
              <a:t>-value&gt;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&lt;/</a:t>
            </a:r>
            <a:r>
              <a:rPr lang="en-US" dirty="0"/>
              <a:t>init-</a:t>
            </a:r>
            <a:r>
              <a:rPr lang="en-US" dirty="0" err="1"/>
              <a:t>param</a:t>
            </a:r>
            <a:r>
              <a:rPr lang="en-US" dirty="0"/>
              <a:t>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init-</a:t>
            </a:r>
            <a:r>
              <a:rPr lang="en-US" dirty="0" err="1"/>
              <a:t>param</a:t>
            </a:r>
            <a:r>
              <a:rPr lang="en-US" dirty="0"/>
              <a:t>&gt;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&lt;</a:t>
            </a:r>
            <a:r>
              <a:rPr lang="en-US" dirty="0" err="1"/>
              <a:t>param</a:t>
            </a:r>
            <a:r>
              <a:rPr lang="en-US" dirty="0"/>
              <a:t>-name&gt;</a:t>
            </a:r>
            <a:r>
              <a:rPr lang="en-US" dirty="0" err="1"/>
              <a:t>contextConfigLocation</a:t>
            </a:r>
            <a:r>
              <a:rPr lang="en-US" dirty="0"/>
              <a:t>&lt;/</a:t>
            </a:r>
            <a:r>
              <a:rPr lang="en-US" dirty="0" err="1"/>
              <a:t>param</a:t>
            </a:r>
            <a:r>
              <a:rPr lang="en-US" dirty="0"/>
              <a:t>-name&gt;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&lt;</a:t>
            </a:r>
            <a:r>
              <a:rPr lang="en-US" dirty="0" err="1"/>
              <a:t>param</a:t>
            </a:r>
            <a:r>
              <a:rPr lang="en-US" dirty="0"/>
              <a:t>-value&gt;</a:t>
            </a:r>
            <a:r>
              <a:rPr lang="en-US" dirty="0" err="1"/>
              <a:t>com.sist.config.MovieConfig</a:t>
            </a:r>
            <a:r>
              <a:rPr lang="en-US" dirty="0"/>
              <a:t>&lt;/</a:t>
            </a:r>
            <a:r>
              <a:rPr lang="en-US" dirty="0" err="1"/>
              <a:t>param</a:t>
            </a:r>
            <a:r>
              <a:rPr lang="en-US" dirty="0"/>
              <a:t>-value&gt; </a:t>
            </a:r>
            <a:endParaRPr lang="en-US" dirty="0" smtClean="0"/>
          </a:p>
          <a:p>
            <a:r>
              <a:rPr lang="en-US" dirty="0" smtClean="0"/>
              <a:t>&lt;/</a:t>
            </a:r>
            <a:r>
              <a:rPr lang="en-US" dirty="0"/>
              <a:t>init-</a:t>
            </a:r>
            <a:r>
              <a:rPr lang="en-US" dirty="0" err="1"/>
              <a:t>param</a:t>
            </a:r>
            <a:r>
              <a:rPr lang="en-US" dirty="0"/>
              <a:t>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Spring5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602441"/>
            <a:ext cx="8358246" cy="6255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Config</a:t>
            </a:r>
            <a:endParaRPr lang="en-US" altLang="ko-KR" sz="1000" dirty="0" smtClean="0"/>
          </a:p>
          <a:p>
            <a:r>
              <a:rPr lang="en-US" sz="1000" dirty="0" smtClean="0"/>
              <a:t>@Configuration</a:t>
            </a:r>
          </a:p>
          <a:p>
            <a:r>
              <a:rPr lang="en-US" sz="1000" dirty="0" smtClean="0"/>
              <a:t>//&lt;</a:t>
            </a:r>
            <a:r>
              <a:rPr lang="en-US" sz="1000" dirty="0" err="1"/>
              <a:t>context:component</a:t>
            </a:r>
            <a:r>
              <a:rPr lang="en-US" sz="1000" dirty="0"/>
              <a:t>-scan base-package="</a:t>
            </a:r>
            <a:r>
              <a:rPr lang="en-US" sz="1000" dirty="0" err="1"/>
              <a:t>com.sist</a:t>
            </a:r>
            <a:r>
              <a:rPr lang="en-US" sz="1000" dirty="0" smtClean="0"/>
              <a:t>.*"/&gt;</a:t>
            </a:r>
          </a:p>
          <a:p>
            <a:r>
              <a:rPr lang="en-US" sz="1000" dirty="0" smtClean="0"/>
              <a:t>@</a:t>
            </a:r>
            <a:r>
              <a:rPr lang="en-US" sz="1000" dirty="0" err="1"/>
              <a:t>ComponentScan</a:t>
            </a:r>
            <a:r>
              <a:rPr lang="en-US" sz="1000" dirty="0"/>
              <a:t>(</a:t>
            </a:r>
            <a:r>
              <a:rPr lang="en-US" sz="1000" dirty="0" err="1"/>
              <a:t>basePackages</a:t>
            </a:r>
            <a:r>
              <a:rPr lang="en-US" sz="1000" dirty="0"/>
              <a:t>={"</a:t>
            </a:r>
            <a:r>
              <a:rPr lang="en-US" sz="1000" dirty="0" err="1"/>
              <a:t>com.sist</a:t>
            </a:r>
            <a:r>
              <a:rPr lang="en-US" sz="1000" dirty="0" smtClean="0"/>
              <a:t>.*"})</a:t>
            </a:r>
          </a:p>
          <a:p>
            <a:r>
              <a:rPr lang="en-US" sz="1000" dirty="0" smtClean="0"/>
              <a:t>// </a:t>
            </a:r>
            <a:r>
              <a:rPr lang="en-US" sz="1000" dirty="0"/>
              <a:t>web</a:t>
            </a:r>
            <a:r>
              <a:rPr lang="ko-KR" altLang="en-US" sz="1000" dirty="0"/>
              <a:t>에서 동작 </a:t>
            </a:r>
            <a:endParaRPr lang="en-US" altLang="ko-KR" sz="1000" dirty="0" smtClean="0"/>
          </a:p>
          <a:p>
            <a:r>
              <a:rPr lang="en-US" altLang="ko-KR" sz="1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US" sz="1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EnableWebMvc</a:t>
            </a:r>
            <a:endParaRPr lang="en-US" sz="1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000" dirty="0" smtClean="0"/>
              <a:t>public </a:t>
            </a:r>
            <a:r>
              <a:rPr lang="en-US" sz="1000" dirty="0"/>
              <a:t>class </a:t>
            </a:r>
            <a:r>
              <a:rPr lang="en-US" sz="1000" dirty="0" err="1"/>
              <a:t>MovieConfig</a:t>
            </a:r>
            <a:r>
              <a:rPr lang="en-US" sz="1000" dirty="0"/>
              <a:t> implements </a:t>
            </a:r>
            <a:r>
              <a:rPr lang="en-US" sz="1000" dirty="0" err="1"/>
              <a:t>WebMvcConfigurer</a:t>
            </a:r>
            <a:r>
              <a:rPr lang="en-US" sz="1000" dirty="0"/>
              <a:t>{ </a:t>
            </a:r>
            <a:endParaRPr lang="en-US" sz="1000" dirty="0" smtClean="0"/>
          </a:p>
          <a:p>
            <a:r>
              <a:rPr lang="en-US" sz="1000" dirty="0" smtClean="0"/>
              <a:t>/* </a:t>
            </a:r>
            <a:r>
              <a:rPr lang="en-US" sz="1000" dirty="0"/>
              <a:t>* &lt;bean id="</a:t>
            </a:r>
            <a:r>
              <a:rPr lang="en-US" sz="1000" dirty="0" err="1"/>
              <a:t>viewResolver</a:t>
            </a:r>
            <a:r>
              <a:rPr lang="en-US" sz="1000" dirty="0"/>
              <a:t>" class="org.springframework.web.servlet.view.InternalResourceViewResolver" p:prefix="/" p:suffix=".</a:t>
            </a:r>
            <a:r>
              <a:rPr lang="en-US" sz="1000" dirty="0" err="1"/>
              <a:t>jsp</a:t>
            </a:r>
            <a:r>
              <a:rPr lang="en-US" sz="1000" dirty="0"/>
              <a:t>" /&gt; </a:t>
            </a:r>
            <a:r>
              <a:rPr lang="en-US" sz="1000" dirty="0" smtClean="0"/>
              <a:t>*/</a:t>
            </a:r>
          </a:p>
          <a:p>
            <a:r>
              <a:rPr lang="en-US" sz="1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@Bean public </a:t>
            </a:r>
            <a:r>
              <a:rPr lang="en-US" sz="1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ViewResolver</a:t>
            </a:r>
            <a:r>
              <a:rPr lang="en-U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viewResolver</a:t>
            </a:r>
            <a:r>
              <a:rPr lang="en-U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endParaRPr lang="en-US" sz="1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</a:t>
            </a:r>
          </a:p>
          <a:p>
            <a:r>
              <a:rPr lang="en-U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sz="1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InternalResourceViewResolver</a:t>
            </a:r>
            <a:r>
              <a:rPr lang="en-US" sz="1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r=new </a:t>
            </a:r>
            <a:r>
              <a:rPr lang="en-US" sz="1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InternalResourceViewResolver</a:t>
            </a:r>
            <a:r>
              <a:rPr lang="en-U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</a:t>
            </a:r>
            <a:endParaRPr lang="en-US" sz="1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sz="1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r.setPrefix</a:t>
            </a:r>
            <a:r>
              <a:rPr lang="en-U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("/"); </a:t>
            </a:r>
            <a:endParaRPr lang="en-US" sz="1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sz="1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r.setSuffix</a:t>
            </a:r>
            <a:r>
              <a:rPr lang="en-U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(".</a:t>
            </a:r>
            <a:r>
              <a:rPr lang="en-US" sz="1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jsp</a:t>
            </a:r>
            <a:r>
              <a:rPr lang="en-U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"); </a:t>
            </a:r>
            <a:endParaRPr lang="en-US" sz="1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return </a:t>
            </a:r>
            <a:r>
              <a:rPr lang="en-U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r; </a:t>
            </a:r>
            <a:endParaRPr lang="en-US" sz="1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en-US" sz="1000" dirty="0" smtClean="0"/>
              <a:t> </a:t>
            </a:r>
            <a:r>
              <a:rPr lang="en-US" sz="1000" dirty="0"/>
              <a:t>// </a:t>
            </a:r>
            <a:r>
              <a:rPr lang="en-US" sz="1000" dirty="0" err="1"/>
              <a:t>HandlerMapping,HandlerAdapter</a:t>
            </a:r>
            <a:r>
              <a:rPr lang="ko-KR" altLang="en-US" sz="1000" dirty="0"/>
              <a:t>초기화 </a:t>
            </a:r>
            <a:r>
              <a:rPr lang="en-US" altLang="ko-KR" sz="1000" dirty="0"/>
              <a:t>/* * </a:t>
            </a:r>
            <a:r>
              <a:rPr lang="ko-KR" altLang="en-US" sz="1000" dirty="0"/>
              <a:t>요청 </a:t>
            </a:r>
            <a:r>
              <a:rPr lang="en-US" altLang="ko-KR" sz="1000" dirty="0"/>
              <a:t>=&gt; </a:t>
            </a:r>
            <a:r>
              <a:rPr lang="en-US" sz="1000" dirty="0" err="1"/>
              <a:t>DisaptcherServlet</a:t>
            </a:r>
            <a:r>
              <a:rPr lang="en-US" sz="1000" dirty="0"/>
              <a:t> =&gt; </a:t>
            </a:r>
            <a:r>
              <a:rPr lang="en-US" sz="1000" dirty="0" err="1"/>
              <a:t>HandlerMapping</a:t>
            </a:r>
            <a:r>
              <a:rPr lang="en-US" sz="1000" dirty="0"/>
              <a:t> =============&gt; </a:t>
            </a:r>
            <a:r>
              <a:rPr lang="en-US" sz="1000" dirty="0" err="1"/>
              <a:t>ModelClass</a:t>
            </a:r>
            <a:r>
              <a:rPr lang="en-US" sz="1000" dirty="0"/>
              <a:t> =====&gt; </a:t>
            </a:r>
            <a:r>
              <a:rPr lang="en-US" sz="1000" dirty="0" err="1"/>
              <a:t>HandlerAdapter</a:t>
            </a:r>
            <a:r>
              <a:rPr lang="en-US" sz="1000" dirty="0"/>
              <a:t> * @Controller=&gt;@</a:t>
            </a:r>
            <a:r>
              <a:rPr lang="en-US" sz="1000" dirty="0" err="1"/>
              <a:t>RequestMapping</a:t>
            </a:r>
            <a:r>
              <a:rPr lang="en-US" sz="1000" dirty="0"/>
              <a:t> Model =&gt; </a:t>
            </a:r>
            <a:r>
              <a:rPr lang="en-US" sz="1000" dirty="0" err="1"/>
              <a:t>HttpServletRequest</a:t>
            </a:r>
            <a:r>
              <a:rPr lang="en-US" sz="1000" dirty="0"/>
              <a:t> * </a:t>
            </a:r>
            <a:r>
              <a:rPr lang="ko-KR" altLang="en-US" sz="1000" dirty="0"/>
              <a:t>클래스 찾기 * * </a:t>
            </a:r>
            <a:r>
              <a:rPr lang="en-US" sz="1000" dirty="0" err="1"/>
              <a:t>DispatcherServlet</a:t>
            </a:r>
            <a:r>
              <a:rPr lang="en-US" sz="1000" dirty="0"/>
              <a:t> ==&gt; </a:t>
            </a:r>
            <a:r>
              <a:rPr lang="en-US" sz="1000" dirty="0" err="1"/>
              <a:t>ViewResolver</a:t>
            </a:r>
            <a:r>
              <a:rPr lang="en-US" sz="1000" dirty="0"/>
              <a:t> =&gt; JSP */ </a:t>
            </a:r>
            <a:endParaRPr lang="en-US" sz="1000" dirty="0" smtClean="0"/>
          </a:p>
          <a:p>
            <a:r>
              <a:rPr lang="en-US" sz="1000" dirty="0" smtClean="0"/>
              <a:t>@</a:t>
            </a:r>
            <a:r>
              <a:rPr lang="en-US" sz="1000" dirty="0"/>
              <a:t>Override </a:t>
            </a:r>
            <a:endParaRPr lang="en-US" sz="1000" dirty="0" smtClean="0"/>
          </a:p>
          <a:p>
            <a:r>
              <a:rPr lang="en-US" sz="1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</a:t>
            </a:r>
            <a:r>
              <a:rPr lang="en-U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</a:t>
            </a:r>
            <a:r>
              <a:rPr lang="en-US" sz="1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configureDefaultServletHandling</a:t>
            </a:r>
            <a:r>
              <a:rPr lang="en-U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1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DefaultServletHandlerConfigurer</a:t>
            </a:r>
            <a:r>
              <a:rPr lang="en-U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configurer</a:t>
            </a:r>
            <a:r>
              <a:rPr lang="en-US" sz="1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sz="1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</a:t>
            </a:r>
            <a:endParaRPr lang="en-US" sz="1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sz="1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configurer.enable</a:t>
            </a:r>
            <a:r>
              <a:rPr lang="en-US" sz="1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r>
              <a:rPr lang="en-US" sz="1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  <a:p>
            <a:r>
              <a:rPr lang="en-US" sz="1000" dirty="0" smtClean="0"/>
              <a:t>@</a:t>
            </a:r>
            <a:r>
              <a:rPr lang="en-US" sz="1000" dirty="0"/>
              <a:t>Bean 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public </a:t>
            </a:r>
            <a:r>
              <a:rPr lang="en-US" sz="1000" dirty="0" err="1"/>
              <a:t>DataSource</a:t>
            </a:r>
            <a:r>
              <a:rPr lang="en-US" sz="1000" dirty="0"/>
              <a:t> </a:t>
            </a:r>
            <a:r>
              <a:rPr lang="en-US" sz="1000" dirty="0" err="1"/>
              <a:t>dataSource</a:t>
            </a:r>
            <a:r>
              <a:rPr lang="en-US" sz="1000" dirty="0"/>
              <a:t>() </a:t>
            </a:r>
            <a:endParaRPr lang="en-US" sz="1000" dirty="0" smtClean="0"/>
          </a:p>
          <a:p>
            <a:r>
              <a:rPr lang="en-US" sz="1000" dirty="0" smtClean="0"/>
              <a:t> {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</a:t>
            </a:r>
            <a:r>
              <a:rPr lang="en-US" sz="1000" dirty="0" err="1"/>
              <a:t>BasicDataSource</a:t>
            </a:r>
            <a:r>
              <a:rPr lang="en-US" sz="1000" dirty="0"/>
              <a:t> </a:t>
            </a:r>
            <a:r>
              <a:rPr lang="en-US" sz="1000" dirty="0" err="1"/>
              <a:t>ds</a:t>
            </a:r>
            <a:r>
              <a:rPr lang="en-US" sz="1000" dirty="0"/>
              <a:t>=new </a:t>
            </a:r>
            <a:r>
              <a:rPr lang="en-US" sz="1000" dirty="0" err="1"/>
              <a:t>BasicDataSource</a:t>
            </a:r>
            <a:r>
              <a:rPr lang="en-US" sz="1000" dirty="0"/>
              <a:t>(); 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    </a:t>
            </a:r>
            <a:r>
              <a:rPr lang="en-US" sz="1000" dirty="0" err="1" smtClean="0"/>
              <a:t>ds.setDriverClassName</a:t>
            </a:r>
            <a:r>
              <a:rPr lang="en-US" sz="1000" dirty="0"/>
              <a:t>("</a:t>
            </a:r>
            <a:r>
              <a:rPr lang="en-US" sz="1000" dirty="0" err="1"/>
              <a:t>oracle.jdbc.driver.OracleDriver</a:t>
            </a:r>
            <a:r>
              <a:rPr lang="en-US" sz="1000" dirty="0"/>
              <a:t>"); 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    </a:t>
            </a:r>
            <a:r>
              <a:rPr lang="en-US" sz="1000" dirty="0" err="1" smtClean="0"/>
              <a:t>ds.setUrl</a:t>
            </a:r>
            <a:r>
              <a:rPr lang="en-US" sz="1000" dirty="0"/>
              <a:t>("</a:t>
            </a:r>
            <a:r>
              <a:rPr lang="en-US" sz="1000" dirty="0" err="1"/>
              <a:t>jdbc:oracle:thin</a:t>
            </a:r>
            <a:r>
              <a:rPr lang="en-US" sz="1000" dirty="0"/>
              <a:t>:@localhost:1521:XE</a:t>
            </a:r>
            <a:r>
              <a:rPr lang="en-US" sz="1000" dirty="0" smtClean="0"/>
              <a:t>");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</a:t>
            </a:r>
            <a:r>
              <a:rPr lang="en-US" sz="1000" dirty="0" err="1"/>
              <a:t>ds.setUsername</a:t>
            </a:r>
            <a:r>
              <a:rPr lang="en-US" sz="1000" dirty="0"/>
              <a:t>("hr"); 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    </a:t>
            </a:r>
            <a:r>
              <a:rPr lang="en-US" sz="1000" dirty="0" err="1" smtClean="0"/>
              <a:t>ds.setPassword</a:t>
            </a:r>
            <a:r>
              <a:rPr lang="en-US" sz="1000" dirty="0"/>
              <a:t>("happy"); 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    return </a:t>
            </a:r>
            <a:r>
              <a:rPr lang="en-US" sz="1000" dirty="0" err="1"/>
              <a:t>ds</a:t>
            </a:r>
            <a:r>
              <a:rPr lang="en-US" sz="1000" dirty="0"/>
              <a:t>; </a:t>
            </a:r>
            <a:endParaRPr lang="en-US" sz="1000" dirty="0" smtClean="0"/>
          </a:p>
          <a:p>
            <a:r>
              <a:rPr lang="en-US" sz="1000" dirty="0" smtClean="0"/>
              <a:t>  </a:t>
            </a:r>
            <a:r>
              <a:rPr lang="en-US" sz="1050" dirty="0" smtClean="0"/>
              <a:t>}</a:t>
            </a:r>
          </a:p>
          <a:p>
            <a:r>
              <a:rPr lang="en-US" sz="1000" dirty="0" smtClean="0"/>
              <a:t>@</a:t>
            </a:r>
            <a:r>
              <a:rPr lang="en-US" sz="1000" dirty="0"/>
              <a:t>Bean 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public </a:t>
            </a:r>
            <a:r>
              <a:rPr lang="en-US" sz="1000" dirty="0" err="1"/>
              <a:t>SqlSessionFactory</a:t>
            </a:r>
            <a:r>
              <a:rPr lang="en-US" sz="1000" dirty="0"/>
              <a:t> </a:t>
            </a:r>
            <a:r>
              <a:rPr lang="en-US" sz="1000" dirty="0" err="1"/>
              <a:t>sqlSessionFactory</a:t>
            </a:r>
            <a:r>
              <a:rPr lang="en-US" sz="1000" dirty="0"/>
              <a:t>() throws Exception { 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     </a:t>
            </a:r>
            <a:r>
              <a:rPr lang="en-US" sz="1000" dirty="0" err="1" smtClean="0"/>
              <a:t>SqlSessionFactoryBean</a:t>
            </a:r>
            <a:r>
              <a:rPr lang="en-US" sz="1000" dirty="0" smtClean="0"/>
              <a:t> </a:t>
            </a:r>
            <a:r>
              <a:rPr lang="en-US" sz="1000" dirty="0" err="1"/>
              <a:t>ssf</a:t>
            </a:r>
            <a:r>
              <a:rPr lang="en-US" sz="1000" dirty="0"/>
              <a:t>=new </a:t>
            </a:r>
            <a:r>
              <a:rPr lang="en-US" sz="1000" dirty="0" err="1"/>
              <a:t>SqlSessionFactoryBean</a:t>
            </a:r>
            <a:r>
              <a:rPr lang="en-US" sz="1000" dirty="0"/>
              <a:t>(); 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    </a:t>
            </a:r>
            <a:r>
              <a:rPr lang="en-US" sz="1000" dirty="0" err="1" smtClean="0"/>
              <a:t>ssf.setDataSource</a:t>
            </a:r>
            <a:r>
              <a:rPr lang="en-US" sz="1000" dirty="0" smtClean="0"/>
              <a:t>(</a:t>
            </a:r>
            <a:r>
              <a:rPr lang="en-US" sz="1000" dirty="0" err="1" smtClean="0"/>
              <a:t>dataSource</a:t>
            </a:r>
            <a:r>
              <a:rPr lang="en-US" sz="1000" dirty="0"/>
              <a:t>()); 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    Resource </a:t>
            </a:r>
            <a:r>
              <a:rPr lang="en-US" sz="1000" dirty="0"/>
              <a:t>res=new </a:t>
            </a:r>
            <a:r>
              <a:rPr lang="en-US" sz="1000" dirty="0" err="1"/>
              <a:t>ClassPathResource</a:t>
            </a:r>
            <a:r>
              <a:rPr lang="en-US" sz="1000" dirty="0"/>
              <a:t>("Config.xml"); 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    </a:t>
            </a:r>
            <a:r>
              <a:rPr lang="en-US" sz="1000" dirty="0" err="1" smtClean="0"/>
              <a:t>ssf.setConfigLocation</a:t>
            </a:r>
            <a:r>
              <a:rPr lang="en-US" sz="1000" dirty="0" smtClean="0"/>
              <a:t>(res</a:t>
            </a:r>
            <a:r>
              <a:rPr lang="en-US" sz="1000" dirty="0"/>
              <a:t>); 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     return </a:t>
            </a:r>
            <a:r>
              <a:rPr lang="en-US" sz="1000" dirty="0" err="1"/>
              <a:t>ssf.getObject</a:t>
            </a:r>
            <a:r>
              <a:rPr lang="en-US" sz="1000" dirty="0"/>
              <a:t>(); </a:t>
            </a:r>
            <a:r>
              <a:rPr lang="en-US" sz="1000" dirty="0" smtClean="0"/>
              <a:t>}</a:t>
            </a:r>
          </a:p>
          <a:p>
            <a:r>
              <a:rPr lang="en-US" sz="1000" dirty="0" smtClean="0"/>
              <a:t>}</a:t>
            </a:r>
            <a:endParaRPr lang="en-US" altLang="ko-KR" sz="1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Spring MVC</a:t>
            </a:r>
            <a:r>
              <a:rPr lang="ko-KR" altLang="en-US" dirty="0" err="1" smtClean="0"/>
              <a:t>셋팅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857232"/>
            <a:ext cx="80724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Pom.xml (233page)</a:t>
            </a:r>
          </a:p>
          <a:p>
            <a:endParaRPr lang="en-US" altLang="ko-KR" dirty="0"/>
          </a:p>
          <a:p>
            <a:r>
              <a:rPr lang="en-US" altLang="ko-KR" dirty="0"/>
              <a:t>&lt;dependency&gt;</a:t>
            </a:r>
          </a:p>
          <a:p>
            <a:r>
              <a:rPr lang="en-US" altLang="ko-KR" dirty="0" smtClean="0"/>
              <a:t> 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javax.servlet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r>
              <a:rPr lang="en-US" altLang="ko-KR" dirty="0" smtClean="0"/>
              <a:t>   &lt;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r>
              <a:rPr lang="en-US" altLang="ko-KR" u="sng" dirty="0" err="1"/>
              <a:t>servlet-api</a:t>
            </a:r>
            <a:r>
              <a:rPr lang="en-US" altLang="ko-KR" u="sng" dirty="0"/>
              <a:t>&lt;/</a:t>
            </a:r>
            <a:r>
              <a:rPr lang="en-US" altLang="ko-KR" u="sng" dirty="0" err="1"/>
              <a:t>artifactId</a:t>
            </a:r>
            <a:r>
              <a:rPr lang="en-US" altLang="ko-KR" u="sng" dirty="0"/>
              <a:t>&gt;</a:t>
            </a:r>
          </a:p>
          <a:p>
            <a:r>
              <a:rPr lang="en-US" altLang="ko-KR" dirty="0" smtClean="0"/>
              <a:t>   &lt;</a:t>
            </a:r>
            <a:r>
              <a:rPr lang="en-US" altLang="ko-KR" dirty="0"/>
              <a:t>version&gt;2.5&lt;/version&gt;</a:t>
            </a:r>
          </a:p>
          <a:p>
            <a:r>
              <a:rPr lang="en-US" altLang="ko-KR" dirty="0" smtClean="0"/>
              <a:t>   &lt;</a:t>
            </a:r>
            <a:r>
              <a:rPr lang="en-US" altLang="ko-KR" dirty="0"/>
              <a:t>scope&gt;provided&lt;/scope&gt;</a:t>
            </a:r>
          </a:p>
          <a:p>
            <a:r>
              <a:rPr lang="en-US" altLang="ko-KR" dirty="0"/>
              <a:t>&lt;/dependency&gt;</a:t>
            </a:r>
          </a:p>
          <a:p>
            <a:r>
              <a:rPr lang="en-US" altLang="ko-KR" dirty="0"/>
              <a:t>&lt;dependency&gt;</a:t>
            </a:r>
          </a:p>
          <a:p>
            <a:r>
              <a:rPr lang="en-US" altLang="ko-KR" dirty="0" smtClean="0"/>
              <a:t> 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javax.servlet.jsp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r>
              <a:rPr lang="en-US" altLang="ko-KR" dirty="0" smtClean="0"/>
              <a:t>   &lt;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r>
              <a:rPr lang="en-US" altLang="ko-KR" u="sng" dirty="0" err="1"/>
              <a:t>jsp-api</a:t>
            </a:r>
            <a:r>
              <a:rPr lang="en-US" altLang="ko-KR" u="sng" dirty="0"/>
              <a:t>&lt;/</a:t>
            </a:r>
            <a:r>
              <a:rPr lang="en-US" altLang="ko-KR" u="sng" dirty="0" err="1"/>
              <a:t>artifactId</a:t>
            </a:r>
            <a:r>
              <a:rPr lang="en-US" altLang="ko-KR" u="sng" dirty="0"/>
              <a:t>&gt;</a:t>
            </a:r>
          </a:p>
          <a:p>
            <a:r>
              <a:rPr lang="en-US" altLang="ko-KR" dirty="0" smtClean="0"/>
              <a:t>   &lt;</a:t>
            </a:r>
            <a:r>
              <a:rPr lang="en-US" altLang="ko-KR" dirty="0"/>
              <a:t>version&gt;2.1&lt;/version&gt;</a:t>
            </a:r>
          </a:p>
          <a:p>
            <a:r>
              <a:rPr lang="en-US" altLang="ko-KR" dirty="0" smtClean="0"/>
              <a:t>   &lt;</a:t>
            </a:r>
            <a:r>
              <a:rPr lang="en-US" altLang="ko-KR" dirty="0"/>
              <a:t>scope&gt;provided&lt;/scope&gt;</a:t>
            </a:r>
          </a:p>
          <a:p>
            <a:r>
              <a:rPr lang="en-US" altLang="ko-KR" dirty="0"/>
              <a:t>&lt;/dependency&gt;</a:t>
            </a:r>
          </a:p>
          <a:p>
            <a:r>
              <a:rPr lang="en-US" altLang="ko-KR" dirty="0"/>
              <a:t>&lt;dependency&gt;</a:t>
            </a:r>
          </a:p>
          <a:p>
            <a:r>
              <a:rPr lang="en-US" altLang="ko-KR" u="sng" dirty="0" smtClean="0"/>
              <a:t>   &lt;</a:t>
            </a:r>
            <a:r>
              <a:rPr lang="en-US" altLang="ko-KR" u="sng" dirty="0" err="1"/>
              <a:t>groupId</a:t>
            </a:r>
            <a:r>
              <a:rPr lang="en-US" altLang="ko-KR" u="sng" dirty="0"/>
              <a:t>&gt;</a:t>
            </a:r>
            <a:r>
              <a:rPr lang="en-US" altLang="ko-KR" u="sng" dirty="0" err="1"/>
              <a:t>javax.servlet</a:t>
            </a:r>
            <a:r>
              <a:rPr lang="en-US" altLang="ko-KR" u="sng" dirty="0"/>
              <a:t>&lt;/</a:t>
            </a:r>
            <a:r>
              <a:rPr lang="en-US" altLang="ko-KR" u="sng" dirty="0" err="1"/>
              <a:t>groupId</a:t>
            </a:r>
            <a:r>
              <a:rPr lang="en-US" altLang="ko-KR" u="sng" dirty="0"/>
              <a:t>&gt;</a:t>
            </a:r>
          </a:p>
          <a:p>
            <a:r>
              <a:rPr lang="en-US" altLang="ko-KR" u="sng" dirty="0" smtClean="0"/>
              <a:t>   &lt;</a:t>
            </a:r>
            <a:r>
              <a:rPr lang="en-US" altLang="ko-KR" u="sng" dirty="0" err="1"/>
              <a:t>artifactId</a:t>
            </a:r>
            <a:r>
              <a:rPr lang="en-US" altLang="ko-KR" u="sng" dirty="0"/>
              <a:t>&gt;</a:t>
            </a:r>
            <a:r>
              <a:rPr lang="en-US" altLang="ko-KR" u="sng" dirty="0" err="1"/>
              <a:t>jstl</a:t>
            </a:r>
            <a:r>
              <a:rPr lang="en-US" altLang="ko-KR" u="sng" dirty="0"/>
              <a:t>&lt;/</a:t>
            </a:r>
            <a:r>
              <a:rPr lang="en-US" altLang="ko-KR" u="sng" dirty="0" err="1"/>
              <a:t>artifactId</a:t>
            </a:r>
            <a:r>
              <a:rPr lang="en-US" altLang="ko-KR" u="sng" dirty="0"/>
              <a:t>&gt;</a:t>
            </a:r>
          </a:p>
          <a:p>
            <a:r>
              <a:rPr lang="en-US" altLang="ko-KR" u="sng" dirty="0" smtClean="0"/>
              <a:t>   &lt;</a:t>
            </a:r>
            <a:r>
              <a:rPr lang="en-US" altLang="ko-KR" u="sng" dirty="0"/>
              <a:t>version&gt;1.2&lt;/version&gt;</a:t>
            </a:r>
          </a:p>
          <a:p>
            <a:r>
              <a:rPr lang="en-US" altLang="ko-KR" dirty="0" smtClean="0"/>
              <a:t>&lt;/</a:t>
            </a:r>
            <a:r>
              <a:rPr lang="en-US" altLang="ko-KR" dirty="0"/>
              <a:t>dependency&gt;</a:t>
            </a:r>
            <a:r>
              <a:rPr lang="en-US" altLang="ko-KR" dirty="0" smtClean="0"/>
              <a:t> 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43504" y="714356"/>
            <a:ext cx="3571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기타</a:t>
            </a:r>
            <a:endParaRPr lang="en-US" altLang="ko-KR" dirty="0"/>
          </a:p>
          <a:p>
            <a:r>
              <a:rPr lang="en-US" altLang="ko-KR" dirty="0" err="1" smtClean="0"/>
              <a:t>Mybatis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</a:t>
            </a:r>
            <a:endParaRPr lang="en-US" altLang="ko-KR" dirty="0" smtClean="0"/>
          </a:p>
          <a:p>
            <a:r>
              <a:rPr lang="en-US" altLang="ko-KR" dirty="0" smtClean="0"/>
              <a:t>Spring-</a:t>
            </a:r>
            <a:r>
              <a:rPr lang="en-US" altLang="ko-KR" dirty="0" err="1" smtClean="0"/>
              <a:t>webmvc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요구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Spring MVC</a:t>
            </a:r>
            <a:r>
              <a:rPr lang="ko-KR" altLang="en-US" dirty="0" err="1" smtClean="0"/>
              <a:t>셋팅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7158" y="857232"/>
            <a:ext cx="842968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Web.xml </a:t>
            </a:r>
            <a:r>
              <a:rPr lang="ko-KR" altLang="en-US" dirty="0" err="1" smtClean="0"/>
              <a:t>셋팅</a:t>
            </a:r>
            <a:r>
              <a:rPr lang="ko-KR" altLang="en-US" dirty="0" smtClean="0"/>
              <a:t> </a:t>
            </a:r>
            <a:r>
              <a:rPr lang="en-US" altLang="ko-KR" dirty="0" smtClean="0"/>
              <a:t>(239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sz="1000" dirty="0" smtClean="0">
                <a:sym typeface="Wingdings" pitchFamily="2" charset="2"/>
              </a:rPr>
              <a:t> Controller </a:t>
            </a:r>
            <a:r>
              <a:rPr lang="ko-KR" altLang="en-US" sz="1000" dirty="0" smtClean="0">
                <a:sym typeface="Wingdings" pitchFamily="2" charset="2"/>
              </a:rPr>
              <a:t>등록</a:t>
            </a:r>
            <a:endParaRPr lang="en-US" altLang="ko-KR" sz="1000" dirty="0" smtClean="0"/>
          </a:p>
          <a:p>
            <a:r>
              <a:rPr lang="en-US" altLang="ko-KR" sz="1000" dirty="0"/>
              <a:t>&lt;</a:t>
            </a:r>
            <a:r>
              <a:rPr lang="en-US" altLang="ko-KR" sz="1000" dirty="0" err="1"/>
              <a:t>servlet</a:t>
            </a:r>
            <a:r>
              <a:rPr lang="en-US" altLang="ko-KR" sz="1000" dirty="0"/>
              <a:t>&gt;</a:t>
            </a:r>
          </a:p>
          <a:p>
            <a:r>
              <a:rPr lang="en-US" altLang="ko-KR" sz="1000" dirty="0"/>
              <a:t>      &lt;</a:t>
            </a:r>
            <a:r>
              <a:rPr lang="en-US" altLang="ko-KR" sz="1000" dirty="0" err="1"/>
              <a:t>servlet</a:t>
            </a:r>
            <a:r>
              <a:rPr lang="en-US" altLang="ko-KR" sz="1000" dirty="0"/>
              <a:t>-name&gt;dispatcher&lt;/</a:t>
            </a:r>
            <a:r>
              <a:rPr lang="en-US" altLang="ko-KR" sz="1000" dirty="0" err="1"/>
              <a:t>servlet</a:t>
            </a:r>
            <a:r>
              <a:rPr lang="en-US" altLang="ko-KR" sz="1000" dirty="0"/>
              <a:t>-name&gt;</a:t>
            </a:r>
          </a:p>
          <a:p>
            <a:r>
              <a:rPr lang="en-US" altLang="ko-KR" sz="1000" dirty="0"/>
              <a:t>      &lt;</a:t>
            </a:r>
            <a:r>
              <a:rPr lang="en-US" altLang="ko-KR" sz="1000" dirty="0" err="1"/>
              <a:t>servlet</a:t>
            </a:r>
            <a:r>
              <a:rPr lang="en-US" altLang="ko-KR" sz="1000" dirty="0"/>
              <a:t>-class&gt;</a:t>
            </a:r>
            <a:r>
              <a:rPr lang="en-US" altLang="ko-KR" sz="1000" dirty="0" err="1"/>
              <a:t>org.springframework.web.servlet.DispatcherServlet</a:t>
            </a:r>
            <a:r>
              <a:rPr lang="en-US" altLang="ko-KR" sz="1000" dirty="0"/>
              <a:t>&lt;/</a:t>
            </a:r>
            <a:r>
              <a:rPr lang="en-US" altLang="ko-KR" sz="1000" dirty="0" err="1"/>
              <a:t>servlet</a:t>
            </a:r>
            <a:r>
              <a:rPr lang="en-US" altLang="ko-KR" sz="1000" dirty="0"/>
              <a:t>-class&gt;</a:t>
            </a:r>
          </a:p>
          <a:p>
            <a:r>
              <a:rPr lang="ko-KR" altLang="en-US" sz="1000" dirty="0"/>
              <a:t>      </a:t>
            </a:r>
            <a:r>
              <a:rPr lang="en-US" altLang="ko-KR" sz="1000" dirty="0"/>
              <a:t>&lt;!-- </a:t>
            </a:r>
            <a:r>
              <a:rPr lang="ko-KR" altLang="en-US" sz="1000" dirty="0"/>
              <a:t>클래스 등록파일 등록 </a:t>
            </a:r>
            <a:r>
              <a:rPr lang="en-US" altLang="ko-KR" sz="1000" dirty="0"/>
              <a:t>--&gt;</a:t>
            </a:r>
          </a:p>
          <a:p>
            <a:r>
              <a:rPr lang="en-US" altLang="ko-KR" sz="1000" dirty="0"/>
              <a:t>      &lt;init-</a:t>
            </a:r>
            <a:r>
              <a:rPr lang="en-US" altLang="ko-KR" sz="1000" dirty="0" err="1"/>
              <a:t>param</a:t>
            </a:r>
            <a:r>
              <a:rPr lang="en-US" altLang="ko-KR" sz="1000" dirty="0"/>
              <a:t>&gt;</a:t>
            </a:r>
          </a:p>
          <a:p>
            <a:r>
              <a:rPr lang="en-US" altLang="ko-KR" sz="1000" dirty="0"/>
              <a:t>        &lt;</a:t>
            </a:r>
            <a:r>
              <a:rPr lang="en-US" altLang="ko-KR" sz="1000" dirty="0" err="1"/>
              <a:t>param</a:t>
            </a:r>
            <a:r>
              <a:rPr lang="en-US" altLang="ko-KR" sz="1000" dirty="0"/>
              <a:t>-name&gt;</a:t>
            </a:r>
            <a:r>
              <a:rPr lang="en-US" altLang="ko-KR" sz="1000" dirty="0" err="1"/>
              <a:t>contextConfigLocation</a:t>
            </a:r>
            <a:r>
              <a:rPr lang="en-US" altLang="ko-KR" sz="1000" dirty="0"/>
              <a:t>&lt;/</a:t>
            </a:r>
            <a:r>
              <a:rPr lang="en-US" altLang="ko-KR" sz="1000" dirty="0" err="1"/>
              <a:t>param</a:t>
            </a:r>
            <a:r>
              <a:rPr lang="en-US" altLang="ko-KR" sz="1000" dirty="0"/>
              <a:t>-name&gt;</a:t>
            </a:r>
          </a:p>
          <a:p>
            <a:r>
              <a:rPr lang="en-US" altLang="ko-KR" sz="1000" dirty="0"/>
              <a:t>        &lt;</a:t>
            </a:r>
            <a:r>
              <a:rPr lang="en-US" altLang="ko-KR" sz="1000" dirty="0" err="1"/>
              <a:t>param</a:t>
            </a:r>
            <a:r>
              <a:rPr lang="en-US" altLang="ko-KR" sz="1000" dirty="0"/>
              <a:t>-value&gt;/WEB-INF/</a:t>
            </a:r>
            <a:r>
              <a:rPr lang="en-US" altLang="ko-KR" sz="1000" u="sng" dirty="0" err="1"/>
              <a:t>config</a:t>
            </a:r>
            <a:r>
              <a:rPr lang="en-US" altLang="ko-KR" sz="1000" u="sng" dirty="0"/>
              <a:t>/app.xml&lt;/</a:t>
            </a:r>
            <a:r>
              <a:rPr lang="en-US" altLang="ko-KR" sz="1000" u="sng" dirty="0" err="1"/>
              <a:t>param</a:t>
            </a:r>
            <a:r>
              <a:rPr lang="en-US" altLang="ko-KR" sz="1000" u="sng" dirty="0"/>
              <a:t>-value&gt;</a:t>
            </a:r>
          </a:p>
          <a:p>
            <a:r>
              <a:rPr lang="en-US" altLang="ko-KR" sz="1000" dirty="0"/>
              <a:t>      &lt;/init-</a:t>
            </a:r>
            <a:r>
              <a:rPr lang="en-US" altLang="ko-KR" sz="1000" dirty="0" err="1"/>
              <a:t>param</a:t>
            </a:r>
            <a:r>
              <a:rPr lang="en-US" altLang="ko-KR" sz="1000" dirty="0"/>
              <a:t>&gt;</a:t>
            </a:r>
          </a:p>
          <a:p>
            <a:r>
              <a:rPr lang="en-US" altLang="ko-KR" sz="1000" dirty="0"/>
              <a:t>    &lt;/</a:t>
            </a:r>
            <a:r>
              <a:rPr lang="en-US" altLang="ko-KR" sz="1000" dirty="0" err="1"/>
              <a:t>servlet</a:t>
            </a:r>
            <a:r>
              <a:rPr lang="en-US" altLang="ko-KR" sz="1000" dirty="0"/>
              <a:t>&gt;</a:t>
            </a:r>
          </a:p>
          <a:p>
            <a:r>
              <a:rPr lang="en-US" altLang="ko-KR" sz="1000" dirty="0"/>
              <a:t>    &lt;</a:t>
            </a:r>
            <a:r>
              <a:rPr lang="en-US" altLang="ko-KR" sz="1000" dirty="0" err="1"/>
              <a:t>servlet</a:t>
            </a:r>
            <a:r>
              <a:rPr lang="en-US" altLang="ko-KR" sz="1000" dirty="0"/>
              <a:t>-mapping&gt;</a:t>
            </a:r>
          </a:p>
          <a:p>
            <a:r>
              <a:rPr lang="en-US" altLang="ko-KR" sz="1000" dirty="0"/>
              <a:t>      &lt;</a:t>
            </a:r>
            <a:r>
              <a:rPr lang="en-US" altLang="ko-KR" sz="1000" dirty="0" err="1"/>
              <a:t>servlet</a:t>
            </a:r>
            <a:r>
              <a:rPr lang="en-US" altLang="ko-KR" sz="1000" dirty="0"/>
              <a:t>-name&gt;dispatcher&lt;/</a:t>
            </a:r>
            <a:r>
              <a:rPr lang="en-US" altLang="ko-KR" sz="1000" dirty="0" err="1"/>
              <a:t>servlet</a:t>
            </a:r>
            <a:r>
              <a:rPr lang="en-US" altLang="ko-KR" sz="1000" dirty="0"/>
              <a:t>-name&gt;</a:t>
            </a:r>
          </a:p>
          <a:p>
            <a:r>
              <a:rPr lang="en-US" altLang="ko-KR" sz="1000" dirty="0"/>
              <a:t>      &lt;</a:t>
            </a:r>
            <a:r>
              <a:rPr lang="en-US" altLang="ko-KR" sz="1000" dirty="0" err="1"/>
              <a:t>url</a:t>
            </a:r>
            <a:r>
              <a:rPr lang="en-US" altLang="ko-KR" sz="1000" dirty="0"/>
              <a:t>-pattern&gt;*.do&lt;/</a:t>
            </a:r>
            <a:r>
              <a:rPr lang="en-US" altLang="ko-KR" sz="1000" dirty="0" err="1"/>
              <a:t>url</a:t>
            </a:r>
            <a:r>
              <a:rPr lang="en-US" altLang="ko-KR" sz="1000" dirty="0"/>
              <a:t>-pattern&gt;</a:t>
            </a:r>
          </a:p>
          <a:p>
            <a:r>
              <a:rPr lang="en-US" altLang="ko-KR" sz="1000" dirty="0"/>
              <a:t>    &lt;/</a:t>
            </a:r>
            <a:r>
              <a:rPr lang="en-US" altLang="ko-KR" sz="1000" dirty="0" err="1"/>
              <a:t>servlet</a:t>
            </a:r>
            <a:r>
              <a:rPr lang="en-US" altLang="ko-KR" sz="1000" dirty="0"/>
              <a:t>-mapping</a:t>
            </a:r>
            <a:r>
              <a:rPr lang="en-US" altLang="ko-KR" sz="1000" dirty="0" smtClean="0"/>
              <a:t>&gt;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>
                <a:sym typeface="Wingdings" pitchFamily="2" charset="2"/>
              </a:rPr>
              <a:t> </a:t>
            </a:r>
            <a:r>
              <a:rPr lang="ko-KR" altLang="en-US" sz="1000" dirty="0" smtClean="0">
                <a:sym typeface="Wingdings" pitchFamily="2" charset="2"/>
              </a:rPr>
              <a:t>한글 등록 </a:t>
            </a:r>
            <a:endParaRPr lang="en-US" altLang="ko-KR" sz="1000" dirty="0"/>
          </a:p>
          <a:p>
            <a:r>
              <a:rPr lang="en-US" altLang="ko-KR" sz="1000" dirty="0"/>
              <a:t>&lt;filter&gt;</a:t>
            </a:r>
          </a:p>
          <a:p>
            <a:r>
              <a:rPr lang="en-US" altLang="ko-KR" sz="1000" dirty="0"/>
              <a:t>    &lt;filter-name&gt;</a:t>
            </a:r>
            <a:r>
              <a:rPr lang="en-US" altLang="ko-KR" sz="1000" dirty="0" err="1"/>
              <a:t>encodingFilter</a:t>
            </a:r>
            <a:r>
              <a:rPr lang="en-US" altLang="ko-KR" sz="1000" dirty="0"/>
              <a:t>&lt;/filter-name&gt;</a:t>
            </a:r>
          </a:p>
          <a:p>
            <a:r>
              <a:rPr lang="en-US" altLang="ko-KR" sz="1000" dirty="0"/>
              <a:t>    &lt;filter-class&gt;</a:t>
            </a:r>
            <a:r>
              <a:rPr lang="en-US" altLang="ko-KR" sz="1000" dirty="0" err="1"/>
              <a:t>org.springframework.web.filter.CharacterEncodingFilter</a:t>
            </a:r>
            <a:r>
              <a:rPr lang="en-US" altLang="ko-KR" sz="1000" dirty="0"/>
              <a:t>&lt;/filter-class&gt;</a:t>
            </a:r>
          </a:p>
          <a:p>
            <a:r>
              <a:rPr lang="en-US" altLang="ko-KR" sz="1000" dirty="0"/>
              <a:t>    &lt;init-</a:t>
            </a:r>
            <a:r>
              <a:rPr lang="en-US" altLang="ko-KR" sz="1000" dirty="0" err="1"/>
              <a:t>param</a:t>
            </a:r>
            <a:r>
              <a:rPr lang="en-US" altLang="ko-KR" sz="1000" dirty="0"/>
              <a:t>&gt;</a:t>
            </a:r>
          </a:p>
          <a:p>
            <a:r>
              <a:rPr lang="en-US" altLang="ko-KR" sz="1000" dirty="0"/>
              <a:t>        &lt;</a:t>
            </a:r>
            <a:r>
              <a:rPr lang="en-US" altLang="ko-KR" sz="1000" dirty="0" err="1"/>
              <a:t>param</a:t>
            </a:r>
            <a:r>
              <a:rPr lang="en-US" altLang="ko-KR" sz="1000" dirty="0"/>
              <a:t>-name&gt;encoding&lt;/</a:t>
            </a:r>
            <a:r>
              <a:rPr lang="en-US" altLang="ko-KR" sz="1000" dirty="0" err="1"/>
              <a:t>param</a:t>
            </a:r>
            <a:r>
              <a:rPr lang="en-US" altLang="ko-KR" sz="1000" dirty="0"/>
              <a:t>-name&gt;</a:t>
            </a:r>
          </a:p>
          <a:p>
            <a:r>
              <a:rPr lang="en-US" altLang="ko-KR" sz="1000" dirty="0"/>
              <a:t>        &lt;</a:t>
            </a:r>
            <a:r>
              <a:rPr lang="en-US" altLang="ko-KR" sz="1000" dirty="0" err="1"/>
              <a:t>param</a:t>
            </a:r>
            <a:r>
              <a:rPr lang="en-US" altLang="ko-KR" sz="1000" dirty="0"/>
              <a:t>-value&gt;UTF-8&lt;/</a:t>
            </a:r>
            <a:r>
              <a:rPr lang="en-US" altLang="ko-KR" sz="1000" dirty="0" err="1"/>
              <a:t>param</a:t>
            </a:r>
            <a:r>
              <a:rPr lang="en-US" altLang="ko-KR" sz="1000" dirty="0"/>
              <a:t>-value&gt;</a:t>
            </a:r>
          </a:p>
          <a:p>
            <a:r>
              <a:rPr lang="en-US" altLang="ko-KR" sz="1000" dirty="0"/>
              <a:t>    &lt;/init-</a:t>
            </a:r>
            <a:r>
              <a:rPr lang="en-US" altLang="ko-KR" sz="1000" dirty="0" err="1"/>
              <a:t>param</a:t>
            </a:r>
            <a:r>
              <a:rPr lang="en-US" altLang="ko-KR" sz="1000" dirty="0"/>
              <a:t>&gt;</a:t>
            </a:r>
          </a:p>
          <a:p>
            <a:r>
              <a:rPr lang="en-US" altLang="ko-KR" sz="1000" dirty="0"/>
              <a:t>    &lt;init-</a:t>
            </a:r>
            <a:r>
              <a:rPr lang="en-US" altLang="ko-KR" sz="1000" dirty="0" err="1"/>
              <a:t>param</a:t>
            </a:r>
            <a:r>
              <a:rPr lang="en-US" altLang="ko-KR" sz="1000" dirty="0"/>
              <a:t>&gt;</a:t>
            </a:r>
          </a:p>
          <a:p>
            <a:r>
              <a:rPr lang="en-US" altLang="ko-KR" sz="1000" dirty="0"/>
              <a:t>        &lt;</a:t>
            </a:r>
            <a:r>
              <a:rPr lang="en-US" altLang="ko-KR" sz="1000" dirty="0" err="1"/>
              <a:t>param</a:t>
            </a:r>
            <a:r>
              <a:rPr lang="en-US" altLang="ko-KR" sz="1000" dirty="0"/>
              <a:t>-name&gt;</a:t>
            </a:r>
            <a:r>
              <a:rPr lang="en-US" altLang="ko-KR" sz="1000" dirty="0" err="1"/>
              <a:t>forceEncoding</a:t>
            </a:r>
            <a:r>
              <a:rPr lang="en-US" altLang="ko-KR" sz="1000" dirty="0"/>
              <a:t>&lt;/</a:t>
            </a:r>
            <a:r>
              <a:rPr lang="en-US" altLang="ko-KR" sz="1000" dirty="0" err="1"/>
              <a:t>param</a:t>
            </a:r>
            <a:r>
              <a:rPr lang="en-US" altLang="ko-KR" sz="1000" dirty="0"/>
              <a:t>-name&gt;</a:t>
            </a:r>
          </a:p>
          <a:p>
            <a:r>
              <a:rPr lang="en-US" altLang="ko-KR" sz="1000" dirty="0"/>
              <a:t>        &lt;</a:t>
            </a:r>
            <a:r>
              <a:rPr lang="en-US" altLang="ko-KR" sz="1000" dirty="0" err="1"/>
              <a:t>param</a:t>
            </a:r>
            <a:r>
              <a:rPr lang="en-US" altLang="ko-KR" sz="1000" dirty="0"/>
              <a:t>-value&gt;true&lt;/</a:t>
            </a:r>
            <a:r>
              <a:rPr lang="en-US" altLang="ko-KR" sz="1000" dirty="0" err="1"/>
              <a:t>param</a:t>
            </a:r>
            <a:r>
              <a:rPr lang="en-US" altLang="ko-KR" sz="1000" dirty="0"/>
              <a:t>-value&gt;</a:t>
            </a:r>
          </a:p>
          <a:p>
            <a:r>
              <a:rPr lang="en-US" altLang="ko-KR" sz="1000" dirty="0"/>
              <a:t>    &lt;/init-</a:t>
            </a:r>
            <a:r>
              <a:rPr lang="en-US" altLang="ko-KR" sz="1000" dirty="0" err="1"/>
              <a:t>param</a:t>
            </a:r>
            <a:r>
              <a:rPr lang="en-US" altLang="ko-KR" sz="1000" dirty="0"/>
              <a:t>&gt;</a:t>
            </a:r>
          </a:p>
          <a:p>
            <a:r>
              <a:rPr lang="en-US" altLang="ko-KR" sz="1000" dirty="0"/>
              <a:t>&lt;/filter&gt;</a:t>
            </a:r>
          </a:p>
          <a:p>
            <a:endParaRPr lang="ko-KR" altLang="en-US" sz="1000" dirty="0"/>
          </a:p>
          <a:p>
            <a:r>
              <a:rPr lang="en-US" altLang="ko-KR" sz="1000" dirty="0"/>
              <a:t>&lt;!-- /</a:t>
            </a:r>
            <a:r>
              <a:rPr lang="ko-KR" altLang="en-US" sz="1000" dirty="0"/>
              <a:t>의 형식으로 시작하는 </a:t>
            </a:r>
            <a:r>
              <a:rPr lang="en-US" altLang="ko-KR" sz="1000" u="sng" dirty="0" err="1"/>
              <a:t>url</a:t>
            </a:r>
            <a:r>
              <a:rPr lang="ko-KR" altLang="en-US" sz="1000" u="sng" dirty="0"/>
              <a:t>에 대하여 </a:t>
            </a:r>
            <a:r>
              <a:rPr lang="en-US" altLang="ko-KR" sz="1000" u="sng" dirty="0"/>
              <a:t>UTF-8</a:t>
            </a:r>
            <a:r>
              <a:rPr lang="ko-KR" altLang="en-US" sz="1000" u="sng" dirty="0"/>
              <a:t>로 </a:t>
            </a:r>
            <a:r>
              <a:rPr lang="ko-KR" altLang="en-US" sz="1000" u="sng" dirty="0" err="1"/>
              <a:t>인코딩</a:t>
            </a:r>
            <a:r>
              <a:rPr lang="ko-KR" altLang="en-US" sz="1000" u="sng" dirty="0"/>
              <a:t> </a:t>
            </a:r>
            <a:r>
              <a:rPr lang="en-US" altLang="ko-KR" sz="1000" u="sng" dirty="0"/>
              <a:t>--&gt;</a:t>
            </a:r>
          </a:p>
          <a:p>
            <a:r>
              <a:rPr lang="en-US" altLang="ko-KR" sz="1000" dirty="0"/>
              <a:t>&lt;filter-mapping&gt;</a:t>
            </a:r>
          </a:p>
          <a:p>
            <a:r>
              <a:rPr lang="en-US" altLang="ko-KR" sz="1000" dirty="0"/>
              <a:t>    &lt;filter-name&gt;</a:t>
            </a:r>
            <a:r>
              <a:rPr lang="en-US" altLang="ko-KR" sz="1000" dirty="0" err="1"/>
              <a:t>encodingFilter</a:t>
            </a:r>
            <a:r>
              <a:rPr lang="en-US" altLang="ko-KR" sz="1000" dirty="0"/>
              <a:t>&lt;/filter-name&gt;</a:t>
            </a:r>
          </a:p>
          <a:p>
            <a:r>
              <a:rPr lang="en-US" altLang="ko-KR" sz="1000" dirty="0"/>
              <a:t>    &lt;</a:t>
            </a:r>
            <a:r>
              <a:rPr lang="en-US" altLang="ko-KR" sz="1000" dirty="0" err="1"/>
              <a:t>url</a:t>
            </a:r>
            <a:r>
              <a:rPr lang="en-US" altLang="ko-KR" sz="1000" dirty="0"/>
              <a:t>-pattern&gt;/*&lt;/</a:t>
            </a:r>
            <a:r>
              <a:rPr lang="en-US" altLang="ko-KR" sz="1000" dirty="0" err="1"/>
              <a:t>url</a:t>
            </a:r>
            <a:r>
              <a:rPr lang="en-US" altLang="ko-KR" sz="1000" dirty="0"/>
              <a:t>-pattern&gt;</a:t>
            </a:r>
          </a:p>
          <a:p>
            <a:r>
              <a:rPr lang="en-US" altLang="ko-KR" sz="1000" dirty="0"/>
              <a:t>&lt;/filter-mapping&gt;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Spring MVC</a:t>
            </a:r>
            <a:r>
              <a:rPr lang="ko-KR" altLang="en-US" dirty="0" err="1" smtClean="0"/>
              <a:t>셋팅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7158" y="857232"/>
            <a:ext cx="84296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Bean </a:t>
            </a:r>
            <a:r>
              <a:rPr lang="ko-KR" altLang="en-US" dirty="0" smtClean="0"/>
              <a:t>등록 </a:t>
            </a:r>
            <a:r>
              <a:rPr lang="en-US" altLang="ko-KR" dirty="0" smtClean="0"/>
              <a:t>(app.xml) </a:t>
            </a:r>
            <a:r>
              <a:rPr lang="en-US" altLang="ko-KR" dirty="0" smtClean="0">
                <a:sym typeface="Wingdings" pitchFamily="2" charset="2"/>
              </a:rPr>
              <a:t> 238page</a:t>
            </a:r>
          </a:p>
          <a:p>
            <a:r>
              <a:rPr lang="en-US" altLang="ko-KR" sz="1000" dirty="0"/>
              <a:t>&lt;!-- AOP </a:t>
            </a:r>
            <a:r>
              <a:rPr lang="ko-KR" altLang="en-US" sz="1000" dirty="0"/>
              <a:t>적용 </a:t>
            </a:r>
            <a:r>
              <a:rPr lang="en-US" altLang="ko-KR" sz="1000" dirty="0"/>
              <a:t>--&gt;</a:t>
            </a:r>
          </a:p>
          <a:p>
            <a:r>
              <a:rPr lang="en-US" altLang="ko-KR" sz="1000" dirty="0"/>
              <a:t>    &lt;</a:t>
            </a:r>
            <a:r>
              <a:rPr lang="en-US" altLang="ko-KR" sz="1000" dirty="0" err="1"/>
              <a:t>aop:aspectj-autoproxy</a:t>
            </a:r>
            <a:r>
              <a:rPr lang="en-US" altLang="ko-KR" sz="1000" dirty="0"/>
              <a:t>/&gt;</a:t>
            </a:r>
          </a:p>
          <a:p>
            <a:r>
              <a:rPr lang="en-US" altLang="ko-KR" sz="1000" dirty="0"/>
              <a:t>    &lt;</a:t>
            </a:r>
            <a:r>
              <a:rPr lang="en-US" altLang="ko-KR" sz="1000" dirty="0" err="1"/>
              <a:t>context:component</a:t>
            </a:r>
            <a:r>
              <a:rPr lang="en-US" altLang="ko-KR" sz="1000" dirty="0"/>
              <a:t>-scan base-package=</a:t>
            </a:r>
            <a:r>
              <a:rPr lang="en-US" altLang="ko-KR" sz="1000" i="1" dirty="0"/>
              <a:t>"</a:t>
            </a:r>
            <a:r>
              <a:rPr lang="en-US" altLang="ko-KR" sz="1000" i="1" dirty="0" err="1"/>
              <a:t>com.sist</a:t>
            </a:r>
            <a:r>
              <a:rPr lang="en-US" altLang="ko-KR" sz="1000" i="1" dirty="0"/>
              <a:t>.*"/&gt;</a:t>
            </a:r>
          </a:p>
          <a:p>
            <a:r>
              <a:rPr lang="en-US" altLang="ko-KR" sz="1000" dirty="0"/>
              <a:t>    &lt;!-- </a:t>
            </a:r>
            <a:r>
              <a:rPr lang="en-US" altLang="ko-KR" sz="1000" dirty="0" err="1"/>
              <a:t>DataBase</a:t>
            </a:r>
            <a:r>
              <a:rPr lang="en-US" altLang="ko-KR" sz="1000" dirty="0"/>
              <a:t> </a:t>
            </a:r>
            <a:r>
              <a:rPr lang="ko-KR" altLang="en-US" sz="1000" dirty="0"/>
              <a:t>관련 </a:t>
            </a:r>
            <a:r>
              <a:rPr lang="en-US" altLang="ko-KR" sz="1000" dirty="0"/>
              <a:t>--&gt;</a:t>
            </a:r>
          </a:p>
          <a:p>
            <a:r>
              <a:rPr lang="en-US" altLang="ko-KR" sz="1000" dirty="0"/>
              <a:t>    &lt;!-- DB </a:t>
            </a:r>
            <a:r>
              <a:rPr lang="ko-KR" altLang="en-US" sz="1000" dirty="0"/>
              <a:t>정보 </a:t>
            </a:r>
            <a:r>
              <a:rPr lang="en-US" altLang="ko-KR" sz="1000" dirty="0"/>
              <a:t>--&gt;</a:t>
            </a:r>
          </a:p>
          <a:p>
            <a:r>
              <a:rPr lang="en-US" altLang="ko-KR" sz="1000" dirty="0"/>
              <a:t>    &lt;bean id=</a:t>
            </a:r>
            <a:r>
              <a:rPr lang="en-US" altLang="ko-KR" sz="1000" i="1" dirty="0"/>
              <a:t>"</a:t>
            </a:r>
            <a:r>
              <a:rPr lang="en-US" altLang="ko-KR" sz="1000" i="1" dirty="0" err="1"/>
              <a:t>ds</a:t>
            </a:r>
            <a:r>
              <a:rPr lang="en-US" altLang="ko-KR" sz="1000" i="1" dirty="0"/>
              <a:t>"</a:t>
            </a:r>
          </a:p>
          <a:p>
            <a:r>
              <a:rPr lang="en-US" altLang="ko-KR" sz="1000" dirty="0"/>
              <a:t>        class=</a:t>
            </a:r>
            <a:r>
              <a:rPr lang="en-US" altLang="ko-KR" sz="1000" i="1" dirty="0"/>
              <a:t>"</a:t>
            </a:r>
            <a:r>
              <a:rPr lang="en-US" altLang="ko-KR" sz="1000" i="1" dirty="0" err="1"/>
              <a:t>org.apache.commons.dbcp.BasicDataSource</a:t>
            </a:r>
            <a:r>
              <a:rPr lang="en-US" altLang="ko-KR" sz="1000" i="1" dirty="0"/>
              <a:t>"</a:t>
            </a:r>
          </a:p>
          <a:p>
            <a:r>
              <a:rPr lang="en-US" altLang="ko-KR" sz="1000" dirty="0"/>
              <a:t>        p:driverClassName=</a:t>
            </a:r>
            <a:r>
              <a:rPr lang="en-US" altLang="ko-KR" sz="1000" i="1" dirty="0"/>
              <a:t>"</a:t>
            </a:r>
            <a:r>
              <a:rPr lang="en-US" altLang="ko-KR" sz="1000" i="1" dirty="0" err="1"/>
              <a:t>oracle.jdbc.driver.OracleDriver</a:t>
            </a:r>
            <a:r>
              <a:rPr lang="en-US" altLang="ko-KR" sz="1000" i="1" dirty="0"/>
              <a:t>"</a:t>
            </a:r>
          </a:p>
          <a:p>
            <a:r>
              <a:rPr lang="en-US" altLang="ko-KR" sz="1000" dirty="0"/>
              <a:t>        p:url=</a:t>
            </a:r>
            <a:r>
              <a:rPr lang="en-US" altLang="ko-KR" sz="1000" i="1" dirty="0"/>
              <a:t>"</a:t>
            </a:r>
            <a:r>
              <a:rPr lang="en-US" altLang="ko-KR" sz="1000" i="1" dirty="0" err="1"/>
              <a:t>jdbc:oracle:thin</a:t>
            </a:r>
            <a:r>
              <a:rPr lang="en-US" altLang="ko-KR" sz="1000" i="1" dirty="0"/>
              <a:t>:@211.238.142.181:1521:XE"</a:t>
            </a:r>
          </a:p>
          <a:p>
            <a:r>
              <a:rPr lang="en-US" altLang="ko-KR" sz="1000" dirty="0"/>
              <a:t>        p:username=</a:t>
            </a:r>
            <a:r>
              <a:rPr lang="en-US" altLang="ko-KR" sz="1000" i="1" dirty="0"/>
              <a:t>"hr"</a:t>
            </a:r>
          </a:p>
          <a:p>
            <a:r>
              <a:rPr lang="en-US" altLang="ko-KR" sz="1000" dirty="0"/>
              <a:t>        p:password=</a:t>
            </a:r>
            <a:r>
              <a:rPr lang="en-US" altLang="ko-KR" sz="1000" i="1" dirty="0"/>
              <a:t>"happy"</a:t>
            </a:r>
          </a:p>
          <a:p>
            <a:r>
              <a:rPr lang="ko-KR" altLang="en-US" sz="1000" dirty="0"/>
              <a:t>    </a:t>
            </a:r>
            <a:r>
              <a:rPr lang="en-US" altLang="ko-KR" sz="1000" dirty="0"/>
              <a:t>/&gt;</a:t>
            </a:r>
          </a:p>
          <a:p>
            <a:r>
              <a:rPr lang="en-US" altLang="ko-KR" sz="1000" dirty="0"/>
              <a:t>    &lt;!-- </a:t>
            </a:r>
            <a:r>
              <a:rPr lang="en-US" altLang="ko-KR" sz="1000" dirty="0" err="1"/>
              <a:t>MyBatis:SqlSessionFactoryBean</a:t>
            </a:r>
            <a:r>
              <a:rPr lang="en-US" altLang="ko-KR" sz="1000" dirty="0"/>
              <a:t> --&gt;</a:t>
            </a:r>
          </a:p>
          <a:p>
            <a:r>
              <a:rPr lang="en-US" altLang="ko-KR" sz="1000" dirty="0"/>
              <a:t>    &lt;bean id=</a:t>
            </a:r>
            <a:r>
              <a:rPr lang="en-US" altLang="ko-KR" sz="1000" i="1" dirty="0"/>
              <a:t>"</a:t>
            </a:r>
            <a:r>
              <a:rPr lang="en-US" altLang="ko-KR" sz="1000" i="1" dirty="0" err="1"/>
              <a:t>ssf</a:t>
            </a:r>
            <a:r>
              <a:rPr lang="en-US" altLang="ko-KR" sz="1000" i="1" dirty="0"/>
              <a:t>" </a:t>
            </a:r>
          </a:p>
          <a:p>
            <a:r>
              <a:rPr lang="en-US" altLang="ko-KR" sz="1000" dirty="0"/>
              <a:t>        class=</a:t>
            </a:r>
            <a:r>
              <a:rPr lang="en-US" altLang="ko-KR" sz="1000" i="1" dirty="0"/>
              <a:t>"</a:t>
            </a:r>
            <a:r>
              <a:rPr lang="en-US" altLang="ko-KR" sz="1000" i="1" dirty="0" err="1"/>
              <a:t>org.mybatis.spring.SqlSessionFactoryBean</a:t>
            </a:r>
            <a:r>
              <a:rPr lang="en-US" altLang="ko-KR" sz="1000" i="1" dirty="0"/>
              <a:t>"</a:t>
            </a:r>
          </a:p>
          <a:p>
            <a:r>
              <a:rPr lang="en-US" altLang="ko-KR" sz="1000" dirty="0"/>
              <a:t>        p:dataSource-ref=</a:t>
            </a:r>
            <a:r>
              <a:rPr lang="en-US" altLang="ko-KR" sz="1000" i="1" dirty="0"/>
              <a:t>"</a:t>
            </a:r>
            <a:r>
              <a:rPr lang="en-US" altLang="ko-KR" sz="1000" i="1" dirty="0" err="1"/>
              <a:t>ds</a:t>
            </a:r>
            <a:r>
              <a:rPr lang="en-US" altLang="ko-KR" sz="1000" i="1" dirty="0"/>
              <a:t>"</a:t>
            </a:r>
          </a:p>
          <a:p>
            <a:r>
              <a:rPr lang="ko-KR" altLang="en-US" sz="1000" dirty="0"/>
              <a:t>    </a:t>
            </a:r>
            <a:r>
              <a:rPr lang="en-US" altLang="ko-KR" sz="1000" dirty="0"/>
              <a:t>/&gt;</a:t>
            </a:r>
          </a:p>
          <a:p>
            <a:r>
              <a:rPr lang="ko-KR" altLang="en-US" sz="1000" dirty="0"/>
              <a:t>    </a:t>
            </a:r>
            <a:r>
              <a:rPr lang="en-US" altLang="ko-KR" sz="1000" dirty="0"/>
              <a:t>&lt;!-- </a:t>
            </a:r>
            <a:r>
              <a:rPr lang="ko-KR" altLang="en-US" sz="1000" dirty="0"/>
              <a:t>인터페이스 구현 클래스 </a:t>
            </a:r>
            <a:r>
              <a:rPr lang="en-US" altLang="ko-KR" sz="1000" dirty="0"/>
              <a:t>--&gt;</a:t>
            </a:r>
          </a:p>
          <a:p>
            <a:r>
              <a:rPr lang="en-US" altLang="ko-KR" sz="1000" dirty="0"/>
              <a:t>    &lt;bean id=</a:t>
            </a:r>
            <a:r>
              <a:rPr lang="en-US" altLang="ko-KR" sz="1000" i="1" dirty="0"/>
              <a:t>"</a:t>
            </a:r>
            <a:r>
              <a:rPr lang="en-US" altLang="ko-KR" sz="1000" i="1" dirty="0" err="1"/>
              <a:t>mapper</a:t>
            </a:r>
            <a:r>
              <a:rPr lang="en-US" altLang="ko-KR" sz="1000" i="1" dirty="0"/>
              <a:t>"</a:t>
            </a:r>
          </a:p>
          <a:p>
            <a:r>
              <a:rPr lang="en-US" altLang="ko-KR" sz="1000" dirty="0"/>
              <a:t>       class=</a:t>
            </a:r>
            <a:r>
              <a:rPr lang="en-US" altLang="ko-KR" sz="1000" i="1" dirty="0"/>
              <a:t>"</a:t>
            </a:r>
            <a:r>
              <a:rPr lang="en-US" altLang="ko-KR" sz="1000" i="1" dirty="0" err="1"/>
              <a:t>org.mybatis.spring.mapper.MapperFactoryBean</a:t>
            </a:r>
            <a:r>
              <a:rPr lang="en-US" altLang="ko-KR" sz="1000" i="1" dirty="0"/>
              <a:t>"</a:t>
            </a:r>
          </a:p>
          <a:p>
            <a:r>
              <a:rPr lang="en-US" altLang="ko-KR" sz="1000" dirty="0"/>
              <a:t>       p:sqlSessionFactory-ref=</a:t>
            </a:r>
            <a:r>
              <a:rPr lang="en-US" altLang="ko-KR" sz="1000" i="1" dirty="0"/>
              <a:t>"</a:t>
            </a:r>
            <a:r>
              <a:rPr lang="en-US" altLang="ko-KR" sz="1000" i="1" dirty="0" err="1"/>
              <a:t>ssf</a:t>
            </a:r>
            <a:r>
              <a:rPr lang="en-US" altLang="ko-KR" sz="1000" i="1" dirty="0"/>
              <a:t>"</a:t>
            </a:r>
          </a:p>
          <a:p>
            <a:r>
              <a:rPr lang="en-US" altLang="ko-KR" sz="1000" dirty="0"/>
              <a:t>       p:mapperInterface=</a:t>
            </a:r>
            <a:r>
              <a:rPr lang="en-US" altLang="ko-KR" sz="1000" i="1" dirty="0"/>
              <a:t>"</a:t>
            </a:r>
            <a:r>
              <a:rPr lang="en-US" altLang="ko-KR" sz="1000" i="1" dirty="0" err="1"/>
              <a:t>com.sist.dao.MovieMapper</a:t>
            </a:r>
            <a:r>
              <a:rPr lang="en-US" altLang="ko-KR" sz="1000" i="1" dirty="0"/>
              <a:t>"</a:t>
            </a:r>
          </a:p>
          <a:p>
            <a:r>
              <a:rPr lang="ko-KR" altLang="en-US" sz="1000" dirty="0"/>
              <a:t>    </a:t>
            </a:r>
            <a:r>
              <a:rPr lang="en-US" altLang="ko-KR" sz="1000" dirty="0" smtClean="0"/>
              <a:t>/&gt;</a:t>
            </a:r>
          </a:p>
          <a:p>
            <a:r>
              <a:rPr lang="en-US" altLang="ko-KR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ko-KR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&lt;bean id=</a:t>
            </a:r>
            <a:r>
              <a:rPr lang="en-US" altLang="ko-KR" sz="1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altLang="ko-KR" sz="1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viewResolver</a:t>
            </a:r>
            <a:r>
              <a:rPr lang="en-US" altLang="ko-KR" sz="1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</a:p>
          <a:p>
            <a:r>
              <a:rPr lang="en-US" altLang="ko-KR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class=</a:t>
            </a:r>
            <a:r>
              <a:rPr lang="en-US" altLang="ko-KR" sz="1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"org.springframework.web.servlet.view.InternalResourceViewResolver"</a:t>
            </a:r>
          </a:p>
          <a:p>
            <a:r>
              <a:rPr lang="en-US" altLang="ko-KR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p:prefix=</a:t>
            </a:r>
            <a:r>
              <a:rPr lang="en-US" altLang="ko-KR" sz="1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"/"</a:t>
            </a:r>
          </a:p>
          <a:p>
            <a:r>
              <a:rPr lang="en-US" altLang="ko-KR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p:suffix=</a:t>
            </a:r>
            <a:r>
              <a:rPr lang="en-US" altLang="ko-KR" sz="1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".</a:t>
            </a:r>
            <a:r>
              <a:rPr lang="en-US" altLang="ko-KR" sz="1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jsp</a:t>
            </a:r>
            <a:r>
              <a:rPr lang="en-US" altLang="ko-KR" sz="1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</a:p>
          <a:p>
            <a:r>
              <a:rPr lang="ko-KR" altLang="en-U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ko-KR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/&gt;</a:t>
            </a:r>
            <a:endParaRPr lang="en-US" altLang="ko-KR" sz="1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Spring MVC</a:t>
            </a:r>
            <a:r>
              <a:rPr lang="ko-KR" altLang="en-US" dirty="0" err="1" smtClean="0"/>
              <a:t>셋팅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7158" y="857232"/>
            <a:ext cx="84296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Model </a:t>
            </a:r>
            <a:r>
              <a:rPr lang="ko-KR" altLang="en-US" dirty="0" smtClean="0"/>
              <a:t>구현 </a:t>
            </a:r>
            <a:r>
              <a:rPr lang="en-US" altLang="ko-KR" dirty="0" smtClean="0">
                <a:sym typeface="Wingdings" pitchFamily="2" charset="2"/>
              </a:rPr>
              <a:t> 241page</a:t>
            </a:r>
          </a:p>
          <a:p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sz="1000" dirty="0"/>
              <a:t>@Controller</a:t>
            </a:r>
          </a:p>
          <a:p>
            <a:r>
              <a:rPr lang="en-US" altLang="ko-KR" sz="1000" b="1" dirty="0"/>
              <a:t>public class </a:t>
            </a:r>
            <a:r>
              <a:rPr lang="en-US" altLang="ko-KR" sz="1000" b="1" dirty="0" err="1"/>
              <a:t>MovieController</a:t>
            </a:r>
            <a:r>
              <a:rPr lang="en-US" altLang="ko-KR" sz="1000" b="1" dirty="0"/>
              <a:t> {</a:t>
            </a:r>
          </a:p>
          <a:p>
            <a:r>
              <a:rPr lang="en-US" altLang="ko-KR" sz="1000" dirty="0"/>
              <a:t>   @</a:t>
            </a:r>
            <a:r>
              <a:rPr lang="en-US" altLang="ko-KR" sz="1000" dirty="0" err="1"/>
              <a:t>Autowired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en-US" altLang="ko-KR" sz="1000" b="1" dirty="0"/>
              <a:t>private </a:t>
            </a:r>
            <a:r>
              <a:rPr lang="en-US" altLang="ko-KR" sz="1000" b="1" dirty="0" err="1"/>
              <a:t>MovieDAO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dao</a:t>
            </a:r>
            <a:r>
              <a:rPr lang="en-US" altLang="ko-KR" sz="1000" b="1" dirty="0"/>
              <a:t>;</a:t>
            </a:r>
          </a:p>
          <a:p>
            <a:r>
              <a:rPr lang="ko-KR" altLang="en-US" sz="1000" dirty="0"/>
              <a:t>   </a:t>
            </a:r>
          </a:p>
          <a:p>
            <a:r>
              <a:rPr lang="en-US" altLang="ko-KR" sz="1000" dirty="0"/>
              <a:t>   @</a:t>
            </a:r>
            <a:r>
              <a:rPr lang="en-US" altLang="ko-KR" sz="1000" dirty="0" err="1"/>
              <a:t>RequestMapping</a:t>
            </a:r>
            <a:r>
              <a:rPr lang="en-US" altLang="ko-KR" sz="1000" dirty="0"/>
              <a:t>("movie/</a:t>
            </a:r>
            <a:r>
              <a:rPr lang="en-US" altLang="ko-KR" sz="1000" dirty="0" err="1"/>
              <a:t>list.do</a:t>
            </a:r>
            <a:r>
              <a:rPr lang="en-US" altLang="ko-KR" sz="1000" dirty="0"/>
              <a:t>")</a:t>
            </a:r>
          </a:p>
          <a:p>
            <a:r>
              <a:rPr lang="en-US" altLang="ko-KR" sz="1000" dirty="0"/>
              <a:t>   </a:t>
            </a:r>
            <a:r>
              <a:rPr lang="en-US" altLang="ko-KR" sz="1000" b="1" dirty="0"/>
              <a:t>public String </a:t>
            </a:r>
            <a:r>
              <a:rPr lang="en-US" altLang="ko-KR" sz="1000" b="1" dirty="0" err="1"/>
              <a:t>movie_list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HttpServletRequest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request,HttpServletResponse</a:t>
            </a:r>
            <a:r>
              <a:rPr lang="en-US" altLang="ko-KR" sz="1000" b="1" dirty="0"/>
              <a:t> response)</a:t>
            </a:r>
          </a:p>
          <a:p>
            <a:r>
              <a:rPr lang="ko-KR" altLang="en-US" sz="1000" dirty="0"/>
              <a:t>   </a:t>
            </a:r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String page=</a:t>
            </a:r>
            <a:r>
              <a:rPr lang="en-US" altLang="ko-KR" sz="1000" dirty="0" err="1"/>
              <a:t>request.getParameter</a:t>
            </a:r>
            <a:r>
              <a:rPr lang="en-US" altLang="ko-KR" sz="1000" dirty="0"/>
              <a:t>("page");</a:t>
            </a:r>
          </a:p>
          <a:p>
            <a:r>
              <a:rPr lang="en-US" altLang="ko-KR" sz="1000" dirty="0"/>
              <a:t>   </a:t>
            </a:r>
            <a:r>
              <a:rPr lang="en-US" altLang="ko-KR" sz="1000" b="1" dirty="0"/>
              <a:t>if(page==null)</a:t>
            </a:r>
          </a:p>
          <a:p>
            <a:r>
              <a:rPr lang="en-US" altLang="ko-KR" sz="1000" dirty="0"/>
              <a:t>   page="1";</a:t>
            </a:r>
          </a:p>
          <a:p>
            <a:r>
              <a:rPr lang="en-US" altLang="ko-KR" sz="1000" dirty="0"/>
              <a:t>   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curpage</a:t>
            </a:r>
            <a:r>
              <a:rPr lang="en-US" altLang="ko-KR" sz="1000" b="1" dirty="0"/>
              <a:t>=</a:t>
            </a:r>
            <a:r>
              <a:rPr lang="en-US" altLang="ko-KR" sz="1000" b="1" dirty="0" err="1"/>
              <a:t>Integer.</a:t>
            </a:r>
            <a:r>
              <a:rPr lang="en-US" altLang="ko-KR" sz="1000" b="1" i="1" dirty="0" err="1"/>
              <a:t>parseInt</a:t>
            </a:r>
            <a:r>
              <a:rPr lang="en-US" altLang="ko-KR" sz="1000" b="1" i="1" dirty="0"/>
              <a:t>(page);</a:t>
            </a:r>
          </a:p>
          <a:p>
            <a:r>
              <a:rPr lang="en-US" altLang="ko-KR" sz="1000" dirty="0"/>
              <a:t>   </a:t>
            </a:r>
            <a:r>
              <a:rPr lang="en-US" altLang="ko-KR" sz="1000" u="sng" dirty="0"/>
              <a:t>Map </a:t>
            </a:r>
            <a:r>
              <a:rPr lang="en-US" altLang="ko-KR" sz="1000" u="sng" dirty="0" err="1"/>
              <a:t>map</a:t>
            </a:r>
            <a:r>
              <a:rPr lang="en-US" altLang="ko-KR" sz="1000" u="sng" dirty="0"/>
              <a:t>=</a:t>
            </a:r>
            <a:r>
              <a:rPr lang="en-US" altLang="ko-KR" sz="1000" b="1" u="sng" dirty="0"/>
              <a:t>new </a:t>
            </a:r>
            <a:r>
              <a:rPr lang="en-US" altLang="ko-KR" sz="1000" b="1" u="sng" dirty="0" err="1"/>
              <a:t>HashMap</a:t>
            </a:r>
            <a:r>
              <a:rPr lang="en-US" altLang="ko-KR" sz="1000" b="1" u="sng" dirty="0"/>
              <a:t>();</a:t>
            </a:r>
          </a:p>
          <a:p>
            <a:r>
              <a:rPr lang="en-US" altLang="ko-KR" sz="1000" dirty="0"/>
              <a:t>   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rowSize</a:t>
            </a:r>
            <a:r>
              <a:rPr lang="en-US" altLang="ko-KR" sz="1000" b="1" dirty="0"/>
              <a:t>=12;</a:t>
            </a:r>
          </a:p>
          <a:p>
            <a:r>
              <a:rPr lang="en-US" altLang="ko-KR" sz="1000" dirty="0"/>
              <a:t>   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start=(</a:t>
            </a:r>
            <a:r>
              <a:rPr lang="en-US" altLang="ko-KR" sz="1000" b="1" dirty="0" err="1"/>
              <a:t>rowSize</a:t>
            </a:r>
            <a:r>
              <a:rPr lang="en-US" altLang="ko-KR" sz="1000" b="1" dirty="0"/>
              <a:t>*</a:t>
            </a:r>
            <a:r>
              <a:rPr lang="en-US" altLang="ko-KR" sz="1000" b="1" dirty="0" err="1"/>
              <a:t>curpage</a:t>
            </a:r>
            <a:r>
              <a:rPr lang="en-US" altLang="ko-KR" sz="1000" b="1" dirty="0"/>
              <a:t>)-(rowSize-1);</a:t>
            </a:r>
          </a:p>
          <a:p>
            <a:r>
              <a:rPr lang="en-US" altLang="ko-KR" sz="1000" dirty="0"/>
              <a:t>   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end=</a:t>
            </a:r>
            <a:r>
              <a:rPr lang="en-US" altLang="ko-KR" sz="1000" b="1" dirty="0" err="1"/>
              <a:t>rowSize</a:t>
            </a:r>
            <a:r>
              <a:rPr lang="en-US" altLang="ko-KR" sz="1000" b="1" dirty="0"/>
              <a:t>*</a:t>
            </a:r>
            <a:r>
              <a:rPr lang="en-US" altLang="ko-KR" sz="1000" b="1" dirty="0" err="1"/>
              <a:t>curpage</a:t>
            </a:r>
            <a:r>
              <a:rPr lang="en-US" altLang="ko-KR" sz="1000" b="1" dirty="0"/>
              <a:t>;</a:t>
            </a:r>
          </a:p>
          <a:p>
            <a:r>
              <a:rPr lang="en-US" altLang="ko-KR" sz="1000" dirty="0"/>
              <a:t>   </a:t>
            </a:r>
            <a:r>
              <a:rPr lang="en-US" altLang="ko-KR" sz="1000" u="sng" dirty="0" err="1"/>
              <a:t>map.put</a:t>
            </a:r>
            <a:r>
              <a:rPr lang="en-US" altLang="ko-KR" sz="1000" u="sng" dirty="0"/>
              <a:t>("start", start);</a:t>
            </a:r>
          </a:p>
          <a:p>
            <a:r>
              <a:rPr lang="en-US" altLang="ko-KR" sz="1000" dirty="0"/>
              <a:t>   </a:t>
            </a:r>
            <a:r>
              <a:rPr lang="en-US" altLang="ko-KR" sz="1000" u="sng" dirty="0" err="1"/>
              <a:t>map.put</a:t>
            </a:r>
            <a:r>
              <a:rPr lang="en-US" altLang="ko-KR" sz="1000" u="sng" dirty="0"/>
              <a:t>("end", end);</a:t>
            </a:r>
          </a:p>
          <a:p>
            <a:r>
              <a:rPr lang="en-US" altLang="ko-KR" sz="1000" dirty="0"/>
              <a:t>   List&lt;</a:t>
            </a:r>
            <a:r>
              <a:rPr lang="en-US" altLang="ko-KR" sz="1000" dirty="0" err="1"/>
              <a:t>MovieVO</a:t>
            </a:r>
            <a:r>
              <a:rPr lang="en-US" altLang="ko-KR" sz="1000" dirty="0"/>
              <a:t>&gt; list=</a:t>
            </a:r>
            <a:r>
              <a:rPr lang="en-US" altLang="ko-KR" sz="1000" dirty="0" err="1"/>
              <a:t>dao.movieListData</a:t>
            </a:r>
            <a:r>
              <a:rPr lang="en-US" altLang="ko-KR" sz="1000" dirty="0"/>
              <a:t>(map);</a:t>
            </a:r>
          </a:p>
          <a:p>
            <a:r>
              <a:rPr lang="en-US" altLang="ko-KR" sz="1000" dirty="0"/>
              <a:t>   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totalpage</a:t>
            </a:r>
            <a:r>
              <a:rPr lang="en-US" altLang="ko-KR" sz="1000" b="1" dirty="0"/>
              <a:t>=</a:t>
            </a:r>
            <a:r>
              <a:rPr lang="en-US" altLang="ko-KR" sz="1000" b="1" dirty="0" err="1"/>
              <a:t>dao.movieTotalPage</a:t>
            </a:r>
            <a:r>
              <a:rPr lang="en-US" altLang="ko-KR" sz="1000" b="1" dirty="0"/>
              <a:t>();</a:t>
            </a:r>
          </a:p>
          <a:p>
            <a:r>
              <a:rPr lang="en-US" altLang="ko-KR" sz="1000" dirty="0"/>
              <a:t>   // JSP</a:t>
            </a:r>
            <a:r>
              <a:rPr lang="ko-KR" altLang="en-US" sz="1000" dirty="0"/>
              <a:t>로 전송 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err="1"/>
              <a:t>request.setAttribute</a:t>
            </a:r>
            <a:r>
              <a:rPr lang="en-US" altLang="ko-KR" sz="1000" dirty="0"/>
              <a:t>("list", list);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err="1"/>
              <a:t>request.setAttribute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totalpage</a:t>
            </a:r>
            <a:r>
              <a:rPr lang="en-US" altLang="ko-KR" sz="1000" dirty="0"/>
              <a:t>", </a:t>
            </a:r>
            <a:r>
              <a:rPr lang="en-US" altLang="ko-KR" sz="1000" dirty="0" err="1"/>
              <a:t>totalpage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err="1"/>
              <a:t>request.setAttribute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curpage</a:t>
            </a:r>
            <a:r>
              <a:rPr lang="en-US" altLang="ko-KR" sz="1000" dirty="0"/>
              <a:t>", </a:t>
            </a:r>
            <a:r>
              <a:rPr lang="en-US" altLang="ko-KR" sz="1000" dirty="0" err="1"/>
              <a:t>curpage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</a:t>
            </a:r>
            <a:r>
              <a:rPr lang="en-US" altLang="ko-KR" sz="1000" b="1" dirty="0"/>
              <a:t>return "movie/list"; //=&gt; </a:t>
            </a:r>
            <a:r>
              <a:rPr lang="ko-KR" altLang="en-US" sz="1000" b="1" dirty="0" err="1"/>
              <a:t>확장자를</a:t>
            </a:r>
            <a:r>
              <a:rPr lang="ko-KR" altLang="en-US" sz="1000" b="1" dirty="0"/>
              <a:t> 저장 하고 있다 </a:t>
            </a:r>
          </a:p>
          <a:p>
            <a:r>
              <a:rPr lang="ko-KR" altLang="en-US" sz="1000" dirty="0"/>
              <a:t>   </a:t>
            </a:r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}</a:t>
            </a:r>
            <a:endParaRPr lang="en-US" altLang="ko-KR" sz="1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Spring MVC</a:t>
            </a:r>
            <a:r>
              <a:rPr lang="ko-KR" altLang="en-US" dirty="0" err="1" smtClean="0"/>
              <a:t>셋팅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7158" y="714356"/>
            <a:ext cx="8429684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View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(JSP)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 244page</a:t>
            </a:r>
          </a:p>
          <a:p>
            <a:r>
              <a:rPr lang="fr-FR" altLang="ko-KR" sz="800" dirty="0"/>
              <a:t>&lt;%@ page language=</a:t>
            </a:r>
            <a:r>
              <a:rPr lang="fr-FR" altLang="ko-KR" sz="800" i="1" dirty="0"/>
              <a:t>"java" contentType="text/html; charset=UTF-8"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pageEncoding</a:t>
            </a:r>
            <a:r>
              <a:rPr lang="en-US" altLang="ko-KR" sz="800" dirty="0"/>
              <a:t>=</a:t>
            </a:r>
            <a:r>
              <a:rPr lang="en-US" altLang="ko-KR" sz="800" i="1" dirty="0"/>
              <a:t>"UTF-8"%&gt;</a:t>
            </a:r>
          </a:p>
          <a:p>
            <a:r>
              <a:rPr lang="it-IT" altLang="ko-KR" sz="800" dirty="0"/>
              <a:t>&lt;%@ taglib prefix=</a:t>
            </a:r>
            <a:r>
              <a:rPr lang="it-IT" altLang="ko-KR" sz="800" i="1" dirty="0"/>
              <a:t>"c" uri="http://java.sun.com/jsp/jstl/core"%&gt;</a:t>
            </a:r>
          </a:p>
          <a:p>
            <a:r>
              <a:rPr lang="en-US" altLang="ko-KR" sz="800" dirty="0"/>
              <a:t>&lt;!DOCTYPE html PUBLIC "-//W3C//DTD HTML 4.01 Transitional//EN" "http://www.w3.org/TR/html4/loose.dtd"&gt;</a:t>
            </a:r>
          </a:p>
          <a:p>
            <a:r>
              <a:rPr lang="en-US" altLang="ko-KR" sz="800" dirty="0"/>
              <a:t>&lt;html&gt;</a:t>
            </a:r>
          </a:p>
          <a:p>
            <a:r>
              <a:rPr lang="en-US" altLang="ko-KR" sz="800" dirty="0"/>
              <a:t>&lt;head&gt;</a:t>
            </a:r>
          </a:p>
          <a:p>
            <a:r>
              <a:rPr lang="en-US" altLang="ko-KR" sz="800" dirty="0"/>
              <a:t>&lt;meta http-equiv=</a:t>
            </a:r>
            <a:r>
              <a:rPr lang="en-US" altLang="ko-KR" sz="800" i="1" dirty="0"/>
              <a:t>"Content-Type" content="text/html; </a:t>
            </a:r>
            <a:r>
              <a:rPr lang="en-US" altLang="ko-KR" sz="800" i="1" dirty="0" err="1"/>
              <a:t>charset</a:t>
            </a:r>
            <a:r>
              <a:rPr lang="en-US" altLang="ko-KR" sz="800" i="1" dirty="0"/>
              <a:t>=UTF-8"&gt;</a:t>
            </a:r>
          </a:p>
          <a:p>
            <a:r>
              <a:rPr lang="en-US" altLang="ko-KR" sz="800" dirty="0"/>
              <a:t>&lt;title&gt;Insert title here&lt;/title&gt;</a:t>
            </a:r>
          </a:p>
          <a:p>
            <a:r>
              <a:rPr lang="en-US" altLang="ko-KR" sz="800" dirty="0"/>
              <a:t>&lt;link </a:t>
            </a:r>
            <a:r>
              <a:rPr lang="en-US" altLang="ko-KR" sz="800" dirty="0" err="1"/>
              <a:t>rel</a:t>
            </a:r>
            <a:r>
              <a:rPr lang="en-US" altLang="ko-KR" sz="800" dirty="0"/>
              <a:t>=</a:t>
            </a:r>
            <a:r>
              <a:rPr lang="en-US" altLang="ko-KR" sz="800" i="1" dirty="0"/>
              <a:t>"</a:t>
            </a:r>
            <a:r>
              <a:rPr lang="en-US" altLang="ko-KR" sz="800" i="1" dirty="0" err="1"/>
              <a:t>stylesheet</a:t>
            </a:r>
            <a:r>
              <a:rPr lang="en-US" altLang="ko-KR" sz="800" i="1" dirty="0"/>
              <a:t>" </a:t>
            </a:r>
            <a:r>
              <a:rPr lang="en-US" altLang="ko-KR" sz="800" i="1" dirty="0" err="1"/>
              <a:t>href</a:t>
            </a:r>
            <a:r>
              <a:rPr lang="en-US" altLang="ko-KR" sz="800" i="1" dirty="0"/>
              <a:t>="https://maxcdn.bootstrapcdn.com/bootstrap/3.4.1/css/bootstrap.min.css"&gt;</a:t>
            </a:r>
          </a:p>
          <a:p>
            <a:r>
              <a:rPr lang="en-US" altLang="ko-KR" sz="800" dirty="0"/>
              <a:t>&lt;style type=</a:t>
            </a:r>
            <a:r>
              <a:rPr lang="en-US" altLang="ko-KR" sz="800" i="1" dirty="0"/>
              <a:t>"text/</a:t>
            </a:r>
            <a:r>
              <a:rPr lang="en-US" altLang="ko-KR" sz="800" i="1" dirty="0" err="1"/>
              <a:t>css</a:t>
            </a:r>
            <a:r>
              <a:rPr lang="en-US" altLang="ko-KR" sz="800" i="1" dirty="0"/>
              <a:t>"&gt;</a:t>
            </a:r>
          </a:p>
          <a:p>
            <a:r>
              <a:rPr lang="en-US" altLang="ko-KR" sz="800" i="1" dirty="0"/>
              <a:t>.container{</a:t>
            </a:r>
          </a:p>
          <a:p>
            <a:r>
              <a:rPr lang="en-US" altLang="ko-KR" sz="800" dirty="0"/>
              <a:t>   margin-top: </a:t>
            </a:r>
            <a:r>
              <a:rPr lang="en-US" altLang="ko-KR" sz="800" i="1" dirty="0"/>
              <a:t>30px;</a:t>
            </a:r>
          </a:p>
          <a:p>
            <a:r>
              <a:rPr lang="en-US" altLang="ko-KR" sz="800" dirty="0"/>
              <a:t>}</a:t>
            </a:r>
          </a:p>
          <a:p>
            <a:r>
              <a:rPr lang="en-US" altLang="ko-KR" sz="800" i="1" dirty="0"/>
              <a:t>.row {</a:t>
            </a:r>
          </a:p>
          <a:p>
            <a:r>
              <a:rPr lang="en-US" altLang="ko-KR" sz="800" dirty="0"/>
              <a:t>   margin: </a:t>
            </a:r>
            <a:r>
              <a:rPr lang="en-US" altLang="ko-KR" sz="800" i="1" dirty="0"/>
              <a:t>0px auto;</a:t>
            </a:r>
          </a:p>
          <a:p>
            <a:r>
              <a:rPr lang="en-US" altLang="ko-KR" sz="800" dirty="0"/>
              <a:t>   width:</a:t>
            </a:r>
            <a:r>
              <a:rPr lang="en-US" altLang="ko-KR" sz="800" i="1" dirty="0"/>
              <a:t>1200px;</a:t>
            </a:r>
          </a:p>
          <a:p>
            <a:r>
              <a:rPr lang="en-US" altLang="ko-KR" sz="800" dirty="0"/>
              <a:t>}</a:t>
            </a:r>
          </a:p>
          <a:p>
            <a:r>
              <a:rPr lang="en-US" altLang="ko-KR" sz="800" dirty="0"/>
              <a:t>&lt;/style&gt;</a:t>
            </a:r>
          </a:p>
          <a:p>
            <a:r>
              <a:rPr lang="en-US" altLang="ko-KR" sz="800" dirty="0"/>
              <a:t>&lt;/head&gt;</a:t>
            </a:r>
          </a:p>
          <a:p>
            <a:r>
              <a:rPr lang="en-US" altLang="ko-KR" sz="800" dirty="0"/>
              <a:t>&lt;body&gt;</a:t>
            </a:r>
          </a:p>
          <a:p>
            <a:r>
              <a:rPr lang="en-US" altLang="ko-KR" sz="800" dirty="0"/>
              <a:t>   &lt;div class=</a:t>
            </a:r>
            <a:r>
              <a:rPr lang="en-US" altLang="ko-KR" sz="800" i="1" dirty="0"/>
              <a:t>"container"&gt;</a:t>
            </a:r>
          </a:p>
          <a:p>
            <a:r>
              <a:rPr lang="pt-BR" altLang="ko-KR" sz="800" dirty="0"/>
              <a:t>   &lt;h1 class=</a:t>
            </a:r>
            <a:r>
              <a:rPr lang="pt-BR" altLang="ko-KR" sz="800" i="1" dirty="0"/>
              <a:t>"text-center"&gt;${msg }&lt;/h1&gt;</a:t>
            </a:r>
          </a:p>
          <a:p>
            <a:r>
              <a:rPr lang="en-US" altLang="ko-KR" sz="800" dirty="0"/>
              <a:t>     &lt;div class=</a:t>
            </a:r>
            <a:r>
              <a:rPr lang="en-US" altLang="ko-KR" sz="800" i="1" dirty="0"/>
              <a:t>"row"&gt;</a:t>
            </a:r>
          </a:p>
          <a:p>
            <a:r>
              <a:rPr lang="en-US" altLang="ko-KR" sz="800" dirty="0"/>
              <a:t>      &lt;c:forEach </a:t>
            </a:r>
            <a:r>
              <a:rPr lang="en-US" altLang="ko-KR" sz="800" dirty="0" err="1"/>
              <a:t>var</a:t>
            </a:r>
            <a:r>
              <a:rPr lang="en-US" altLang="ko-KR" sz="800" dirty="0"/>
              <a:t>=</a:t>
            </a:r>
            <a:r>
              <a:rPr lang="en-US" altLang="ko-KR" sz="800" i="1" dirty="0"/>
              <a:t>"</a:t>
            </a:r>
            <a:r>
              <a:rPr lang="en-US" altLang="ko-KR" sz="800" i="1" dirty="0" err="1"/>
              <a:t>vo</a:t>
            </a:r>
            <a:r>
              <a:rPr lang="en-US" altLang="ko-KR" sz="800" i="1" dirty="0"/>
              <a:t>" items="${list }"&gt;</a:t>
            </a:r>
          </a:p>
          <a:p>
            <a:r>
              <a:rPr lang="en-US" altLang="ko-KR" sz="800" dirty="0"/>
              <a:t>        &lt;div class=</a:t>
            </a:r>
            <a:r>
              <a:rPr lang="en-US" altLang="ko-KR" sz="800" i="1" dirty="0"/>
              <a:t>"col-md-3"&gt;</a:t>
            </a:r>
          </a:p>
          <a:p>
            <a:r>
              <a:rPr lang="en-US" altLang="ko-KR" sz="800" dirty="0"/>
              <a:t>    &lt;div class=</a:t>
            </a:r>
            <a:r>
              <a:rPr lang="en-US" altLang="ko-KR" sz="800" i="1" dirty="0"/>
              <a:t>"thumbnail"&gt;</a:t>
            </a:r>
          </a:p>
          <a:p>
            <a:r>
              <a:rPr lang="en-US" altLang="ko-KR" sz="800" dirty="0"/>
              <a:t>      &lt;a </a:t>
            </a:r>
            <a:r>
              <a:rPr lang="en-US" altLang="ko-KR" sz="800" dirty="0" err="1"/>
              <a:t>href</a:t>
            </a:r>
            <a:r>
              <a:rPr lang="en-US" altLang="ko-KR" sz="800" dirty="0"/>
              <a:t>=</a:t>
            </a:r>
            <a:r>
              <a:rPr lang="en-US" altLang="ko-KR" sz="800" i="1" dirty="0"/>
              <a:t>"</a:t>
            </a:r>
            <a:r>
              <a:rPr lang="en-US" altLang="ko-KR" sz="800" i="1" dirty="0" err="1"/>
              <a:t>detail.do?mno</a:t>
            </a:r>
            <a:r>
              <a:rPr lang="en-US" altLang="ko-KR" sz="800" i="1" dirty="0"/>
              <a:t>=${vo.mno }"&gt;</a:t>
            </a:r>
          </a:p>
          <a:p>
            <a:r>
              <a:rPr lang="en-US" altLang="ko-KR" sz="800" dirty="0"/>
              <a:t>        &lt;</a:t>
            </a:r>
            <a:r>
              <a:rPr lang="en-US" altLang="ko-KR" sz="800" dirty="0" err="1"/>
              <a:t>img</a:t>
            </a:r>
            <a:r>
              <a:rPr lang="en-US" altLang="ko-KR" sz="800" dirty="0"/>
              <a:t> </a:t>
            </a:r>
            <a:r>
              <a:rPr lang="en-US" altLang="ko-KR" sz="800" dirty="0" err="1"/>
              <a:t>src</a:t>
            </a:r>
            <a:r>
              <a:rPr lang="en-US" altLang="ko-KR" sz="800" dirty="0"/>
              <a:t>=</a:t>
            </a:r>
            <a:r>
              <a:rPr lang="en-US" altLang="ko-KR" sz="800" i="1" dirty="0"/>
              <a:t>"${</a:t>
            </a:r>
            <a:r>
              <a:rPr lang="en-US" altLang="ko-KR" sz="800" i="1" dirty="0" err="1"/>
              <a:t>vo.poster</a:t>
            </a:r>
            <a:r>
              <a:rPr lang="en-US" altLang="ko-KR" sz="800" i="1" dirty="0"/>
              <a:t> }" alt="Lights" style="width:240px;height:300px;"&gt;</a:t>
            </a:r>
          </a:p>
          <a:p>
            <a:r>
              <a:rPr lang="en-US" altLang="ko-KR" sz="800" dirty="0"/>
              <a:t>        </a:t>
            </a:r>
            <a:r>
              <a:rPr lang="en-US" altLang="ko-KR" sz="800" u="sng" dirty="0"/>
              <a:t>&lt;div class=</a:t>
            </a:r>
            <a:r>
              <a:rPr lang="en-US" altLang="ko-KR" sz="800" i="1" u="sng" dirty="0"/>
              <a:t>"caption"&gt;</a:t>
            </a:r>
          </a:p>
          <a:p>
            <a:r>
              <a:rPr lang="en-US" altLang="ko-KR" sz="800" dirty="0"/>
              <a:t>          &lt;p&gt;${</a:t>
            </a:r>
            <a:r>
              <a:rPr lang="en-US" altLang="ko-KR" sz="800" dirty="0" err="1"/>
              <a:t>vo.title</a:t>
            </a:r>
            <a:r>
              <a:rPr lang="en-US" altLang="ko-KR" sz="800" dirty="0"/>
              <a:t> }&lt;/p&gt;</a:t>
            </a:r>
          </a:p>
          <a:p>
            <a:r>
              <a:rPr lang="en-US" altLang="ko-KR" sz="800" dirty="0"/>
              <a:t>        &lt;/div&gt;</a:t>
            </a:r>
          </a:p>
          <a:p>
            <a:r>
              <a:rPr lang="en-US" altLang="ko-KR" sz="800" dirty="0"/>
              <a:t>      &lt;/a&gt;</a:t>
            </a:r>
          </a:p>
          <a:p>
            <a:r>
              <a:rPr lang="en-US" altLang="ko-KR" sz="800" dirty="0"/>
              <a:t>    &lt;/div&gt;</a:t>
            </a:r>
          </a:p>
          <a:p>
            <a:r>
              <a:rPr lang="en-US" altLang="ko-KR" sz="800" dirty="0"/>
              <a:t>  &lt;/div&gt;</a:t>
            </a:r>
          </a:p>
          <a:p>
            <a:r>
              <a:rPr lang="en-US" altLang="ko-KR" sz="800" dirty="0"/>
              <a:t>      &lt;/c:forEach&gt;</a:t>
            </a:r>
          </a:p>
          <a:p>
            <a:r>
              <a:rPr lang="en-US" altLang="ko-KR" sz="800" dirty="0"/>
              <a:t>     &lt;/div&gt;</a:t>
            </a:r>
          </a:p>
          <a:p>
            <a:r>
              <a:rPr lang="en-US" altLang="ko-KR" sz="800" dirty="0"/>
              <a:t>     &lt;div class=</a:t>
            </a:r>
            <a:r>
              <a:rPr lang="en-US" altLang="ko-KR" sz="800" i="1" dirty="0"/>
              <a:t>"row"&gt;</a:t>
            </a:r>
          </a:p>
          <a:p>
            <a:r>
              <a:rPr lang="en-US" altLang="ko-KR" sz="800" dirty="0"/>
              <a:t>       &lt;div class=</a:t>
            </a:r>
            <a:r>
              <a:rPr lang="en-US" altLang="ko-KR" sz="800" i="1" dirty="0"/>
              <a:t>"text-center"&gt;</a:t>
            </a:r>
          </a:p>
          <a:p>
            <a:r>
              <a:rPr lang="en-US" altLang="ko-KR" sz="800" dirty="0"/>
              <a:t>        &lt;a </a:t>
            </a:r>
            <a:r>
              <a:rPr lang="en-US" altLang="ko-KR" sz="800" dirty="0" err="1"/>
              <a:t>href</a:t>
            </a:r>
            <a:r>
              <a:rPr lang="en-US" altLang="ko-KR" sz="800" dirty="0"/>
              <a:t>=</a:t>
            </a:r>
            <a:r>
              <a:rPr lang="en-US" altLang="ko-KR" sz="800" i="1" dirty="0"/>
              <a:t>"</a:t>
            </a:r>
            <a:r>
              <a:rPr lang="en-US" altLang="ko-KR" sz="800" i="1" dirty="0" err="1"/>
              <a:t>list.do?page</a:t>
            </a:r>
            <a:r>
              <a:rPr lang="en-US" altLang="ko-KR" sz="800" i="1" dirty="0"/>
              <a:t>=${</a:t>
            </a:r>
            <a:r>
              <a:rPr lang="en-US" altLang="ko-KR" sz="800" i="1" dirty="0" err="1"/>
              <a:t>curpage</a:t>
            </a:r>
            <a:r>
              <a:rPr lang="en-US" altLang="ko-KR" sz="800" i="1" dirty="0"/>
              <a:t>&gt;1?curpage-1:curpage }" class="</a:t>
            </a:r>
            <a:r>
              <a:rPr lang="en-US" altLang="ko-KR" sz="800" i="1" dirty="0" err="1"/>
              <a:t>btn</a:t>
            </a:r>
            <a:r>
              <a:rPr lang="en-US" altLang="ko-KR" sz="800" i="1" dirty="0"/>
              <a:t> </a:t>
            </a:r>
            <a:r>
              <a:rPr lang="en-US" altLang="ko-KR" sz="800" i="1" dirty="0" err="1"/>
              <a:t>btn-sm</a:t>
            </a:r>
            <a:r>
              <a:rPr lang="en-US" altLang="ko-KR" sz="800" i="1" dirty="0"/>
              <a:t> </a:t>
            </a:r>
            <a:r>
              <a:rPr lang="en-US" altLang="ko-KR" sz="800" i="1" dirty="0" err="1"/>
              <a:t>btn</a:t>
            </a:r>
            <a:r>
              <a:rPr lang="en-US" altLang="ko-KR" sz="800" i="1" dirty="0"/>
              <a:t>-danger"&gt;</a:t>
            </a:r>
            <a:r>
              <a:rPr lang="ko-KR" altLang="en-US" sz="800" i="1" dirty="0"/>
              <a:t>이전</a:t>
            </a:r>
            <a:r>
              <a:rPr lang="en-US" altLang="ko-KR" sz="800" i="1" dirty="0"/>
              <a:t>&lt;/a&gt;</a:t>
            </a:r>
          </a:p>
          <a:p>
            <a:r>
              <a:rPr lang="en-US" altLang="ko-KR" sz="800" dirty="0"/>
              <a:t>          ${</a:t>
            </a:r>
            <a:r>
              <a:rPr lang="en-US" altLang="ko-KR" sz="800" dirty="0" err="1"/>
              <a:t>curpage</a:t>
            </a:r>
            <a:r>
              <a:rPr lang="en-US" altLang="ko-KR" sz="800" dirty="0"/>
              <a:t> } page / ${</a:t>
            </a:r>
            <a:r>
              <a:rPr lang="en-US" altLang="ko-KR" sz="800" dirty="0" err="1"/>
              <a:t>totalpage</a:t>
            </a:r>
            <a:r>
              <a:rPr lang="en-US" altLang="ko-KR" sz="800" dirty="0"/>
              <a:t> } pages</a:t>
            </a:r>
          </a:p>
          <a:p>
            <a:r>
              <a:rPr lang="en-US" altLang="ko-KR" sz="800" dirty="0"/>
              <a:t>        &lt;a </a:t>
            </a:r>
            <a:r>
              <a:rPr lang="en-US" altLang="ko-KR" sz="800" dirty="0" err="1"/>
              <a:t>href</a:t>
            </a:r>
            <a:r>
              <a:rPr lang="en-US" altLang="ko-KR" sz="800" dirty="0"/>
              <a:t>=</a:t>
            </a:r>
            <a:r>
              <a:rPr lang="en-US" altLang="ko-KR" sz="800" i="1" dirty="0"/>
              <a:t>"</a:t>
            </a:r>
            <a:r>
              <a:rPr lang="en-US" altLang="ko-KR" sz="800" i="1" dirty="0" err="1"/>
              <a:t>list.do?page</a:t>
            </a:r>
            <a:r>
              <a:rPr lang="en-US" altLang="ko-KR" sz="800" i="1" dirty="0"/>
              <a:t>=${</a:t>
            </a:r>
            <a:r>
              <a:rPr lang="en-US" altLang="ko-KR" sz="800" i="1" dirty="0" err="1"/>
              <a:t>curpage</a:t>
            </a:r>
            <a:r>
              <a:rPr lang="en-US" altLang="ko-KR" sz="800" i="1" dirty="0"/>
              <a:t>&lt;totalpage?curpage+1:curpage }" class="</a:t>
            </a:r>
            <a:r>
              <a:rPr lang="en-US" altLang="ko-KR" sz="800" i="1" dirty="0" err="1"/>
              <a:t>btn</a:t>
            </a:r>
            <a:r>
              <a:rPr lang="en-US" altLang="ko-KR" sz="800" i="1" dirty="0"/>
              <a:t> </a:t>
            </a:r>
            <a:r>
              <a:rPr lang="en-US" altLang="ko-KR" sz="800" i="1" dirty="0" err="1"/>
              <a:t>btn-sm</a:t>
            </a:r>
            <a:r>
              <a:rPr lang="en-US" altLang="ko-KR" sz="800" i="1" dirty="0"/>
              <a:t> </a:t>
            </a:r>
            <a:r>
              <a:rPr lang="en-US" altLang="ko-KR" sz="800" i="1" dirty="0" err="1"/>
              <a:t>btn</a:t>
            </a:r>
            <a:r>
              <a:rPr lang="en-US" altLang="ko-KR" sz="800" i="1" dirty="0"/>
              <a:t>-danger"&gt;</a:t>
            </a:r>
            <a:r>
              <a:rPr lang="ko-KR" altLang="en-US" sz="800" i="1" dirty="0"/>
              <a:t>다음</a:t>
            </a:r>
            <a:r>
              <a:rPr lang="en-US" altLang="ko-KR" sz="800" i="1" dirty="0"/>
              <a:t>&lt;/a&gt;</a:t>
            </a:r>
          </a:p>
          <a:p>
            <a:r>
              <a:rPr lang="en-US" altLang="ko-KR" sz="800" dirty="0"/>
              <a:t>       &lt;/div&gt;</a:t>
            </a:r>
          </a:p>
          <a:p>
            <a:r>
              <a:rPr lang="en-US" altLang="ko-KR" sz="800" dirty="0"/>
              <a:t>     &lt;/div&gt;</a:t>
            </a:r>
          </a:p>
          <a:p>
            <a:r>
              <a:rPr lang="en-US" altLang="ko-KR" sz="800" dirty="0"/>
              <a:t>   &lt;/div&gt;</a:t>
            </a:r>
          </a:p>
          <a:p>
            <a:r>
              <a:rPr lang="en-US" altLang="ko-KR" sz="800" dirty="0"/>
              <a:t>&lt;/body&gt;</a:t>
            </a:r>
          </a:p>
          <a:p>
            <a:r>
              <a:rPr lang="en-US" altLang="ko-KR" sz="800" dirty="0"/>
              <a:t>&lt;/html&gt;</a:t>
            </a:r>
            <a:endParaRPr lang="en-US" altLang="ko-KR" sz="800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Spring MVC</a:t>
            </a:r>
            <a:r>
              <a:rPr lang="ko-KR" altLang="en-US" dirty="0" smtClean="0"/>
              <a:t> 구성요소  </a:t>
            </a:r>
            <a:r>
              <a:rPr lang="en-US" altLang="ko-KR" dirty="0" smtClean="0">
                <a:sym typeface="Wingdings" pitchFamily="2" charset="2"/>
              </a:rPr>
              <a:t> 250page</a:t>
            </a:r>
            <a:endParaRPr lang="ko-KR" altLang="en-US" dirty="0"/>
          </a:p>
        </p:txBody>
      </p:sp>
      <p:pic>
        <p:nvPicPr>
          <p:cNvPr id="11266" name="Picture 2" descr="이러쿵저러쿵 :: 스프링 프레임워크 기본 강좌 (15) - 스프링 MVC 프로세스 (마지막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00108"/>
            <a:ext cx="8215370" cy="55007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Spring MVC</a:t>
            </a:r>
            <a:r>
              <a:rPr lang="ko-KR" altLang="en-US" dirty="0" smtClean="0"/>
              <a:t> 구성요소  </a:t>
            </a:r>
            <a:r>
              <a:rPr lang="en-US" altLang="ko-KR" dirty="0" smtClean="0">
                <a:sym typeface="Wingdings" pitchFamily="2" charset="2"/>
              </a:rPr>
              <a:t> 250page</a:t>
            </a:r>
            <a:endParaRPr lang="ko-KR" altLang="en-US" dirty="0"/>
          </a:p>
        </p:txBody>
      </p:sp>
      <p:pic>
        <p:nvPicPr>
          <p:cNvPr id="1026" name="Picture 2" descr="Spring 10일차 - 스프링 MV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71546"/>
            <a:ext cx="8072494" cy="48577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Spring MVC</a:t>
            </a:r>
            <a:r>
              <a:rPr lang="ko-KR" altLang="en-US" dirty="0" smtClean="0"/>
              <a:t> 구성요소  </a:t>
            </a:r>
            <a:r>
              <a:rPr lang="en-US" altLang="ko-KR" dirty="0" smtClean="0">
                <a:sym typeface="Wingdings" pitchFamily="2" charset="2"/>
              </a:rPr>
              <a:t> 250page</a:t>
            </a:r>
            <a:endParaRPr lang="ko-KR" altLang="en-US" dirty="0"/>
          </a:p>
        </p:txBody>
      </p:sp>
      <p:pic>
        <p:nvPicPr>
          <p:cNvPr id="23554" name="Picture 2" descr="Spring MVC 정리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00108"/>
            <a:ext cx="8572560" cy="55007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1158</Words>
  <Application>Microsoft Office PowerPoint</Application>
  <PresentationFormat>화면 슬라이드 쇼(4:3)</PresentationFormat>
  <Paragraphs>226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Spring MVC (9장)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 (9장)</dc:title>
  <dc:creator>SIST</dc:creator>
  <cp:lastModifiedBy>SIST</cp:lastModifiedBy>
  <cp:revision>3</cp:revision>
  <dcterms:created xsi:type="dcterms:W3CDTF">2021-10-05T08:17:47Z</dcterms:created>
  <dcterms:modified xsi:type="dcterms:W3CDTF">2021-10-05T08:44:05Z</dcterms:modified>
</cp:coreProperties>
</file>