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8803-8A71-448B-9CE1-2BB869F93011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511E-54C6-4A4C-9D4F-D0B129AA310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ermi.tistory.com/entry/Spring-Spring-Security%EB%9E%80-Spring-Security-%ED%8A%B9%EC%A7%95%EA%B3%BC-%EC%84%A4%EC%A0%9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ermi.tistory.com/entry/Spring-Spring-Security%EB%9E%80-Spring-Security-%ED%8A%B9%EC%A7%95%EA%B3%BC-%EC%84%A4%EC%A0%9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ermi.tistory.com/entry/Spring-Spring-Security%EB%9E%80-Spring-Security-%ED%8A%B9%EC%A7%95%EA%B3%BC-%EC%84%A4%EC%A0%9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Security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42852"/>
            <a:ext cx="8572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/>
              <a:t>4) HTTP </a:t>
            </a:r>
            <a:r>
              <a:rPr lang="ko-KR" altLang="en-US" b="1" dirty="0"/>
              <a:t>보안 헤더</a:t>
            </a:r>
            <a:endParaRPr lang="ko-KR" altLang="en-US" dirty="0"/>
          </a:p>
          <a:p>
            <a:pPr latinLnBrk="0"/>
            <a:r>
              <a:rPr lang="en-US" b="1" dirty="0"/>
              <a:t>HTTP </a:t>
            </a:r>
            <a:r>
              <a:rPr lang="ko-KR" altLang="en-US" b="1" dirty="0"/>
              <a:t>헤더를 강화</a:t>
            </a:r>
            <a:r>
              <a:rPr lang="ko-KR" altLang="en-US" dirty="0"/>
              <a:t>하여</a:t>
            </a:r>
            <a:r>
              <a:rPr lang="en-US" dirty="0"/>
              <a:t> XSS, X-Frame-Options </a:t>
            </a:r>
            <a:r>
              <a:rPr lang="ko-KR" altLang="en-US" dirty="0"/>
              <a:t>등에 대응한다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b="1" dirty="0"/>
              <a:t>- HSTS (HTTP Strict Transport Security)</a:t>
            </a:r>
            <a:endParaRPr lang="ko-KR" altLang="en-US" dirty="0"/>
          </a:p>
          <a:p>
            <a:pPr latinLnBrk="0"/>
            <a:r>
              <a:rPr lang="en-US" dirty="0"/>
              <a:t>WEB</a:t>
            </a:r>
            <a:r>
              <a:rPr lang="ko-KR" altLang="en-US" dirty="0"/>
              <a:t>에 접근할 때</a:t>
            </a:r>
            <a:r>
              <a:rPr lang="en-US" dirty="0"/>
              <a:t>, </a:t>
            </a:r>
            <a:r>
              <a:rPr lang="ko-KR" altLang="en-US" b="1" dirty="0"/>
              <a:t>강제적으로</a:t>
            </a:r>
            <a:r>
              <a:rPr lang="en-US" b="1" dirty="0"/>
              <a:t> HTTPS</a:t>
            </a:r>
            <a:r>
              <a:rPr lang="ko-KR" altLang="en-US" b="1" dirty="0"/>
              <a:t>로 접근</a:t>
            </a:r>
            <a:r>
              <a:rPr lang="ko-KR" altLang="en-US" dirty="0"/>
              <a:t>하도록 한다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b="1" dirty="0"/>
              <a:t>- XSS(Cross-Site Scripting) </a:t>
            </a:r>
            <a:r>
              <a:rPr lang="ko-KR" altLang="en-US" b="1" dirty="0"/>
              <a:t>보안</a:t>
            </a:r>
            <a:endParaRPr lang="ko-KR" altLang="en-US" dirty="0"/>
          </a:p>
          <a:p>
            <a:pPr latinLnBrk="0"/>
            <a:r>
              <a:rPr lang="ko-KR" altLang="en-US" b="1" dirty="0"/>
              <a:t>스크립트가 포함된</a:t>
            </a:r>
            <a:r>
              <a:rPr lang="en-US" b="1" dirty="0"/>
              <a:t> URL</a:t>
            </a:r>
            <a:r>
              <a:rPr lang="ko-KR" altLang="en-US" b="1" dirty="0"/>
              <a:t>을 필터링</a:t>
            </a:r>
            <a:r>
              <a:rPr lang="en-US" dirty="0"/>
              <a:t> </a:t>
            </a:r>
            <a:r>
              <a:rPr lang="ko-KR" altLang="en-US" dirty="0"/>
              <a:t>한다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b="1" dirty="0"/>
              <a:t>- X-Frame-Options</a:t>
            </a:r>
            <a:endParaRPr lang="ko-KR" altLang="en-US" dirty="0"/>
          </a:p>
          <a:p>
            <a:pPr latinLnBrk="0"/>
            <a:r>
              <a:rPr lang="en-US" dirty="0"/>
              <a:t>&lt;frame&gt;, &lt;</a:t>
            </a:r>
            <a:r>
              <a:rPr lang="en-US" dirty="0" err="1"/>
              <a:t>iframe</a:t>
            </a:r>
            <a:r>
              <a:rPr lang="en-US" dirty="0"/>
              <a:t>&gt;, &lt;object&gt; </a:t>
            </a:r>
            <a:r>
              <a:rPr lang="ko-KR" altLang="en-US" dirty="0"/>
              <a:t>등의 태그를 이용한</a:t>
            </a:r>
            <a:r>
              <a:rPr lang="en-US" b="1" dirty="0"/>
              <a:t> </a:t>
            </a:r>
            <a:r>
              <a:rPr lang="en-US" b="1" dirty="0" err="1"/>
              <a:t>ClickJacking</a:t>
            </a:r>
            <a:r>
              <a:rPr lang="en-US" b="1" dirty="0"/>
              <a:t> </a:t>
            </a:r>
            <a:r>
              <a:rPr lang="ko-KR" altLang="en-US" b="1" dirty="0"/>
              <a:t>공격에 대응</a:t>
            </a:r>
            <a:r>
              <a:rPr lang="ko-KR" altLang="en-US" dirty="0"/>
              <a:t>한다</a:t>
            </a:r>
            <a:r>
              <a:rPr lang="en-US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ttps://blog.kakaocdn.net/dn/cWIwVc/btrIxuYSZ46/jKXcu0MmRQzxCYkkpdKknK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8858311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64399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>
                <a:hlinkClick r:id="rId2"/>
              </a:rPr>
              <a:t>3. Spring Security </a:t>
            </a:r>
            <a:r>
              <a:rPr lang="en-US" b="1" dirty="0" err="1">
                <a:hlinkClick r:id="rId2"/>
              </a:rPr>
              <a:t>설정</a:t>
            </a:r>
            <a:endParaRPr lang="ko-KR" altLang="en-US" dirty="0"/>
          </a:p>
          <a:p>
            <a:pPr latinLnBrk="0"/>
            <a:r>
              <a:rPr lang="en-US" b="1" dirty="0"/>
              <a:t>- pom.xml : </a:t>
            </a:r>
            <a:r>
              <a:rPr lang="ko-KR" altLang="en-US" b="1" dirty="0"/>
              <a:t>라이브러리 추가</a:t>
            </a:r>
            <a:endParaRPr lang="ko-KR" altLang="en-US" dirty="0"/>
          </a:p>
          <a:p>
            <a:pPr latinLnBrk="0"/>
            <a:r>
              <a:rPr lang="en-US" sz="1200" dirty="0"/>
              <a:t>&lt;!-- Security --&gt;</a:t>
            </a:r>
            <a:endParaRPr lang="ko-KR" altLang="en-US" sz="1200" dirty="0"/>
          </a:p>
          <a:p>
            <a:pPr latinLnBrk="0"/>
            <a:r>
              <a:rPr lang="en-US" sz="1200" dirty="0"/>
              <a:t>&lt;dependency&gt;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org.springframework.security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&gt;spring-security-core&lt;/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&lt;version&gt;${</a:t>
            </a:r>
            <a:r>
              <a:rPr lang="en-US" sz="1200" dirty="0" err="1"/>
              <a:t>org.springframework</a:t>
            </a:r>
            <a:r>
              <a:rPr lang="en-US" sz="1200" dirty="0"/>
              <a:t>-version}&lt;/version&gt;</a:t>
            </a:r>
            <a:endParaRPr lang="ko-KR" altLang="en-US" sz="1200" dirty="0"/>
          </a:p>
          <a:p>
            <a:pPr latinLnBrk="0"/>
            <a:r>
              <a:rPr lang="en-US" sz="1200" dirty="0"/>
              <a:t>&lt;/dependency&gt;</a:t>
            </a:r>
            <a:endParaRPr lang="ko-KR" altLang="en-US" sz="1200" dirty="0"/>
          </a:p>
          <a:p>
            <a:pPr latinLnBrk="0"/>
            <a:r>
              <a:rPr lang="en-US" sz="1200" dirty="0"/>
              <a:t> </a:t>
            </a:r>
            <a:endParaRPr lang="ko-KR" altLang="en-US" sz="1200" dirty="0"/>
          </a:p>
          <a:p>
            <a:pPr latinLnBrk="0"/>
            <a:r>
              <a:rPr lang="en-US" sz="1200" dirty="0"/>
              <a:t>&lt;dependency&gt;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org.springframework.security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&gt;spring-security-</a:t>
            </a:r>
            <a:r>
              <a:rPr lang="en-US" sz="1200" dirty="0" err="1"/>
              <a:t>config</a:t>
            </a:r>
            <a:r>
              <a:rPr lang="en-US" sz="1200" dirty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&lt;version&gt;${</a:t>
            </a:r>
            <a:r>
              <a:rPr lang="en-US" sz="1200" dirty="0" err="1"/>
              <a:t>org.springframework</a:t>
            </a:r>
            <a:r>
              <a:rPr lang="en-US" sz="1200" dirty="0"/>
              <a:t>-version}&lt;/version&gt;</a:t>
            </a:r>
            <a:endParaRPr lang="ko-KR" altLang="en-US" sz="1200" dirty="0"/>
          </a:p>
          <a:p>
            <a:pPr latinLnBrk="0"/>
            <a:r>
              <a:rPr lang="en-US" sz="1200" dirty="0"/>
              <a:t>&lt;/dependency&gt;</a:t>
            </a:r>
            <a:endParaRPr lang="ko-KR" altLang="en-US" sz="1200" dirty="0"/>
          </a:p>
          <a:p>
            <a:pPr latinLnBrk="0"/>
            <a:r>
              <a:rPr lang="en-US" sz="1200" dirty="0"/>
              <a:t> </a:t>
            </a:r>
            <a:endParaRPr lang="ko-KR" altLang="en-US" sz="1200" dirty="0"/>
          </a:p>
          <a:p>
            <a:pPr latinLnBrk="0"/>
            <a:r>
              <a:rPr lang="en-US" sz="1200" dirty="0"/>
              <a:t>&lt;dependency&gt;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org.springframework.security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&gt;spring-security-web&lt;/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&lt;version&gt;${</a:t>
            </a:r>
            <a:r>
              <a:rPr lang="en-US" sz="1200" dirty="0" err="1"/>
              <a:t>org.springframework</a:t>
            </a:r>
            <a:r>
              <a:rPr lang="en-US" sz="1200" dirty="0"/>
              <a:t>-version}&lt;/version&gt;</a:t>
            </a:r>
            <a:endParaRPr lang="ko-KR" altLang="en-US" sz="1200" dirty="0"/>
          </a:p>
          <a:p>
            <a:pPr latinLnBrk="0"/>
            <a:r>
              <a:rPr lang="en-US" sz="1200" dirty="0"/>
              <a:t>&lt;/dependency&gt;</a:t>
            </a:r>
            <a:endParaRPr lang="ko-KR" altLang="en-US" sz="1200" dirty="0"/>
          </a:p>
          <a:p>
            <a:pPr latinLnBrk="0"/>
            <a:r>
              <a:rPr lang="en-US" sz="1200" dirty="0"/>
              <a:t> </a:t>
            </a:r>
            <a:endParaRPr lang="ko-KR" altLang="en-US" sz="1200" dirty="0"/>
          </a:p>
          <a:p>
            <a:pPr latinLnBrk="0"/>
            <a:r>
              <a:rPr lang="en-US" sz="1200" dirty="0"/>
              <a:t>&lt;dependency&gt;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org.springframework.security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&gt;spring-security-</a:t>
            </a:r>
            <a:r>
              <a:rPr lang="en-US" sz="1200" dirty="0" err="1"/>
              <a:t>taglibs</a:t>
            </a:r>
            <a:r>
              <a:rPr lang="en-US" sz="1200" dirty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&lt;version&gt;${</a:t>
            </a:r>
            <a:r>
              <a:rPr lang="en-US" sz="1200" dirty="0" err="1"/>
              <a:t>org.springframework</a:t>
            </a:r>
            <a:r>
              <a:rPr lang="en-US" sz="1200" dirty="0"/>
              <a:t>-version}&lt;/version&gt;</a:t>
            </a:r>
            <a:endParaRPr lang="ko-KR" altLang="en-US" sz="1200" dirty="0"/>
          </a:p>
          <a:p>
            <a:pPr latinLnBrk="0"/>
            <a:r>
              <a:rPr lang="en-US" sz="1200" dirty="0"/>
              <a:t>&lt;/dependency&gt;</a:t>
            </a:r>
            <a:endParaRPr lang="ko-KR" altLang="en-US" sz="1200" dirty="0"/>
          </a:p>
          <a:p>
            <a:pPr latinLnBrk="0"/>
            <a:r>
              <a:rPr lang="en-US" sz="1200" dirty="0"/>
              <a:t> </a:t>
            </a:r>
            <a:endParaRPr lang="ko-KR" altLang="en-US" sz="1200" dirty="0"/>
          </a:p>
          <a:p>
            <a:pPr latinLnBrk="0"/>
            <a:r>
              <a:rPr lang="en-US" sz="1200" dirty="0"/>
              <a:t>&lt;dependency&gt;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org.springframework.security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&gt;spring-security-test&lt;/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  <a:endParaRPr lang="ko-KR" altLang="en-US" sz="1200" dirty="0"/>
          </a:p>
          <a:p>
            <a:pPr latinLnBrk="0"/>
            <a:r>
              <a:rPr lang="en-US" sz="1200" dirty="0"/>
              <a:t>    &lt;version&gt;${</a:t>
            </a:r>
            <a:r>
              <a:rPr lang="en-US" sz="1200" dirty="0" err="1"/>
              <a:t>org.springframework</a:t>
            </a:r>
            <a:r>
              <a:rPr lang="en-US" sz="1200" dirty="0"/>
              <a:t>-version}&lt;/version&gt;</a:t>
            </a:r>
            <a:endParaRPr lang="ko-KR" altLang="en-US" sz="1200" dirty="0"/>
          </a:p>
          <a:p>
            <a:pPr latinLnBrk="0"/>
            <a:r>
              <a:rPr lang="en-US" sz="1200" dirty="0"/>
              <a:t>&lt;/dependency&gt;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ttps://blog.kakaocdn.net/dn/bwODWE/btrIvSl3JFS/TAFBKdX3TvUvpKuKpliB9k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19417"/>
            <a:ext cx="8786875" cy="6019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https://blog.kakaocdn.net/dn/FoeDJ/btrIseJxyVG/jXE8sSGEsbEfiix810baNk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14290"/>
            <a:ext cx="8572560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ttps://blog.kakaocdn.net/dn/oJEnV/btrIywCjibw/EkCbhgTHVB5MLs8yn092HK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572560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https://blog.kakaocdn.net/dn/HfJhf/btrIseQiIpz/8rqi5JYKwCIWTEjH2kIgrk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85728"/>
            <a:ext cx="8643997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ttps://blog.kakaocdn.net/dn/biZAw8/btrIy9T0PPE/hU3aOiVvd2MiWDjfEVPKW0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8715436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https://blog.kakaocdn.net/dn/l358r/btrIwHdxHJh/SwxdWOk0n3qEtQtg7m7G80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85728"/>
            <a:ext cx="857256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>
                <a:hlinkClick r:id="rId2"/>
              </a:rPr>
              <a:t>1. </a:t>
            </a:r>
            <a:r>
              <a:rPr lang="en-US" b="1" dirty="0" err="1">
                <a:hlinkClick r:id="rId2"/>
              </a:rPr>
              <a:t>스프링</a:t>
            </a:r>
            <a:r>
              <a:rPr lang="en-US" b="1" dirty="0">
                <a:hlinkClick r:id="rId2"/>
              </a:rPr>
              <a:t> </a:t>
            </a:r>
            <a:r>
              <a:rPr lang="en-US" b="1" dirty="0" err="1">
                <a:hlinkClick r:id="rId2"/>
              </a:rPr>
              <a:t>시큐리티</a:t>
            </a:r>
            <a:r>
              <a:rPr lang="en-US" b="1" dirty="0">
                <a:hlinkClick r:id="rId2"/>
              </a:rPr>
              <a:t>(Spring Security)란?</a:t>
            </a:r>
            <a:endParaRPr lang="ko-KR" altLang="en-US" dirty="0"/>
          </a:p>
          <a:p>
            <a:pPr latinLnBrk="0"/>
            <a:endParaRPr lang="en-US" dirty="0" smtClean="0"/>
          </a:p>
          <a:p>
            <a:pPr latinLnBrk="0"/>
            <a:r>
              <a:rPr lang="en-US" dirty="0" smtClean="0"/>
              <a:t>Spring </a:t>
            </a:r>
            <a:r>
              <a:rPr lang="ko-KR" altLang="en-US" dirty="0"/>
              <a:t>기반 </a:t>
            </a:r>
            <a:r>
              <a:rPr lang="ko-KR" altLang="en-US" dirty="0" smtClean="0"/>
              <a:t>애플리케이션의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보안</a:t>
            </a:r>
            <a:r>
              <a:rPr lang="en-US" b="1" dirty="0"/>
              <a:t>(</a:t>
            </a:r>
            <a:r>
              <a:rPr lang="ko-KR" altLang="en-US" b="1" dirty="0"/>
              <a:t>인증과 권한</a:t>
            </a:r>
            <a:r>
              <a:rPr lang="en-US" b="1" dirty="0"/>
              <a:t>, </a:t>
            </a:r>
            <a:r>
              <a:rPr lang="ko-KR" altLang="en-US" b="1" dirty="0"/>
              <a:t>인가 등</a:t>
            </a:r>
            <a:r>
              <a:rPr lang="en-US" b="1" dirty="0"/>
              <a:t>)</a:t>
            </a:r>
            <a:r>
              <a:rPr lang="ko-KR" altLang="en-US" b="1" dirty="0"/>
              <a:t>을 담당</a:t>
            </a:r>
            <a:r>
              <a:rPr lang="ko-KR" altLang="en-US" dirty="0"/>
              <a:t>하는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spring</a:t>
            </a:r>
            <a:r>
              <a:rPr lang="ko-KR" altLang="en-US" dirty="0"/>
              <a:t>의 하위 프레임워크</a:t>
            </a:r>
          </a:p>
          <a:p>
            <a:endParaRPr lang="ko-KR" altLang="en-US" dirty="0"/>
          </a:p>
        </p:txBody>
      </p:sp>
      <p:pic>
        <p:nvPicPr>
          <p:cNvPr id="5" name="그림 4" descr="https://blog.kakaocdn.net/dn/cjlmLN/btrIywvA8bS/EIU3upWZ95FZqM5793WLLK/im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14488"/>
            <a:ext cx="865125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https://blog.kakaocdn.net/dn/bYu42m/btrIzET6Kyu/khDGdQ6YDcCfWCgAS1UVgK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643997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715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>
                <a:hlinkClick r:id="rId2"/>
              </a:rPr>
              <a:t>2. Spring </a:t>
            </a:r>
            <a:r>
              <a:rPr lang="en-US" b="1" dirty="0" err="1">
                <a:hlinkClick r:id="rId2"/>
              </a:rPr>
              <a:t>Security의</a:t>
            </a:r>
            <a:r>
              <a:rPr lang="en-US" b="1" dirty="0">
                <a:hlinkClick r:id="rId2"/>
              </a:rPr>
              <a:t> </a:t>
            </a:r>
            <a:r>
              <a:rPr lang="en-US" b="1" dirty="0" err="1" smtClean="0">
                <a:hlinkClick r:id="rId2"/>
              </a:rPr>
              <a:t>특징</a:t>
            </a:r>
            <a:endParaRPr lang="en-US" b="1" dirty="0" smtClean="0"/>
          </a:p>
          <a:p>
            <a:pPr latinLnBrk="0"/>
            <a:endParaRPr lang="ko-KR" altLang="en-US" dirty="0"/>
          </a:p>
          <a:p>
            <a:pPr latinLnBrk="0"/>
            <a:r>
              <a:rPr lang="en-US" b="1" dirty="0"/>
              <a:t>1) </a:t>
            </a:r>
            <a:r>
              <a:rPr lang="ko-KR" altLang="en-US" b="1" dirty="0"/>
              <a:t>애플리케이션의 모든</a:t>
            </a:r>
            <a:r>
              <a:rPr lang="en-US" b="1" dirty="0"/>
              <a:t> URL</a:t>
            </a:r>
            <a:r>
              <a:rPr lang="ko-KR" altLang="en-US" b="1" dirty="0"/>
              <a:t>에 대한 인증 요구</a:t>
            </a:r>
            <a:endParaRPr lang="ko-KR" altLang="en-US" dirty="0"/>
          </a:p>
          <a:p>
            <a:r>
              <a:rPr lang="ko-KR" altLang="en-US" dirty="0"/>
              <a:t>인증</a:t>
            </a:r>
            <a:r>
              <a:rPr lang="en-US" dirty="0"/>
              <a:t>, </a:t>
            </a:r>
            <a:r>
              <a:rPr lang="ko-KR" altLang="en-US" dirty="0"/>
              <a:t>인가되지 않은 사용자는</a:t>
            </a:r>
            <a:r>
              <a:rPr lang="en-US" dirty="0"/>
              <a:t> </a:t>
            </a:r>
            <a:r>
              <a:rPr lang="en-US" b="1" dirty="0"/>
              <a:t>Security Filter</a:t>
            </a:r>
            <a:r>
              <a:rPr lang="ko-KR" altLang="en-US" dirty="0"/>
              <a:t>에서 </a:t>
            </a:r>
            <a:r>
              <a:rPr lang="ko-KR" altLang="en-US" dirty="0" smtClean="0"/>
              <a:t>걸러낸다</a:t>
            </a:r>
            <a:endParaRPr lang="en-US" altLang="ko-KR" dirty="0" smtClean="0"/>
          </a:p>
          <a:p>
            <a:r>
              <a:rPr lang="en-US" dirty="0"/>
              <a:t>ex) login </a:t>
            </a:r>
            <a:r>
              <a:rPr lang="ko-KR" altLang="en-US" dirty="0"/>
              <a:t>창으로 이동</a:t>
            </a:r>
            <a:r>
              <a:rPr lang="en-US" dirty="0"/>
              <a:t>, 403 </a:t>
            </a:r>
            <a:r>
              <a:rPr lang="ko-KR" altLang="en-US" dirty="0"/>
              <a:t>에러 발생</a:t>
            </a:r>
          </a:p>
        </p:txBody>
      </p:sp>
      <p:pic>
        <p:nvPicPr>
          <p:cNvPr id="4" name="그림 3" descr="https://blog.kakaocdn.net/dn/XhyEy/btrIvSGjLtw/hxA7kIlAkVClKuls65HhAk/im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3" y="1857364"/>
            <a:ext cx="878687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/>
              <a:t>2) </a:t>
            </a:r>
            <a:r>
              <a:rPr lang="ko-KR" altLang="en-US" b="1" dirty="0" err="1"/>
              <a:t>시큐리티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커스터마이징</a:t>
            </a:r>
            <a:endParaRPr lang="en-US" altLang="ko-KR" b="1" dirty="0" smtClean="0"/>
          </a:p>
          <a:p>
            <a:pPr latinLnBrk="0"/>
            <a:endParaRPr lang="ko-KR" altLang="en-US" dirty="0"/>
          </a:p>
          <a:p>
            <a:pPr latinLnBrk="0"/>
            <a:r>
              <a:rPr lang="ko-KR" altLang="en-US" dirty="0" err="1"/>
              <a:t>시큐리티</a:t>
            </a:r>
            <a:r>
              <a:rPr lang="ko-KR" altLang="en-US" dirty="0"/>
              <a:t> 내의 소스를 </a:t>
            </a:r>
            <a:r>
              <a:rPr lang="ko-KR" altLang="en-US" dirty="0" err="1"/>
              <a:t>커스터마이징</a:t>
            </a:r>
            <a:r>
              <a:rPr lang="ko-KR" altLang="en-US" dirty="0"/>
              <a:t> 할 수 있다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ex) </a:t>
            </a:r>
            <a:r>
              <a:rPr lang="en-US" dirty="0" err="1"/>
              <a:t>LoginSuccessHandler</a:t>
            </a:r>
            <a:r>
              <a:rPr lang="en-US" dirty="0"/>
              <a:t>, </a:t>
            </a:r>
            <a:r>
              <a:rPr lang="en-US" dirty="0" err="1"/>
              <a:t>LoginFailHandler</a:t>
            </a:r>
            <a:r>
              <a:rPr lang="en-US" dirty="0"/>
              <a:t>, </a:t>
            </a:r>
            <a:r>
              <a:rPr lang="en-US" dirty="0" err="1"/>
              <a:t>UserDetailsService</a:t>
            </a:r>
            <a:r>
              <a:rPr lang="en-US" dirty="0"/>
              <a:t> </a:t>
            </a:r>
            <a:r>
              <a:rPr lang="ko-KR" altLang="en-US" dirty="0"/>
              <a:t>등</a:t>
            </a:r>
          </a:p>
        </p:txBody>
      </p:sp>
      <p:pic>
        <p:nvPicPr>
          <p:cNvPr id="5" name="그림 4" descr="https://blog.kakaocdn.net/dn/2KlbF/btrIyZEgZ6X/Bh6HE34XkfVRRvd6vuh6ZK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643050"/>
            <a:ext cx="871543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https://blog.kakaocdn.net/dn/b5lAkB/btrIBUoDWSF/bmmXeZww2pWOKBZB2YcXO0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501122" cy="346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https://blog.kakaocdn.net/dn/bOwOnH/btrIAC2HMJv/iZLGLiKG3FVRg3nJuT3om0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0352"/>
            <a:ext cx="8786874" cy="629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8429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/>
              <a:t>3) CSRF </a:t>
            </a:r>
            <a:r>
              <a:rPr lang="ko-KR" altLang="en-US" b="1" dirty="0"/>
              <a:t>공격</a:t>
            </a:r>
            <a:r>
              <a:rPr lang="en-US" b="1" dirty="0"/>
              <a:t>, </a:t>
            </a:r>
            <a:r>
              <a:rPr lang="ko-KR" altLang="en-US" b="1" dirty="0"/>
              <a:t>세션 고정 방지</a:t>
            </a:r>
            <a:endParaRPr lang="ko-KR" altLang="en-US" dirty="0"/>
          </a:p>
          <a:p>
            <a:pPr latinLnBrk="0"/>
            <a:r>
              <a:rPr lang="en-US" dirty="0"/>
              <a:t>CSRF, </a:t>
            </a:r>
            <a:r>
              <a:rPr lang="ko-KR" altLang="en-US" dirty="0"/>
              <a:t>세션 고정 등</a:t>
            </a:r>
            <a:r>
              <a:rPr lang="en-US" dirty="0"/>
              <a:t> </a:t>
            </a:r>
            <a:r>
              <a:rPr lang="ko-KR" altLang="en-US" b="1" dirty="0"/>
              <a:t>세션을 활용한 공격들을 방지</a:t>
            </a:r>
            <a:r>
              <a:rPr lang="ko-KR" altLang="en-US" dirty="0"/>
              <a:t>한다</a:t>
            </a:r>
            <a:r>
              <a:rPr lang="en-US" dirty="0"/>
              <a:t>.</a:t>
            </a:r>
            <a:endParaRPr lang="ko-KR" altLang="en-US" dirty="0"/>
          </a:p>
          <a:p>
            <a:pPr latinLnBrk="0"/>
            <a:r>
              <a:rPr lang="en-US" dirty="0"/>
              <a:t> </a:t>
            </a:r>
            <a:endParaRPr lang="ko-KR" altLang="en-US" dirty="0"/>
          </a:p>
          <a:p>
            <a:pPr latinLnBrk="0"/>
            <a:r>
              <a:rPr lang="en-US" b="1" dirty="0"/>
              <a:t>- CSRF(Cross Site Request Forgery)</a:t>
            </a:r>
            <a:endParaRPr lang="ko-KR" altLang="en-US" dirty="0"/>
          </a:p>
          <a:p>
            <a:pPr latinLnBrk="0"/>
            <a:r>
              <a:rPr lang="ko-KR" altLang="en-US" dirty="0"/>
              <a:t>사용자의 의지와는 무관하게 공격자가</a:t>
            </a:r>
            <a:r>
              <a:rPr lang="en-US" dirty="0"/>
              <a:t> </a:t>
            </a:r>
            <a:r>
              <a:rPr lang="ko-KR" altLang="en-US" b="1" dirty="0"/>
              <a:t>수정</a:t>
            </a:r>
            <a:r>
              <a:rPr lang="en-US" b="1" dirty="0"/>
              <a:t>, </a:t>
            </a:r>
            <a:r>
              <a:rPr lang="ko-KR" altLang="en-US" b="1" dirty="0"/>
              <a:t>삭제</a:t>
            </a:r>
            <a:r>
              <a:rPr lang="en-US" b="1" dirty="0"/>
              <a:t>, </a:t>
            </a:r>
            <a:r>
              <a:rPr lang="ko-KR" altLang="en-US" b="1" dirty="0"/>
              <a:t>등록 등을 특정 웹사이트에 요청</a:t>
            </a:r>
            <a:r>
              <a:rPr lang="ko-KR" altLang="en-US" dirty="0"/>
              <a:t>하게 만드는 공격</a:t>
            </a:r>
          </a:p>
          <a:p>
            <a:endParaRPr lang="ko-KR" altLang="en-US" dirty="0"/>
          </a:p>
        </p:txBody>
      </p:sp>
      <p:pic>
        <p:nvPicPr>
          <p:cNvPr id="5" name="그림 4" descr="https://blog.kakaocdn.net/dn/dOQM2u/btrItl9soFu/2w8Wexpsikyb3U1Ex0N5S0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643998" cy="480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142852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b="1" dirty="0"/>
              <a:t>- </a:t>
            </a:r>
            <a:r>
              <a:rPr lang="ko-KR" altLang="en-US" b="1" dirty="0"/>
              <a:t>세션 고정</a:t>
            </a:r>
            <a:r>
              <a:rPr lang="en-US" b="1" dirty="0"/>
              <a:t>(Session Fixation)</a:t>
            </a:r>
            <a:endParaRPr lang="ko-KR" altLang="en-US" dirty="0"/>
          </a:p>
          <a:p>
            <a:pPr latinLnBrk="0"/>
            <a:r>
              <a:rPr lang="ko-KR" altLang="en-US" dirty="0"/>
              <a:t>사용자에게</a:t>
            </a:r>
            <a:r>
              <a:rPr lang="en-US" dirty="0"/>
              <a:t> </a:t>
            </a:r>
            <a:r>
              <a:rPr lang="ko-KR" altLang="en-US" b="1" dirty="0"/>
              <a:t>고정된 세션</a:t>
            </a:r>
            <a:r>
              <a:rPr lang="en-US" b="1" dirty="0"/>
              <a:t>ID</a:t>
            </a:r>
            <a:r>
              <a:rPr lang="ko-KR" altLang="en-US" b="1" dirty="0"/>
              <a:t>가 발급</a:t>
            </a:r>
            <a:r>
              <a:rPr lang="ko-KR" altLang="en-US" dirty="0"/>
              <a:t>되는 경우</a:t>
            </a:r>
            <a:r>
              <a:rPr lang="en-US" dirty="0"/>
              <a:t>, </a:t>
            </a:r>
            <a:r>
              <a:rPr lang="ko-KR" altLang="en-US" dirty="0"/>
              <a:t>공격자가 세션</a:t>
            </a:r>
            <a:r>
              <a:rPr lang="en-US" dirty="0"/>
              <a:t>ID</a:t>
            </a:r>
            <a:r>
              <a:rPr lang="ko-KR" altLang="en-US" dirty="0"/>
              <a:t>를 탈취하여 접근 및 권한을 우회하는 공격</a:t>
            </a:r>
          </a:p>
          <a:p>
            <a:endParaRPr lang="ko-KR" altLang="en-US" dirty="0"/>
          </a:p>
        </p:txBody>
      </p:sp>
      <p:pic>
        <p:nvPicPr>
          <p:cNvPr id="6" name="그림 5" descr="https://blog.kakaocdn.net/dn/bdtNa2/btrIyn51wNq/gvySKiXvKC5SQFl5dwCLW1/im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131</Words>
  <Application>Microsoft Office PowerPoint</Application>
  <PresentationFormat>화면 슬라이드 쇼(4:3)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Spring Security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sist</dc:creator>
  <cp:lastModifiedBy>sist</cp:lastModifiedBy>
  <cp:revision>2</cp:revision>
  <dcterms:created xsi:type="dcterms:W3CDTF">2025-04-15T08:20:54Z</dcterms:created>
  <dcterms:modified xsi:type="dcterms:W3CDTF">2025-04-15T08:32:20Z</dcterms:modified>
</cp:coreProperties>
</file>