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58" r:id="rId4"/>
    <p:sldId id="259" r:id="rId5"/>
    <p:sldId id="260" r:id="rId6"/>
    <p:sldId id="261" r:id="rId7"/>
    <p:sldId id="262" r:id="rId8"/>
    <p:sldId id="284" r:id="rId9"/>
    <p:sldId id="285" r:id="rId10"/>
    <p:sldId id="289" r:id="rId11"/>
    <p:sldId id="263" r:id="rId12"/>
    <p:sldId id="264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449F-D213-4CC3-8C56-603CA91D90B0}" type="datetimeFigureOut">
              <a:rPr lang="ko-KR" altLang="en-US" smtClean="0"/>
              <a:pPr/>
              <a:t>2025-07-29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6EE5-B3BD-44AB-8BF3-B76869728B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449F-D213-4CC3-8C56-603CA91D90B0}" type="datetimeFigureOut">
              <a:rPr lang="ko-KR" altLang="en-US" smtClean="0"/>
              <a:pPr/>
              <a:t>2025-07-29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6EE5-B3BD-44AB-8BF3-B76869728B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449F-D213-4CC3-8C56-603CA91D90B0}" type="datetimeFigureOut">
              <a:rPr lang="ko-KR" altLang="en-US" smtClean="0"/>
              <a:pPr/>
              <a:t>2025-07-29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6EE5-B3BD-44AB-8BF3-B76869728B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449F-D213-4CC3-8C56-603CA91D90B0}" type="datetimeFigureOut">
              <a:rPr lang="ko-KR" altLang="en-US" smtClean="0"/>
              <a:pPr/>
              <a:t>2025-07-29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6EE5-B3BD-44AB-8BF3-B76869728B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449F-D213-4CC3-8C56-603CA91D90B0}" type="datetimeFigureOut">
              <a:rPr lang="ko-KR" altLang="en-US" smtClean="0"/>
              <a:pPr/>
              <a:t>2025-07-29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6EE5-B3BD-44AB-8BF3-B76869728B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449F-D213-4CC3-8C56-603CA91D90B0}" type="datetimeFigureOut">
              <a:rPr lang="ko-KR" altLang="en-US" smtClean="0"/>
              <a:pPr/>
              <a:t>2025-07-29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6EE5-B3BD-44AB-8BF3-B76869728B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449F-D213-4CC3-8C56-603CA91D90B0}" type="datetimeFigureOut">
              <a:rPr lang="ko-KR" altLang="en-US" smtClean="0"/>
              <a:pPr/>
              <a:t>2025-07-29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6EE5-B3BD-44AB-8BF3-B76869728B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449F-D213-4CC3-8C56-603CA91D90B0}" type="datetimeFigureOut">
              <a:rPr lang="ko-KR" altLang="en-US" smtClean="0"/>
              <a:pPr/>
              <a:t>2025-07-29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6EE5-B3BD-44AB-8BF3-B76869728B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449F-D213-4CC3-8C56-603CA91D90B0}" type="datetimeFigureOut">
              <a:rPr lang="ko-KR" altLang="en-US" smtClean="0"/>
              <a:pPr/>
              <a:t>2025-07-29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6EE5-B3BD-44AB-8BF3-B76869728B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449F-D213-4CC3-8C56-603CA91D90B0}" type="datetimeFigureOut">
              <a:rPr lang="ko-KR" altLang="en-US" smtClean="0"/>
              <a:pPr/>
              <a:t>2025-07-29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6EE5-B3BD-44AB-8BF3-B76869728B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9449F-D213-4CC3-8C56-603CA91D90B0}" type="datetimeFigureOut">
              <a:rPr lang="ko-KR" altLang="en-US" smtClean="0"/>
              <a:pPr/>
              <a:t>2025-07-29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36EE5-B3BD-44AB-8BF3-B76869728B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9449F-D213-4CC3-8C56-603CA91D90B0}" type="datetimeFigureOut">
              <a:rPr lang="ko-KR" altLang="en-US" smtClean="0"/>
              <a:pPr/>
              <a:t>2025-07-29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36EE5-B3BD-44AB-8BF3-B76869728B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jjsk27.files.wordpress.com/2011/12/image97.png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자바 </a:t>
            </a:r>
            <a:r>
              <a:rPr lang="ko-KR" alt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제어문</a:t>
            </a:r>
            <a:r>
              <a:rPr lang="ko-KR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정리</a:t>
            </a:r>
            <a:endParaRPr lang="ko-KR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kakaocdn.net/dna/Xxv3E/btqCLcQC3o0/AAAAAAAAAAAAAAAAAAAAADAGi8OZAw3VzbsLixa1XzYifAYIgAIYoMwbhjxfXtty/img.png?credential=yqXZFxpELC7KVnFOS48ylbz2pIh7yKj8&amp;expires=1753973999&amp;allow_ip=&amp;allow_referer=&amp;signature=S3yHFF%2Bm03nrdar6Iqa2If1Cx5A%3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142984"/>
            <a:ext cx="8382030" cy="5205408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5-3. </a:t>
            </a:r>
            <a:r>
              <a:rPr lang="ko-KR" altLang="en-US" sz="3600" b="1" dirty="0" err="1" smtClean="0"/>
              <a:t>반복문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(for)</a:t>
            </a:r>
            <a:r>
              <a:rPr lang="ko-KR" altLang="en-US" sz="3600" b="1" dirty="0" smtClean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6</a:t>
            </a:r>
            <a:r>
              <a:rPr lang="en-US" altLang="ko-KR" sz="3600" b="1" dirty="0" smtClean="0"/>
              <a:t>. </a:t>
            </a:r>
            <a:r>
              <a:rPr lang="ko-KR" altLang="en-US" sz="3600" b="1" dirty="0" err="1" smtClean="0"/>
              <a:t>반복문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(while)</a:t>
            </a:r>
            <a:r>
              <a:rPr lang="ko-KR" altLang="en-US" sz="3600" b="1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42968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7. </a:t>
            </a:r>
            <a:r>
              <a:rPr lang="ko-KR" altLang="en-US" sz="3600" b="1" dirty="0" err="1" smtClean="0"/>
              <a:t>반복문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(</a:t>
            </a:r>
            <a:r>
              <a:rPr lang="en-US" altLang="ko-KR" sz="3600" b="1" dirty="0" err="1" smtClean="0"/>
              <a:t>do~while</a:t>
            </a:r>
            <a:r>
              <a:rPr lang="en-US" altLang="ko-KR" sz="3600" b="1" dirty="0" smtClean="0"/>
              <a:t>)</a:t>
            </a:r>
            <a:r>
              <a:rPr lang="ko-KR" altLang="en-US" sz="3600" b="1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821537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7-1. </a:t>
            </a:r>
            <a:r>
              <a:rPr lang="ko-KR" altLang="en-US" sz="3600" b="1" dirty="0" err="1" smtClean="0"/>
              <a:t>제어문</a:t>
            </a:r>
            <a:r>
              <a:rPr lang="ko-KR" altLang="en-US" sz="3600" b="1" dirty="0" smtClean="0"/>
              <a:t> 참조</a:t>
            </a:r>
            <a:endParaRPr lang="ko-KR" altLang="en-US" dirty="0"/>
          </a:p>
        </p:txBody>
      </p:sp>
      <p:pic>
        <p:nvPicPr>
          <p:cNvPr id="6" name="그림 5" descr="https://velog.velcdn.com/images/trees/post/cd8fe4c6-fa64-43d1-860f-8c6cc2d5165b/im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8143932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7-2. </a:t>
            </a:r>
            <a:r>
              <a:rPr lang="ko-KR" altLang="en-US" sz="3600" b="1" dirty="0" err="1" smtClean="0"/>
              <a:t>제어문</a:t>
            </a:r>
            <a:r>
              <a:rPr lang="ko-KR" altLang="en-US" sz="3600" b="1" dirty="0" smtClean="0"/>
              <a:t> 참조</a:t>
            </a:r>
            <a:endParaRPr lang="ko-KR" altLang="en-US" dirty="0"/>
          </a:p>
        </p:txBody>
      </p:sp>
      <p:pic>
        <p:nvPicPr>
          <p:cNvPr id="5" name="그림 4" descr="https://velog.velcdn.com/images/trees/post/f31120c9-6ddd-46bc-8d5e-a0378b3f958c/im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792961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7-3. </a:t>
            </a:r>
            <a:r>
              <a:rPr lang="ko-KR" altLang="en-US" sz="3600" b="1" dirty="0" err="1" smtClean="0"/>
              <a:t>제어문</a:t>
            </a:r>
            <a:r>
              <a:rPr lang="ko-KR" altLang="en-US" sz="3600" b="1" dirty="0" smtClean="0"/>
              <a:t> 참조</a:t>
            </a:r>
            <a:endParaRPr lang="ko-KR" altLang="en-US" dirty="0"/>
          </a:p>
        </p:txBody>
      </p:sp>
      <p:pic>
        <p:nvPicPr>
          <p:cNvPr id="6" name="그림 5" descr="https://velog.velcdn.com/images/trees/post/6ea137b5-fbf1-4737-b366-424fbe2c4f27/im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71546"/>
            <a:ext cx="771530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7-4. </a:t>
            </a:r>
            <a:r>
              <a:rPr lang="ko-KR" altLang="en-US" sz="3600" b="1" dirty="0" err="1" smtClean="0"/>
              <a:t>제어문</a:t>
            </a:r>
            <a:r>
              <a:rPr lang="ko-KR" altLang="en-US" sz="3600" b="1" dirty="0" smtClean="0"/>
              <a:t> 참조</a:t>
            </a:r>
            <a:endParaRPr lang="ko-KR" altLang="en-US" dirty="0"/>
          </a:p>
        </p:txBody>
      </p:sp>
      <p:pic>
        <p:nvPicPr>
          <p:cNvPr id="5" name="그림 4" descr="https://velog.velcdn.com/images/trees/post/e9c0a4fa-a9e7-411b-a61a-199c9dbf8f68/im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07249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7-5. </a:t>
            </a:r>
            <a:r>
              <a:rPr lang="ko-KR" altLang="en-US" sz="3600" b="1" dirty="0" err="1" smtClean="0"/>
              <a:t>제어문</a:t>
            </a:r>
            <a:r>
              <a:rPr lang="ko-KR" altLang="en-US" sz="3600" b="1" dirty="0" smtClean="0"/>
              <a:t> 참조</a:t>
            </a:r>
            <a:endParaRPr lang="ko-KR" altLang="en-US" dirty="0"/>
          </a:p>
        </p:txBody>
      </p:sp>
      <p:pic>
        <p:nvPicPr>
          <p:cNvPr id="6" name="그림 5" descr="https://velog.velcdn.com/images/trees/post/506ad6f5-bcb6-4fa9-a79a-2c52f2d393fc/im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07249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7-6. </a:t>
            </a:r>
            <a:r>
              <a:rPr lang="ko-KR" altLang="en-US" sz="3600" b="1" dirty="0" err="1" smtClean="0"/>
              <a:t>제어문</a:t>
            </a:r>
            <a:r>
              <a:rPr lang="ko-KR" altLang="en-US" sz="3600" b="1" dirty="0" smtClean="0"/>
              <a:t> 참조</a:t>
            </a:r>
            <a:endParaRPr lang="ko-KR" altLang="en-US" dirty="0"/>
          </a:p>
        </p:txBody>
      </p:sp>
      <p:pic>
        <p:nvPicPr>
          <p:cNvPr id="5" name="그림 4" descr="https://velog.velcdn.com/images/trees/post/3b4552a8-23fa-4372-be39-5248bab1aed4/im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142984"/>
            <a:ext cx="8001056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7-7. </a:t>
            </a:r>
            <a:r>
              <a:rPr lang="ko-KR" altLang="en-US" sz="3600" b="1" dirty="0" err="1" smtClean="0"/>
              <a:t>제어문</a:t>
            </a:r>
            <a:r>
              <a:rPr lang="ko-KR" altLang="en-US" sz="3600" b="1" dirty="0" smtClean="0"/>
              <a:t> 참조</a:t>
            </a:r>
            <a:endParaRPr lang="ko-KR" altLang="en-US" dirty="0"/>
          </a:p>
        </p:txBody>
      </p:sp>
      <p:pic>
        <p:nvPicPr>
          <p:cNvPr id="6" name="그림 5" descr="https://velog.velcdn.com/images/trees/post/502387a5-ce6d-4c2e-a99a-37db401f406f/im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0"/>
            <a:ext cx="800105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wikidocs.net/images/page/258136/1_%E1%84%8C%E1%85%A6%E1%84%8B%E1%85%A5%E1%84%86%E1%85%AE%E1%86%AB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14290"/>
            <a:ext cx="8715436" cy="65214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7-8. </a:t>
            </a:r>
            <a:r>
              <a:rPr lang="ko-KR" altLang="en-US" sz="3600" b="1" dirty="0" err="1" smtClean="0"/>
              <a:t>제어문</a:t>
            </a:r>
            <a:r>
              <a:rPr lang="ko-KR" altLang="en-US" sz="3600" b="1" dirty="0" smtClean="0"/>
              <a:t> 참조</a:t>
            </a:r>
            <a:endParaRPr lang="ko-KR" altLang="en-US" dirty="0"/>
          </a:p>
        </p:txBody>
      </p:sp>
      <p:pic>
        <p:nvPicPr>
          <p:cNvPr id="5" name="그림 4" descr="https://velog.velcdn.com/images/trees/post/2df71bd9-69d9-4695-bc98-495d3714bbba/im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8001056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7-9. </a:t>
            </a:r>
            <a:r>
              <a:rPr lang="ko-KR" altLang="en-US" sz="3600" b="1" dirty="0" err="1" smtClean="0"/>
              <a:t>제어문</a:t>
            </a:r>
            <a:r>
              <a:rPr lang="ko-KR" altLang="en-US" sz="3600" b="1" dirty="0" smtClean="0"/>
              <a:t> 참조</a:t>
            </a:r>
            <a:endParaRPr lang="ko-KR" altLang="en-US" dirty="0"/>
          </a:p>
        </p:txBody>
      </p:sp>
      <p:pic>
        <p:nvPicPr>
          <p:cNvPr id="6" name="그림 5" descr="https://velog.velcdn.com/images/trees/post/9c411ffb-b3df-449f-a958-a98a3b1ee218/im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71546"/>
            <a:ext cx="785818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7-10. </a:t>
            </a:r>
            <a:r>
              <a:rPr lang="ko-KR" altLang="en-US" sz="3600" b="1" dirty="0" err="1" smtClean="0"/>
              <a:t>제어문</a:t>
            </a:r>
            <a:r>
              <a:rPr lang="ko-KR" altLang="en-US" sz="3600" b="1" dirty="0" smtClean="0"/>
              <a:t> 참조</a:t>
            </a:r>
            <a:endParaRPr lang="ko-KR" altLang="en-US" dirty="0"/>
          </a:p>
        </p:txBody>
      </p:sp>
      <p:pic>
        <p:nvPicPr>
          <p:cNvPr id="5" name="그림 4" descr="https://velog.velcdn.com/images/trees/post/d121b4fd-23e0-409a-8982-2370ec1e7308/imag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814393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8</a:t>
            </a:r>
            <a:r>
              <a:rPr lang="en-US" altLang="ko-KR" sz="3600" b="1" dirty="0" smtClean="0"/>
              <a:t>. </a:t>
            </a:r>
            <a:r>
              <a:rPr lang="ko-KR" altLang="en-US" sz="3600" b="1" dirty="0" smtClean="0"/>
              <a:t>변수</a:t>
            </a:r>
            <a:r>
              <a:rPr lang="en-US" altLang="ko-KR" sz="3600" b="1" dirty="0" smtClean="0"/>
              <a:t>,</a:t>
            </a:r>
            <a:r>
              <a:rPr lang="ko-KR" altLang="en-US" sz="3600" b="1" dirty="0" smtClean="0"/>
              <a:t>상수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142984"/>
            <a:ext cx="821537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571876"/>
            <a:ext cx="7929618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9. </a:t>
            </a:r>
            <a:r>
              <a:rPr lang="ko-KR" altLang="en-US" sz="3600" b="1" dirty="0" err="1" smtClean="0"/>
              <a:t>데이터형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357298"/>
            <a:ext cx="800105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10. </a:t>
            </a:r>
            <a:r>
              <a:rPr lang="ko-KR" altLang="en-US" sz="3600" b="1" dirty="0" smtClean="0"/>
              <a:t>연산자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42984"/>
            <a:ext cx="8072494" cy="257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214818"/>
            <a:ext cx="7643866" cy="2226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11. </a:t>
            </a:r>
            <a:r>
              <a:rPr lang="ko-KR" altLang="en-US" sz="3600" b="1" dirty="0" smtClean="0"/>
              <a:t>연산자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산술</a:t>
            </a:r>
            <a:r>
              <a:rPr lang="en-US" altLang="ko-KR" sz="3600" b="1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46"/>
            <a:ext cx="850112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11. </a:t>
            </a:r>
            <a:r>
              <a:rPr lang="ko-KR" altLang="en-US" sz="3600" b="1" dirty="0" smtClean="0"/>
              <a:t>연산자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대입</a:t>
            </a:r>
            <a:r>
              <a:rPr lang="en-US" altLang="ko-KR" sz="3600" b="1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00105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12. </a:t>
            </a:r>
            <a:r>
              <a:rPr lang="ko-KR" altLang="en-US" sz="3600" b="1" dirty="0" smtClean="0"/>
              <a:t>연산자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증감</a:t>
            </a:r>
            <a:r>
              <a:rPr lang="en-US" altLang="ko-KR" sz="3600" b="1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14393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13. </a:t>
            </a:r>
            <a:r>
              <a:rPr lang="ko-KR" altLang="en-US" sz="3600" b="1" dirty="0" smtClean="0"/>
              <a:t>연산자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대입</a:t>
            </a:r>
            <a:r>
              <a:rPr lang="en-US" altLang="ko-KR" sz="3600" b="1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800105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1. </a:t>
            </a:r>
            <a:r>
              <a:rPr lang="ko-KR" altLang="en-US" sz="3600" b="1" dirty="0" err="1" smtClean="0"/>
              <a:t>조건문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단일 </a:t>
            </a:r>
            <a:r>
              <a:rPr lang="ko-KR" altLang="en-US" sz="3600" b="1" dirty="0" err="1" smtClean="0"/>
              <a:t>조건문</a:t>
            </a:r>
            <a:r>
              <a:rPr lang="en-US" altLang="ko-KR" sz="3600" b="1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 descr="https://blog.kakaocdn.net/dna/V2KVI/btrVCfVHM0C/AAAAAAAAAAAAAAAAAAAAAOP5oBFsQxNQrzTzRL4_DOF-sFkhTB8dhlm1rOEzE5cV/img.png?credential=yqXZFxpELC7KVnFOS48ylbz2pIh7yKj8&amp;expires=1753973999&amp;allow_ip=&amp;allow_referer=&amp;signature=OEXWgHkEeihD0wsK4KNqGhnBTwM%3D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71546"/>
            <a:ext cx="8286808" cy="138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857496"/>
            <a:ext cx="8215370" cy="3109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13. </a:t>
            </a:r>
            <a:r>
              <a:rPr lang="ko-KR" altLang="en-US" sz="3600" b="1" dirty="0" smtClean="0"/>
              <a:t>연산자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논리</a:t>
            </a:r>
            <a:r>
              <a:rPr lang="en-US" altLang="ko-KR" sz="3600" b="1" dirty="0" smtClean="0"/>
              <a:t>)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071546"/>
            <a:ext cx="792961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13. </a:t>
            </a:r>
            <a:r>
              <a:rPr lang="ko-KR" altLang="en-US" sz="3600" b="1" dirty="0" smtClean="0"/>
              <a:t>연산자</a:t>
            </a:r>
            <a:r>
              <a:rPr lang="en-US" altLang="ko-KR" sz="3600" b="1" dirty="0" smtClean="0"/>
              <a:t>(</a:t>
            </a:r>
            <a:r>
              <a:rPr lang="ko-KR" altLang="en-US" sz="3600" b="1" dirty="0" err="1" smtClean="0"/>
              <a:t>삼항</a:t>
            </a:r>
            <a:r>
              <a:rPr lang="en-US" altLang="ko-KR" sz="3600" b="1" dirty="0" smtClean="0"/>
              <a:t>)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778674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2</a:t>
            </a:r>
            <a:r>
              <a:rPr lang="en-US" altLang="ko-KR" sz="3600" b="1" dirty="0" smtClean="0"/>
              <a:t>. </a:t>
            </a:r>
            <a:r>
              <a:rPr lang="ko-KR" altLang="en-US" sz="3600" b="1" dirty="0" err="1" smtClean="0"/>
              <a:t>조건문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선택 </a:t>
            </a:r>
            <a:r>
              <a:rPr lang="ko-KR" altLang="en-US" sz="3600" b="1" dirty="0" err="1" smtClean="0"/>
              <a:t>조건문</a:t>
            </a:r>
            <a:r>
              <a:rPr lang="en-US" altLang="ko-KR" sz="3600" b="1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28680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3. </a:t>
            </a:r>
            <a:r>
              <a:rPr lang="ko-KR" altLang="en-US" sz="3600" b="1" dirty="0" err="1" smtClean="0"/>
              <a:t>조건문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(</a:t>
            </a:r>
            <a:r>
              <a:rPr lang="ko-KR" altLang="en-US" sz="3600" b="1" dirty="0" smtClean="0"/>
              <a:t>다중 </a:t>
            </a:r>
            <a:r>
              <a:rPr lang="ko-KR" altLang="en-US" sz="3600" b="1" dirty="0" err="1" smtClean="0"/>
              <a:t>조건문</a:t>
            </a:r>
            <a:r>
              <a:rPr lang="en-US" altLang="ko-KR" sz="3600" b="1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14422"/>
            <a:ext cx="821537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4</a:t>
            </a:r>
            <a:r>
              <a:rPr lang="en-US" altLang="ko-KR" sz="3600" b="1" dirty="0" smtClean="0"/>
              <a:t>. </a:t>
            </a:r>
            <a:r>
              <a:rPr lang="ko-KR" altLang="en-US" sz="3600" b="1" dirty="0" err="1" smtClean="0"/>
              <a:t>선택문</a:t>
            </a:r>
            <a:r>
              <a:rPr lang="ko-KR" altLang="en-US" sz="3600" b="1" dirty="0" smtClean="0"/>
              <a:t> </a:t>
            </a:r>
            <a:endParaRPr lang="ko-KR" altLang="en-US" dirty="0"/>
          </a:p>
        </p:txBody>
      </p:sp>
      <p:pic>
        <p:nvPicPr>
          <p:cNvPr id="6" name="그림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142984"/>
            <a:ext cx="835824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1472" y="4272677"/>
            <a:ext cx="7858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witch(</a:t>
            </a:r>
            <a:r>
              <a:rPr lang="ko-KR" altLang="en-US" dirty="0" smtClean="0"/>
              <a:t>문자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case 1,2 -&gt;{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실행문장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case 3 -&gt;{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ko-KR" altLang="en-US" dirty="0" smtClean="0"/>
              <a:t>실행문장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5. </a:t>
            </a:r>
            <a:r>
              <a:rPr lang="ko-KR" altLang="en-US" sz="3600" b="1" dirty="0" err="1" smtClean="0"/>
              <a:t>반복문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(for)</a:t>
            </a:r>
            <a:r>
              <a:rPr lang="ko-KR" altLang="en-US" sz="3600" b="1" dirty="0" smtClean="0"/>
              <a:t> 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8429684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5-1. </a:t>
            </a:r>
            <a:r>
              <a:rPr lang="ko-KR" altLang="en-US" sz="3600" b="1" dirty="0" err="1" smtClean="0"/>
              <a:t>반복문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(for)</a:t>
            </a:r>
            <a:r>
              <a:rPr lang="ko-KR" altLang="en-US" sz="3600" b="1" dirty="0" smtClean="0"/>
              <a:t> </a:t>
            </a:r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214422"/>
            <a:ext cx="828680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14290"/>
            <a:ext cx="6715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/>
              <a:t>5-2. </a:t>
            </a:r>
            <a:r>
              <a:rPr lang="ko-KR" altLang="en-US" sz="3600" b="1" dirty="0" err="1" smtClean="0"/>
              <a:t>반복문</a:t>
            </a:r>
            <a:r>
              <a:rPr lang="ko-KR" altLang="en-US" sz="3600" b="1" dirty="0" smtClean="0"/>
              <a:t> </a:t>
            </a:r>
            <a:r>
              <a:rPr lang="en-US" altLang="ko-KR" sz="3600" b="1" dirty="0" smtClean="0"/>
              <a:t>(for)</a:t>
            </a:r>
            <a:r>
              <a:rPr lang="ko-KR" altLang="en-US" sz="3600" b="1" dirty="0" smtClean="0"/>
              <a:t> </a:t>
            </a:r>
            <a:endParaRPr lang="ko-KR" altLang="en-US" dirty="0"/>
          </a:p>
        </p:txBody>
      </p:sp>
      <p:pic>
        <p:nvPicPr>
          <p:cNvPr id="5" name="그림 4" descr="image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28736"/>
            <a:ext cx="3571899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A_13663A47511DE27A1C7C89" descr="http://cfile212.uf.daum.net/image/13663A47511DE27A1C7C89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1428736"/>
            <a:ext cx="4143404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176</Words>
  <Application>Microsoft Office PowerPoint</Application>
  <PresentationFormat>화면 슬라이드 쇼(4:3)</PresentationFormat>
  <Paragraphs>39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Office 테마</vt:lpstr>
      <vt:lpstr>자바 제어문 정리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자바 제어문 정리</dc:title>
  <dc:creator>sist</dc:creator>
  <cp:lastModifiedBy>sist</cp:lastModifiedBy>
  <cp:revision>4</cp:revision>
  <dcterms:created xsi:type="dcterms:W3CDTF">2025-07-28T22:56:16Z</dcterms:created>
  <dcterms:modified xsi:type="dcterms:W3CDTF">2025-07-28T23:20:11Z</dcterms:modified>
</cp:coreProperties>
</file>