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A6DA51-C908-418B-B6FE-26E48E5BAA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68CFB7-F6DF-4A75-B4F3-43510EA87D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0C1502-AAB8-4752-A528-99A9537548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BEAD5C-382D-45A5-8CCA-29CF0044A2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8DA97D-A22B-4C00-8B7A-EF84C6F584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78C9F5-0678-41CF-BAA3-F1887F73F1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C97CEE-C990-446D-9554-A5803E903F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EB34C1-E159-43CE-A064-4C2500AB50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34DC9A-4DD0-4F42-A692-585B1B515A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29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CAED18-1806-4379-B4F5-95BA07A309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1D0357-8EFE-4657-A241-360A65DEFC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6FFC96-FD62-4A04-A76B-15FB78C9E4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41CBBC-3C27-4194-8AE4-BC1A892EA3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69C34D-9828-41B3-A6C5-28EE05DF6D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0BDB60-93E9-4983-9C7B-521119B605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6FC1C3-64D3-4521-9F58-AC4D9F7B1E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56C47E-3B8A-4261-9109-29CF49CE6B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B6CA54-7E7B-45EE-948F-5040E0C725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6DB5A7-66D5-4329-A1B3-5D449DF3F5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50BFA4-FE67-4E9B-BF97-51E7C529B4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03E478-37DC-4E1E-BA48-477C123FBD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7FF050-1B3B-4BF2-99F0-756CA189A5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DD2F4E-A919-4D51-B344-D11BEF66AB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29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42A1BF-A866-494A-AE7F-43DB6162B8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11AB80-0782-4CD2-96A8-356606AECB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C0F7B3-9BDE-4AA3-BA08-432C4C7E1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E14E2E-CF0F-4C73-838D-B90C3A94FB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8BF140-81B0-44BF-B327-7973D48EC1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0C88EE-4BE3-4598-8DE3-33A138A843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4269D3-A727-4D20-AE2A-C2A56E7983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5B5957-E924-4CE0-AD3C-60C0EBC311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B3EE7A-D7E2-495E-95E5-A85A5D5CAC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29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152CE9-5152-4852-B0BC-83B2561FAF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CD333B-3362-47F6-90D7-5586BE1734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BF3BF-CF45-4A65-9D6C-02C57F300B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327B17-1AE8-4D8C-BA64-88F45F0232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8B5AB0-A5F9-442D-BD61-51DF90A93E0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3561B3-C04E-4229-B49C-C299D056EFE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0AC417-80AE-465A-A9B2-65D64A7010B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hameln-pyrmont.de/Tourismus-Kultur/Felgenfest/Felgenfest-2017" TargetMode="Externa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leinerberg.de/" TargetMode="Externa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01320" y="1856160"/>
            <a:ext cx="530712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7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Deutschland als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Radfahren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Paradies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821560" y="-4320"/>
            <a:ext cx="4251960" cy="56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32920"/>
            <a:ext cx="9070560" cy="5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Getrennte Radstreifen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93440" y="657720"/>
            <a:ext cx="812808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145440"/>
            <a:ext cx="90705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Überalles Schilder für Radfahrer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847440" y="657720"/>
            <a:ext cx="812808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056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Alle fahren Rad!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820440" y="646920"/>
            <a:ext cx="812808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5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 Supermarkt verfügbar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344320" y="754560"/>
            <a:ext cx="580536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4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Günstige Mieteräder von Deutsche Bahn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61400" y="776160"/>
            <a:ext cx="812808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Felgenfeste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137600" y="720720"/>
            <a:ext cx="812808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Besondere Unterkünfte für Radfahrer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170360" y="824400"/>
            <a:ext cx="812808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Aber auch ein Problem!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38880" y="700560"/>
            <a:ext cx="812808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2023-02-18T15:32:18Z</dcterms:created>
  <dc:creator/>
  <dc:description/>
  <dc:language>en-US</dc:language>
  <cp:lastModifiedBy/>
  <dcterms:modified xsi:type="dcterms:W3CDTF">2023-02-26T17:30:24Z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