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837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7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4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62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67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618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5995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34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614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347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21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59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743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3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8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95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25D3-A51A-42C7-BF29-B4A0BDDFDEFA}" type="datetimeFigureOut">
              <a:rPr lang="en-MY" smtClean="0"/>
              <a:t>1/6/2019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B41219-BE96-4568-88C4-21B291915C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624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Stock market prediction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278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Proposed model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Everyday the model will scrape the data from the star online and input it into a csv file.</a:t>
            </a:r>
          </a:p>
          <a:p>
            <a:r>
              <a:rPr lang="en-MY" dirty="0" smtClean="0"/>
              <a:t>Next, we will do some data prepossessing to prepare the data to be fitted into the machine learning model.</a:t>
            </a:r>
          </a:p>
          <a:p>
            <a:r>
              <a:rPr lang="en-MY" dirty="0" smtClean="0"/>
              <a:t>The model will be used to generate a signal to indicate whether to buy the stock or not.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887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Machine learning model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Feature engineering: features generated based on some of the technical indicator that can be obtained from TA-Lib packages.</a:t>
            </a:r>
          </a:p>
          <a:p>
            <a:r>
              <a:rPr lang="en-MY" dirty="0" smtClean="0"/>
              <a:t>Example of technical indicator:</a:t>
            </a:r>
          </a:p>
          <a:p>
            <a:pPr lvl="1"/>
            <a:r>
              <a:rPr lang="en-MY" dirty="0" smtClean="0"/>
              <a:t>Momentum based: ADX, APO, CCI.</a:t>
            </a:r>
          </a:p>
          <a:p>
            <a:pPr lvl="1"/>
            <a:r>
              <a:rPr lang="en-MY" dirty="0" smtClean="0"/>
              <a:t>Volume based: OBV, ADOSC</a:t>
            </a:r>
          </a:p>
          <a:p>
            <a:pPr lvl="1"/>
            <a:r>
              <a:rPr lang="en-MY" dirty="0" smtClean="0"/>
              <a:t>Volatility based: ATR</a:t>
            </a:r>
          </a:p>
          <a:p>
            <a:r>
              <a:rPr lang="en-MY" dirty="0" smtClean="0"/>
              <a:t>A tag (0,1,2,3) was generated based on the percentage change of the next 2 days price. The tag was used as the target for the model training. For example, 3 indicate more than 3% increase in next 2 days.</a:t>
            </a:r>
            <a:endParaRPr lang="en-MY" dirty="0"/>
          </a:p>
          <a:p>
            <a:endParaRPr lang="en-MY" dirty="0" smtClean="0"/>
          </a:p>
          <a:p>
            <a:endParaRPr lang="en-MY" dirty="0" smtClean="0"/>
          </a:p>
          <a:p>
            <a:pPr lvl="1"/>
            <a:endParaRPr lang="en-MY" dirty="0"/>
          </a:p>
          <a:p>
            <a:pPr marL="457200" lvl="1" indent="0">
              <a:buNone/>
            </a:pP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280822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Result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99" y="1690688"/>
            <a:ext cx="7973344" cy="32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6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158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Stock market prediction</vt:lpstr>
      <vt:lpstr>Proposed model</vt:lpstr>
      <vt:lpstr>Machine learning model</vt:lpstr>
      <vt:lpstr>Result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</dc:title>
  <dc:creator>Microsoft</dc:creator>
  <cp:lastModifiedBy>Microsoft</cp:lastModifiedBy>
  <cp:revision>7</cp:revision>
  <dcterms:created xsi:type="dcterms:W3CDTF">2019-06-01T04:25:40Z</dcterms:created>
  <dcterms:modified xsi:type="dcterms:W3CDTF">2019-06-01T08:08:31Z</dcterms:modified>
</cp:coreProperties>
</file>