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6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black square with words&#10;&#10;Description automatically generated">
            <a:extLst>
              <a:ext uri="{FF2B5EF4-FFF2-40B4-BE49-F238E27FC236}">
                <a16:creationId xmlns:a16="http://schemas.microsoft.com/office/drawing/2014/main" id="{B76FB479-E8D9-83EB-0E7E-6334CE176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r="631" b="-3"/>
          <a:stretch/>
        </p:blipFill>
        <p:spPr bwMode="auto">
          <a:xfrm>
            <a:off x="8493175" y="168168"/>
            <a:ext cx="3047928" cy="31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blue and orange pie chart&#10;&#10;Description automatically generated">
            <a:extLst>
              <a:ext uri="{FF2B5EF4-FFF2-40B4-BE49-F238E27FC236}">
                <a16:creationId xmlns:a16="http://schemas.microsoft.com/office/drawing/2014/main" id="{7AF6791E-0E08-B37B-6260-2A43976DB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3175" y="3494900"/>
            <a:ext cx="3047928" cy="294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005FC4-D4F5-28AD-994D-C599EFB2529D}"/>
              </a:ext>
            </a:extLst>
          </p:cNvPr>
          <p:cNvSpPr/>
          <p:nvPr/>
        </p:nvSpPr>
        <p:spPr>
          <a:xfrm>
            <a:off x="868608" y="1"/>
            <a:ext cx="6598992" cy="7299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8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4F0C-FA78-1872-83FD-C41BC59F23F8}"/>
              </a:ext>
            </a:extLst>
          </p:cNvPr>
          <p:cNvSpPr txBox="1"/>
          <p:nvPr/>
        </p:nvSpPr>
        <p:spPr>
          <a:xfrm>
            <a:off x="979714" y="7356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BRITISH AIRWAYS-METRICS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7C5A3-9FE3-2A44-FFE2-E62FE5A9534E}"/>
              </a:ext>
            </a:extLst>
          </p:cNvPr>
          <p:cNvSpPr txBox="1"/>
          <p:nvPr/>
        </p:nvSpPr>
        <p:spPr>
          <a:xfrm>
            <a:off x="868608" y="1404259"/>
            <a:ext cx="6598992" cy="5114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+mn-lt"/>
              </a:rPr>
              <a:t>Out of the thousand reviews scraped, there was an overall  63% general  positive sentiment,36% negative sentiment.</a:t>
            </a:r>
            <a:br>
              <a:rPr lang="en-GB" sz="1800" dirty="0">
                <a:latin typeface="+mn-lt"/>
              </a:rPr>
            </a:br>
            <a:br>
              <a:rPr lang="en-GB" sz="1800" dirty="0">
                <a:latin typeface="+mn-lt"/>
              </a:rPr>
            </a:br>
            <a:r>
              <a:rPr lang="en-GB" sz="1800" dirty="0">
                <a:latin typeface="+mn-lt"/>
              </a:rPr>
              <a:t>Over fifty percent of data has more than 1000 characters and  the mean words are about 150.</a:t>
            </a:r>
            <a:br>
              <a:rPr lang="en-GB" sz="1800" dirty="0">
                <a:latin typeface="+mn-lt"/>
              </a:rPr>
            </a:br>
            <a:br>
              <a:rPr lang="en-GB" sz="1800" dirty="0">
                <a:latin typeface="+mn-lt"/>
              </a:rPr>
            </a:br>
            <a:r>
              <a:rPr lang="en-GB" sz="1800" dirty="0">
                <a:latin typeface="+mn-lt"/>
              </a:rPr>
              <a:t>The customers were </a:t>
            </a:r>
            <a:r>
              <a:rPr lang="en-GB" sz="1800" b="1" dirty="0">
                <a:solidFill>
                  <a:srgbClr val="00B050"/>
                </a:solidFill>
                <a:latin typeface="+mn-lt"/>
              </a:rPr>
              <a:t>happy</a:t>
            </a:r>
            <a:r>
              <a:rPr lang="en-GB" sz="1800" dirty="0">
                <a:latin typeface="+mn-lt"/>
              </a:rPr>
              <a:t> about comfortable seats, good inflight entertainment in business class, decent food quality, Cabin crew service and staff in </a:t>
            </a:r>
            <a:r>
              <a:rPr lang="en-GB" sz="1800">
                <a:latin typeface="+mn-lt"/>
              </a:rPr>
              <a:t>economy class.</a:t>
            </a:r>
            <a:br>
              <a:rPr lang="en-GB" sz="1800" dirty="0">
                <a:latin typeface="+mn-lt"/>
              </a:rPr>
            </a:br>
            <a:br>
              <a:rPr lang="en-GB" sz="1800" dirty="0">
                <a:latin typeface="+mn-lt"/>
              </a:rPr>
            </a:br>
            <a:r>
              <a:rPr lang="en-GB" sz="1800" dirty="0">
                <a:latin typeface="+mn-lt"/>
              </a:rPr>
              <a:t>The negative reviews were around baggage, boarding, meals</a:t>
            </a:r>
            <a:br>
              <a:rPr lang="en-GB" sz="1800" dirty="0">
                <a:latin typeface="+mn-lt"/>
              </a:rPr>
            </a:br>
            <a:r>
              <a:rPr lang="en-GB" sz="1800" dirty="0">
                <a:latin typeface="+mn-lt"/>
              </a:rPr>
              <a:t>The topics from topic modelling were about -worst premium, poor infight entertainment in economy class.</a:t>
            </a:r>
            <a:br>
              <a:rPr lang="en-GB" sz="1800" dirty="0">
                <a:latin typeface="+mn-lt"/>
              </a:rPr>
            </a:br>
            <a:br>
              <a:rPr lang="en-GB" sz="1800" dirty="0">
                <a:latin typeface="+mn-lt"/>
              </a:rPr>
            </a:br>
            <a:r>
              <a:rPr lang="en-GB" sz="1800" dirty="0">
                <a:solidFill>
                  <a:srgbClr val="C00000"/>
                </a:solidFill>
                <a:latin typeface="+mn-lt"/>
              </a:rPr>
              <a:t>Focus on </a:t>
            </a:r>
            <a:r>
              <a:rPr lang="en-GB" sz="1800" dirty="0">
                <a:latin typeface="+mn-lt"/>
              </a:rPr>
              <a:t>– Economy class service, baggage, seats, enhance inflight entertainment experience and importantly </a:t>
            </a:r>
            <a:r>
              <a:rPr lang="en-GB" sz="1800" dirty="0">
                <a:solidFill>
                  <a:srgbClr val="C00000"/>
                </a:solidFill>
                <a:latin typeface="+mn-lt"/>
              </a:rPr>
              <a:t>Delays. Enhance </a:t>
            </a:r>
            <a:r>
              <a:rPr lang="en-GB" sz="1800" dirty="0">
                <a:latin typeface="+mn-lt"/>
              </a:rPr>
              <a:t>the experience of business class, customers want value for money. Improve Customer service on refund requests and process.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452CE4-B1D1-2602-A83D-4AF554FD441E}"/>
              </a:ext>
            </a:extLst>
          </p:cNvPr>
          <p:cNvSpPr txBox="1"/>
          <p:nvPr/>
        </p:nvSpPr>
        <p:spPr>
          <a:xfrm>
            <a:off x="868608" y="729982"/>
            <a:ext cx="250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Insights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152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NAGARAJA KV</cp:lastModifiedBy>
  <cp:revision>2</cp:revision>
  <dcterms:created xsi:type="dcterms:W3CDTF">2022-12-06T11:13:27Z</dcterms:created>
  <dcterms:modified xsi:type="dcterms:W3CDTF">2024-04-03T12:00:39Z</dcterms:modified>
</cp:coreProperties>
</file>