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7" r:id="rId2"/>
    <p:sldId id="276" r:id="rId3"/>
    <p:sldId id="260" r:id="rId4"/>
    <p:sldId id="272" r:id="rId5"/>
    <p:sldId id="277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6"/>
    <a:srgbClr val="B2AFF3"/>
    <a:srgbClr val="EBC6EE"/>
    <a:srgbClr val="C3A5EB"/>
    <a:srgbClr val="D0A6EA"/>
    <a:srgbClr val="7B2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m Javaheri" userId="0937f6fd-ca03-4836-aeb4-ca90cc89544e" providerId="ADAL" clId="{9E8466D5-8BCC-4DFA-9493-E41292B0351E}"/>
    <pc:docChg chg="undo redo custSel addSld delSld modSld modMainMaster modNotesMaster">
      <pc:chgData name="Chaim Javaheri" userId="0937f6fd-ca03-4836-aeb4-ca90cc89544e" providerId="ADAL" clId="{9E8466D5-8BCC-4DFA-9493-E41292B0351E}" dt="2022-05-24T16:50:20.234" v="642" actId="167"/>
      <pc:docMkLst>
        <pc:docMk/>
      </pc:docMkLst>
      <pc:sldChg chg="modSp del mod setBg modNotes">
        <pc:chgData name="Chaim Javaheri" userId="0937f6fd-ca03-4836-aeb4-ca90cc89544e" providerId="ADAL" clId="{9E8466D5-8BCC-4DFA-9493-E41292B0351E}" dt="2022-05-24T16:35:08.711" v="19" actId="47"/>
        <pc:sldMkLst>
          <pc:docMk/>
          <pc:sldMk cId="1277578337" sldId="256"/>
        </pc:sldMkLst>
        <pc:spChg chg="mod">
          <ac:chgData name="Chaim Javaheri" userId="0937f6fd-ca03-4836-aeb4-ca90cc89544e" providerId="ADAL" clId="{9E8466D5-8BCC-4DFA-9493-E41292B0351E}" dt="2022-05-24T16:33:15.429" v="9"/>
          <ac:spMkLst>
            <pc:docMk/>
            <pc:sldMk cId="1277578337" sldId="256"/>
            <ac:spMk id="39" creationId="{E06E8263-64CF-22F5-D965-C829595DE1B7}"/>
          </ac:spMkLst>
        </pc:sp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277578337" sldId="256"/>
            <ac:picMk id="5" creationId="{26DEFEB4-6CCA-9851-1B12-2C8B592EAC6D}"/>
          </ac:picMkLst>
        </pc:pic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277578337" sldId="256"/>
            <ac:picMk id="7" creationId="{F508F789-E6D7-1AA3-BA9C-C6CACF28B7FE}"/>
          </ac:picMkLst>
        </pc:pic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277578337" sldId="256"/>
            <ac:picMk id="9" creationId="{7C79C969-F9B9-2A34-284D-D8C83DCFA8C6}"/>
          </ac:picMkLst>
        </pc:pic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277578337" sldId="256"/>
            <ac:picMk id="11" creationId="{81EEC364-F8C0-95A5-3131-03CB89966A3C}"/>
          </ac:picMkLst>
        </pc:pic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277578337" sldId="256"/>
            <ac:picMk id="13" creationId="{5E3CED03-728F-C39C-33C9-1B873BB7A8D3}"/>
          </ac:picMkLst>
        </pc:pic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277578337" sldId="256"/>
            <ac:picMk id="14" creationId="{41F67661-7897-A548-C844-45A6B8A89894}"/>
          </ac:picMkLst>
        </pc:pic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277578337" sldId="256"/>
            <ac:picMk id="15" creationId="{34B81E7F-758E-6F48-AC2C-C845E3BD75BA}"/>
          </ac:picMkLst>
        </pc:pic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277578337" sldId="256"/>
            <ac:picMk id="16" creationId="{B5FC7D79-2198-EBA0-919D-D0EFF0392B1F}"/>
          </ac:picMkLst>
        </pc:pic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277578337" sldId="256"/>
            <ac:picMk id="17" creationId="{7E0C500A-1354-EB16-9D30-5B2388B999C1}"/>
          </ac:picMkLst>
        </pc:pic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277578337" sldId="256"/>
            <ac:picMk id="21" creationId="{848FDED1-9F91-9171-E3A0-334E57889DC2}"/>
          </ac:picMkLst>
        </pc:pic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277578337" sldId="256"/>
            <ac:picMk id="27" creationId="{B646B7A3-AF04-8E7B-7671-72B1CA375E04}"/>
          </ac:picMkLst>
        </pc:pic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277578337" sldId="256"/>
            <ac:picMk id="29" creationId="{0563EE08-94CE-5F02-0947-70FA58A99C78}"/>
          </ac:picMkLst>
        </pc:pic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277578337" sldId="256"/>
            <ac:picMk id="33" creationId="{9A9B4EE6-A229-793C-66D1-3EA250EF8540}"/>
          </ac:picMkLst>
        </pc:pic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277578337" sldId="256"/>
            <ac:picMk id="35" creationId="{E904F5AF-7263-D10B-F79C-8E29CF6F728A}"/>
          </ac:picMkLst>
        </pc:picChg>
        <pc:picChg chg="mod">
          <ac:chgData name="Chaim Javaheri" userId="0937f6fd-ca03-4836-aeb4-ca90cc89544e" providerId="ADAL" clId="{9E8466D5-8BCC-4DFA-9493-E41292B0351E}" dt="2022-05-24T16:35:05.444" v="18" actId="1076"/>
          <ac:picMkLst>
            <pc:docMk/>
            <pc:sldMk cId="1277578337" sldId="256"/>
            <ac:picMk id="37" creationId="{FE709DAF-B075-12F1-39C1-74520780AAA4}"/>
          </ac:picMkLst>
        </pc:picChg>
      </pc:sldChg>
      <pc:sldChg chg="addSp delSp modSp mod setBg">
        <pc:chgData name="Chaim Javaheri" userId="0937f6fd-ca03-4836-aeb4-ca90cc89544e" providerId="ADAL" clId="{9E8466D5-8BCC-4DFA-9493-E41292B0351E}" dt="2022-05-24T16:50:20.234" v="642" actId="167"/>
        <pc:sldMkLst>
          <pc:docMk/>
          <pc:sldMk cId="1329802444" sldId="257"/>
        </pc:sldMkLst>
        <pc:spChg chg="mod">
          <ac:chgData name="Chaim Javaheri" userId="0937f6fd-ca03-4836-aeb4-ca90cc89544e" providerId="ADAL" clId="{9E8466D5-8BCC-4DFA-9493-E41292B0351E}" dt="2022-05-24T16:50:10.298" v="640" actId="1076"/>
          <ac:spMkLst>
            <pc:docMk/>
            <pc:sldMk cId="1329802444" sldId="257"/>
            <ac:spMk id="6" creationId="{188D9A77-A42D-2D49-FD59-F69249232C32}"/>
          </ac:spMkLst>
        </pc:spChg>
        <pc:spChg chg="add mod ord">
          <ac:chgData name="Chaim Javaheri" userId="0937f6fd-ca03-4836-aeb4-ca90cc89544e" providerId="ADAL" clId="{9E8466D5-8BCC-4DFA-9493-E41292B0351E}" dt="2022-05-24T16:50:20.234" v="642" actId="167"/>
          <ac:spMkLst>
            <pc:docMk/>
            <pc:sldMk cId="1329802444" sldId="257"/>
            <ac:spMk id="7" creationId="{0DD9C8D0-7E6F-7E50-64F2-C705B9312FA1}"/>
          </ac:spMkLst>
        </pc:spChg>
        <pc:spChg chg="mod">
          <ac:chgData name="Chaim Javaheri" userId="0937f6fd-ca03-4836-aeb4-ca90cc89544e" providerId="ADAL" clId="{9E8466D5-8BCC-4DFA-9493-E41292B0351E}" dt="2022-05-24T16:49:29.636" v="629" actId="1037"/>
          <ac:spMkLst>
            <pc:docMk/>
            <pc:sldMk cId="1329802444" sldId="257"/>
            <ac:spMk id="8" creationId="{ED946406-C472-BE2D-37B2-7BD62B63B997}"/>
          </ac:spMkLst>
        </pc:spChg>
        <pc:picChg chg="add del mod">
          <ac:chgData name="Chaim Javaheri" userId="0937f6fd-ca03-4836-aeb4-ca90cc89544e" providerId="ADAL" clId="{9E8466D5-8BCC-4DFA-9493-E41292B0351E}" dt="2022-05-24T16:34:21.625" v="12" actId="478"/>
          <ac:picMkLst>
            <pc:docMk/>
            <pc:sldMk cId="1329802444" sldId="257"/>
            <ac:picMk id="3" creationId="{79113039-94BE-50AA-98A9-0E985464687C}"/>
          </ac:picMkLst>
        </pc:picChg>
        <pc:picChg chg="mod modCrop">
          <ac:chgData name="Chaim Javaheri" userId="0937f6fd-ca03-4836-aeb4-ca90cc89544e" providerId="ADAL" clId="{9E8466D5-8BCC-4DFA-9493-E41292B0351E}" dt="2022-05-24T16:34:36.459" v="15" actId="1076"/>
          <ac:picMkLst>
            <pc:docMk/>
            <pc:sldMk cId="1329802444" sldId="257"/>
            <ac:picMk id="5" creationId="{33054E65-0950-6B2C-DE30-2B45C4E6A9F1}"/>
          </ac:picMkLst>
        </pc:picChg>
      </pc:sldChg>
      <pc:sldChg chg="modSp del">
        <pc:chgData name="Chaim Javaheri" userId="0937f6fd-ca03-4836-aeb4-ca90cc89544e" providerId="ADAL" clId="{9E8466D5-8BCC-4DFA-9493-E41292B0351E}" dt="2022-05-24T16:32:42.150" v="1" actId="47"/>
        <pc:sldMkLst>
          <pc:docMk/>
          <pc:sldMk cId="1328698236" sldId="258"/>
        </pc:sldMkLst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1328698236" sldId="258"/>
            <ac:spMk id="7" creationId="{72FC230A-FA87-F722-3FA0-96A378E693D8}"/>
          </ac:spMkLst>
        </pc:spChg>
        <pc:picChg chg="mod">
          <ac:chgData name="Chaim Javaheri" userId="0937f6fd-ca03-4836-aeb4-ca90cc89544e" providerId="ADAL" clId="{9E8466D5-8BCC-4DFA-9493-E41292B0351E}" dt="2022-05-24T16:32:39.455" v="0"/>
          <ac:picMkLst>
            <pc:docMk/>
            <pc:sldMk cId="1328698236" sldId="258"/>
            <ac:picMk id="3" creationId="{2D485FAA-A6D9-A467-7068-2EE8AF76EC73}"/>
          </ac:picMkLst>
        </pc:picChg>
        <pc:picChg chg="mod">
          <ac:chgData name="Chaim Javaheri" userId="0937f6fd-ca03-4836-aeb4-ca90cc89544e" providerId="ADAL" clId="{9E8466D5-8BCC-4DFA-9493-E41292B0351E}" dt="2022-05-24T16:32:39.455" v="0"/>
          <ac:picMkLst>
            <pc:docMk/>
            <pc:sldMk cId="1328698236" sldId="258"/>
            <ac:picMk id="4" creationId="{75C18268-CE35-6185-9243-F3453C1D1B78}"/>
          </ac:picMkLst>
        </pc:picChg>
        <pc:picChg chg="mod">
          <ac:chgData name="Chaim Javaheri" userId="0937f6fd-ca03-4836-aeb4-ca90cc89544e" providerId="ADAL" clId="{9E8466D5-8BCC-4DFA-9493-E41292B0351E}" dt="2022-05-24T16:32:39.455" v="0"/>
          <ac:picMkLst>
            <pc:docMk/>
            <pc:sldMk cId="1328698236" sldId="258"/>
            <ac:picMk id="5" creationId="{C2927162-66FA-06AE-AA47-1AB9279746FF}"/>
          </ac:picMkLst>
        </pc:picChg>
      </pc:sldChg>
      <pc:sldChg chg="addSp delSp modSp mod setBg">
        <pc:chgData name="Chaim Javaheri" userId="0937f6fd-ca03-4836-aeb4-ca90cc89544e" providerId="ADAL" clId="{9E8466D5-8BCC-4DFA-9493-E41292B0351E}" dt="2022-05-24T16:47:44.752" v="591" actId="167"/>
        <pc:sldMkLst>
          <pc:docMk/>
          <pc:sldMk cId="2987448997" sldId="260"/>
        </pc:sldMkLst>
        <pc:spChg chg="mod">
          <ac:chgData name="Chaim Javaheri" userId="0937f6fd-ca03-4836-aeb4-ca90cc89544e" providerId="ADAL" clId="{9E8466D5-8BCC-4DFA-9493-E41292B0351E}" dt="2022-05-24T16:42:07.082" v="421" actId="403"/>
          <ac:spMkLst>
            <pc:docMk/>
            <pc:sldMk cId="2987448997" sldId="260"/>
            <ac:spMk id="7" creationId="{8DA7C9A2-6F42-D2B8-68B3-8F4D6E62D4AA}"/>
          </ac:spMkLst>
        </pc:spChg>
        <pc:spChg chg="add mod">
          <ac:chgData name="Chaim Javaheri" userId="0937f6fd-ca03-4836-aeb4-ca90cc89544e" providerId="ADAL" clId="{9E8466D5-8BCC-4DFA-9493-E41292B0351E}" dt="2022-05-24T16:44:45.434" v="581" actId="1036"/>
          <ac:spMkLst>
            <pc:docMk/>
            <pc:sldMk cId="2987448997" sldId="260"/>
            <ac:spMk id="8" creationId="{D36721C0-69FE-18E3-5BCD-58A22375E078}"/>
          </ac:spMkLst>
        </pc:spChg>
        <pc:spChg chg="add mod">
          <ac:chgData name="Chaim Javaheri" userId="0937f6fd-ca03-4836-aeb4-ca90cc89544e" providerId="ADAL" clId="{9E8466D5-8BCC-4DFA-9493-E41292B0351E}" dt="2022-05-24T16:44:54.567" v="584" actId="20577"/>
          <ac:spMkLst>
            <pc:docMk/>
            <pc:sldMk cId="2987448997" sldId="260"/>
            <ac:spMk id="9" creationId="{BD0C6420-F82A-5517-BB39-2BDE86B09422}"/>
          </ac:spMkLst>
        </pc:spChg>
        <pc:spChg chg="add mod ord">
          <ac:chgData name="Chaim Javaheri" userId="0937f6fd-ca03-4836-aeb4-ca90cc89544e" providerId="ADAL" clId="{9E8466D5-8BCC-4DFA-9493-E41292B0351E}" dt="2022-05-24T16:47:44.752" v="591" actId="167"/>
          <ac:spMkLst>
            <pc:docMk/>
            <pc:sldMk cId="2987448997" sldId="260"/>
            <ac:spMk id="11" creationId="{15052CBF-081A-BCCF-5832-47CFE594D1ED}"/>
          </ac:spMkLst>
        </pc:spChg>
        <pc:spChg chg="mod">
          <ac:chgData name="Chaim Javaheri" userId="0937f6fd-ca03-4836-aeb4-ca90cc89544e" providerId="ADAL" clId="{9E8466D5-8BCC-4DFA-9493-E41292B0351E}" dt="2022-05-24T16:44:45.434" v="581" actId="1036"/>
          <ac:spMkLst>
            <pc:docMk/>
            <pc:sldMk cId="2987448997" sldId="260"/>
            <ac:spMk id="15" creationId="{653F3920-4A9F-9823-97C3-2E1FD16121AD}"/>
          </ac:spMkLst>
        </pc:spChg>
        <pc:spChg chg="add del mod">
          <ac:chgData name="Chaim Javaheri" userId="0937f6fd-ca03-4836-aeb4-ca90cc89544e" providerId="ADAL" clId="{9E8466D5-8BCC-4DFA-9493-E41292B0351E}" dt="2022-05-24T16:37:38.143" v="127" actId="478"/>
          <ac:spMkLst>
            <pc:docMk/>
            <pc:sldMk cId="2987448997" sldId="260"/>
            <ac:spMk id="16" creationId="{474AEAF6-4832-E9A5-7BB9-80F2879C72DA}"/>
          </ac:spMkLst>
        </pc:spChg>
        <pc:spChg chg="del mod">
          <ac:chgData name="Chaim Javaheri" userId="0937f6fd-ca03-4836-aeb4-ca90cc89544e" providerId="ADAL" clId="{9E8466D5-8BCC-4DFA-9493-E41292B0351E}" dt="2022-05-24T16:41:29.837" v="404" actId="478"/>
          <ac:spMkLst>
            <pc:docMk/>
            <pc:sldMk cId="2987448997" sldId="260"/>
            <ac:spMk id="17" creationId="{C366CD65-36ED-7B42-F06B-45B97C39EF7C}"/>
          </ac:spMkLst>
        </pc:spChg>
        <pc:picChg chg="del mod">
          <ac:chgData name="Chaim Javaheri" userId="0937f6fd-ca03-4836-aeb4-ca90cc89544e" providerId="ADAL" clId="{9E8466D5-8BCC-4DFA-9493-E41292B0351E}" dt="2022-05-24T16:41:30.387" v="405" actId="478"/>
          <ac:picMkLst>
            <pc:docMk/>
            <pc:sldMk cId="2987448997" sldId="260"/>
            <ac:picMk id="10" creationId="{D8E03386-A3B4-E474-ECC9-2F8D8846751B}"/>
          </ac:picMkLst>
        </pc:picChg>
      </pc:sldChg>
      <pc:sldChg chg="modSp del">
        <pc:chgData name="Chaim Javaheri" userId="0937f6fd-ca03-4836-aeb4-ca90cc89544e" providerId="ADAL" clId="{9E8466D5-8BCC-4DFA-9493-E41292B0351E}" dt="2022-05-24T16:32:56.393" v="5" actId="47"/>
        <pc:sldMkLst>
          <pc:docMk/>
          <pc:sldMk cId="1737911759" sldId="262"/>
        </pc:sldMkLst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1737911759" sldId="262"/>
            <ac:spMk id="6" creationId="{8A6FDD11-7F6A-8EAF-8BED-7AD75B9F1C34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1737911759" sldId="262"/>
            <ac:spMk id="7" creationId="{8DA7C9A2-6F42-D2B8-68B3-8F4D6E62D4AA}"/>
          </ac:spMkLst>
        </pc:spChg>
        <pc:picChg chg="mod">
          <ac:chgData name="Chaim Javaheri" userId="0937f6fd-ca03-4836-aeb4-ca90cc89544e" providerId="ADAL" clId="{9E8466D5-8BCC-4DFA-9493-E41292B0351E}" dt="2022-05-24T16:32:39.455" v="0"/>
          <ac:picMkLst>
            <pc:docMk/>
            <pc:sldMk cId="1737911759" sldId="262"/>
            <ac:picMk id="4" creationId="{36A0AEE2-F1AB-FA9D-29AE-2075A53568A1}"/>
          </ac:picMkLst>
        </pc:picChg>
      </pc:sldChg>
      <pc:sldChg chg="modSp del modNotes">
        <pc:chgData name="Chaim Javaheri" userId="0937f6fd-ca03-4836-aeb4-ca90cc89544e" providerId="ADAL" clId="{9E8466D5-8BCC-4DFA-9493-E41292B0351E}" dt="2022-05-24T16:32:43.746" v="2" actId="47"/>
        <pc:sldMkLst>
          <pc:docMk/>
          <pc:sldMk cId="1743580165" sldId="267"/>
        </pc:sldMkLst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1743580165" sldId="267"/>
            <ac:spMk id="3" creationId="{2186EA55-70DE-C6D3-7DA4-BA6BCDBF7C5E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1743580165" sldId="267"/>
            <ac:spMk id="12" creationId="{8876F643-1B6C-CA6F-B357-00E598836A74}"/>
          </ac:spMkLst>
        </pc:spChg>
        <pc:picChg chg="mod">
          <ac:chgData name="Chaim Javaheri" userId="0937f6fd-ca03-4836-aeb4-ca90cc89544e" providerId="ADAL" clId="{9E8466D5-8BCC-4DFA-9493-E41292B0351E}" dt="2022-05-24T16:32:39.455" v="0"/>
          <ac:picMkLst>
            <pc:docMk/>
            <pc:sldMk cId="1743580165" sldId="267"/>
            <ac:picMk id="5" creationId="{03EFC7BE-A9CB-91AE-A96C-08F0A5F40C43}"/>
          </ac:picMkLst>
        </pc:picChg>
        <pc:picChg chg="mod">
          <ac:chgData name="Chaim Javaheri" userId="0937f6fd-ca03-4836-aeb4-ca90cc89544e" providerId="ADAL" clId="{9E8466D5-8BCC-4DFA-9493-E41292B0351E}" dt="2022-05-24T16:32:39.455" v="0"/>
          <ac:picMkLst>
            <pc:docMk/>
            <pc:sldMk cId="1743580165" sldId="267"/>
            <ac:picMk id="9" creationId="{CB108D49-FC10-B212-1E77-9FE2CE8B5A7C}"/>
          </ac:picMkLst>
        </pc:picChg>
      </pc:sldChg>
      <pc:sldChg chg="modSp del">
        <pc:chgData name="Chaim Javaheri" userId="0937f6fd-ca03-4836-aeb4-ca90cc89544e" providerId="ADAL" clId="{9E8466D5-8BCC-4DFA-9493-E41292B0351E}" dt="2022-05-24T16:32:58.580" v="7" actId="47"/>
        <pc:sldMkLst>
          <pc:docMk/>
          <pc:sldMk cId="335634055" sldId="268"/>
        </pc:sldMkLst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335634055" sldId="268"/>
            <ac:spMk id="4" creationId="{68072B67-7238-E6FE-B601-588A07C0AA91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335634055" sldId="268"/>
            <ac:spMk id="5" creationId="{8506BD9A-A475-AF77-BBCC-E0356D77DDAE}"/>
          </ac:spMkLst>
        </pc:spChg>
        <pc:picChg chg="mod">
          <ac:chgData name="Chaim Javaheri" userId="0937f6fd-ca03-4836-aeb4-ca90cc89544e" providerId="ADAL" clId="{9E8466D5-8BCC-4DFA-9493-E41292B0351E}" dt="2022-05-24T16:32:39.455" v="0"/>
          <ac:picMkLst>
            <pc:docMk/>
            <pc:sldMk cId="335634055" sldId="268"/>
            <ac:picMk id="6" creationId="{0AE9CEC6-423D-801E-19F0-3F55C07AAF20}"/>
          </ac:picMkLst>
        </pc:picChg>
      </pc:sldChg>
      <pc:sldChg chg="modSp del">
        <pc:chgData name="Chaim Javaheri" userId="0937f6fd-ca03-4836-aeb4-ca90cc89544e" providerId="ADAL" clId="{9E8466D5-8BCC-4DFA-9493-E41292B0351E}" dt="2022-05-24T16:32:53.180" v="3" actId="47"/>
        <pc:sldMkLst>
          <pc:docMk/>
          <pc:sldMk cId="220064927" sldId="270"/>
        </pc:sldMkLst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220064927" sldId="270"/>
            <ac:spMk id="3" creationId="{BE96D3A2-D442-5FD5-4BB1-1EA3657A033A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220064927" sldId="270"/>
            <ac:spMk id="10" creationId="{EB69DCB7-D911-4BD9-C044-7DFBE53057DF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220064927" sldId="270"/>
            <ac:spMk id="26" creationId="{9EF7B574-AA7E-F224-07C4-AB79F7F39B94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220064927" sldId="270"/>
            <ac:spMk id="27" creationId="{49D71A7C-3A09-A95B-7E2D-084F5A6BFEC5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220064927" sldId="270"/>
            <ac:spMk id="28" creationId="{AE30C523-AB3D-DAE8-99C6-53059FB5808E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220064927" sldId="270"/>
            <ac:spMk id="29" creationId="{C56504E7-6CBA-5F1B-45A8-D1C82B7E89FB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220064927" sldId="270"/>
            <ac:spMk id="35" creationId="{B0BED516-1522-C568-D574-EA5E67E741F3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220064927" sldId="270"/>
            <ac:spMk id="36" creationId="{DA8CB604-65E3-2FFC-9949-E8E8DEBEE7A2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220064927" sldId="270"/>
            <ac:spMk id="37" creationId="{01B6BCC0-1A06-BC33-4A85-82C0BDC0A1BB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220064927" sldId="270"/>
            <ac:spMk id="38" creationId="{5E6D16BA-31B9-1DDF-9AD1-6B14F77E646B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220064927" sldId="270"/>
            <ac:spMk id="39" creationId="{3F954583-172A-7587-C6B5-73DA9A0C9D3F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220064927" sldId="270"/>
            <ac:spMk id="40" creationId="{C98D2824-741E-BF35-6051-0671B4D75155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220064927" sldId="270"/>
            <ac:spMk id="41" creationId="{80C36012-5E9B-8846-FC83-2EF3C1C60966}"/>
          </ac:spMkLst>
        </pc:spChg>
        <pc:picChg chg="mod">
          <ac:chgData name="Chaim Javaheri" userId="0937f6fd-ca03-4836-aeb4-ca90cc89544e" providerId="ADAL" clId="{9E8466D5-8BCC-4DFA-9493-E41292B0351E}" dt="2022-05-24T16:32:39.455" v="0"/>
          <ac:picMkLst>
            <pc:docMk/>
            <pc:sldMk cId="220064927" sldId="270"/>
            <ac:picMk id="4" creationId="{75C18268-CE35-6185-9243-F3453C1D1B78}"/>
          </ac:picMkLst>
        </pc:picChg>
        <pc:picChg chg="mod">
          <ac:chgData name="Chaim Javaheri" userId="0937f6fd-ca03-4836-aeb4-ca90cc89544e" providerId="ADAL" clId="{9E8466D5-8BCC-4DFA-9493-E41292B0351E}" dt="2022-05-24T16:32:39.455" v="0"/>
          <ac:picMkLst>
            <pc:docMk/>
            <pc:sldMk cId="220064927" sldId="270"/>
            <ac:picMk id="34" creationId="{3F7D6E13-DA60-1A16-85C1-6252B1E78C61}"/>
          </ac:picMkLst>
        </pc:picChg>
      </pc:sldChg>
      <pc:sldChg chg="modSp del">
        <pc:chgData name="Chaim Javaheri" userId="0937f6fd-ca03-4836-aeb4-ca90cc89544e" providerId="ADAL" clId="{9E8466D5-8BCC-4DFA-9493-E41292B0351E}" dt="2022-05-24T16:32:57.245" v="6" actId="47"/>
        <pc:sldMkLst>
          <pc:docMk/>
          <pc:sldMk cId="2059613680" sldId="271"/>
        </pc:sldMkLst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2059613680" sldId="271"/>
            <ac:spMk id="2" creationId="{CAC04A61-8E89-BBE6-A0DD-AD7EECC812CB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2059613680" sldId="271"/>
            <ac:spMk id="6" creationId="{8C12C188-A1C8-954D-9174-A63FE3542C05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2059613680" sldId="271"/>
            <ac:spMk id="8" creationId="{ED44305C-2200-116E-A496-FD1F002F5A3B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2059613680" sldId="271"/>
            <ac:spMk id="10" creationId="{EB69DCB7-D911-4BD9-C044-7DFBE53057DF}"/>
          </ac:spMkLst>
        </pc:spChg>
        <pc:picChg chg="mod">
          <ac:chgData name="Chaim Javaheri" userId="0937f6fd-ca03-4836-aeb4-ca90cc89544e" providerId="ADAL" clId="{9E8466D5-8BCC-4DFA-9493-E41292B0351E}" dt="2022-05-24T16:32:39.455" v="0"/>
          <ac:picMkLst>
            <pc:docMk/>
            <pc:sldMk cId="2059613680" sldId="271"/>
            <ac:picMk id="4" creationId="{75C18268-CE35-6185-9243-F3453C1D1B78}"/>
          </ac:picMkLst>
        </pc:picChg>
      </pc:sldChg>
      <pc:sldChg chg="addSp delSp modSp mod setBg modNotes">
        <pc:chgData name="Chaim Javaheri" userId="0937f6fd-ca03-4836-aeb4-ca90cc89544e" providerId="ADAL" clId="{9E8466D5-8BCC-4DFA-9493-E41292B0351E}" dt="2022-05-24T16:48:45.777" v="620" actId="20577"/>
        <pc:sldMkLst>
          <pc:docMk/>
          <pc:sldMk cId="1550040175" sldId="272"/>
        </pc:sldMkLst>
        <pc:spChg chg="mod">
          <ac:chgData name="Chaim Javaheri" userId="0937f6fd-ca03-4836-aeb4-ca90cc89544e" providerId="ADAL" clId="{9E8466D5-8BCC-4DFA-9493-E41292B0351E}" dt="2022-05-24T16:48:45.777" v="620" actId="20577"/>
          <ac:spMkLst>
            <pc:docMk/>
            <pc:sldMk cId="1550040175" sldId="272"/>
            <ac:spMk id="7" creationId="{21518E40-0C81-5DB2-D9FA-BFDEA21671E5}"/>
          </ac:spMkLst>
        </pc:spChg>
        <pc:spChg chg="add mod ord">
          <ac:chgData name="Chaim Javaheri" userId="0937f6fd-ca03-4836-aeb4-ca90cc89544e" providerId="ADAL" clId="{9E8466D5-8BCC-4DFA-9493-E41292B0351E}" dt="2022-05-24T16:47:48.734" v="593" actId="167"/>
          <ac:spMkLst>
            <pc:docMk/>
            <pc:sldMk cId="1550040175" sldId="272"/>
            <ac:spMk id="14" creationId="{86F5C526-0800-AC6D-D40D-C3722ACA42B0}"/>
          </ac:spMkLst>
        </pc:spChg>
        <pc:spChg chg="mod">
          <ac:chgData name="Chaim Javaheri" userId="0937f6fd-ca03-4836-aeb4-ca90cc89544e" providerId="ADAL" clId="{9E8466D5-8BCC-4DFA-9493-E41292B0351E}" dt="2022-05-24T16:43:11.636" v="514" actId="1076"/>
          <ac:spMkLst>
            <pc:docMk/>
            <pc:sldMk cId="1550040175" sldId="272"/>
            <ac:spMk id="18" creationId="{383AEEC4-65C4-0CE5-43A9-D08F497C90FB}"/>
          </ac:spMkLst>
        </pc:spChg>
        <pc:spChg chg="mod">
          <ac:chgData name="Chaim Javaheri" userId="0937f6fd-ca03-4836-aeb4-ca90cc89544e" providerId="ADAL" clId="{9E8466D5-8BCC-4DFA-9493-E41292B0351E}" dt="2022-05-24T16:43:25.368" v="517" actId="1076"/>
          <ac:spMkLst>
            <pc:docMk/>
            <pc:sldMk cId="1550040175" sldId="272"/>
            <ac:spMk id="19" creationId="{C7720BDE-4A5C-C9F9-6E77-4155F33638FB}"/>
          </ac:spMkLst>
        </pc:sp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550040175" sldId="272"/>
            <ac:picMk id="4" creationId="{55BAFECA-FC8F-6C4C-568A-5C1ACEC41D73}"/>
          </ac:picMkLst>
        </pc:picChg>
        <pc:picChg chg="del mod">
          <ac:chgData name="Chaim Javaheri" userId="0937f6fd-ca03-4836-aeb4-ca90cc89544e" providerId="ADAL" clId="{9E8466D5-8BCC-4DFA-9493-E41292B0351E}" dt="2022-05-24T16:43:44.537" v="520" actId="478"/>
          <ac:picMkLst>
            <pc:docMk/>
            <pc:sldMk cId="1550040175" sldId="272"/>
            <ac:picMk id="5" creationId="{0EBE732E-13DB-3005-CEC1-B021EC0641D1}"/>
          </ac:picMkLst>
        </pc:pic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550040175" sldId="272"/>
            <ac:picMk id="8" creationId="{4F803762-D658-DF3A-B762-D4964A051687}"/>
          </ac:picMkLst>
        </pc:pic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550040175" sldId="272"/>
            <ac:picMk id="10" creationId="{07B89E49-7B4A-C47F-36C1-BB830F6A37AB}"/>
          </ac:picMkLst>
        </pc:pic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550040175" sldId="272"/>
            <ac:picMk id="12" creationId="{98153835-D4C0-831A-BC70-9572A58D26EF}"/>
          </ac:picMkLst>
        </pc:pic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550040175" sldId="272"/>
            <ac:picMk id="13" creationId="{7114BE17-384B-E2D7-CA7E-2639DBEBAD0D}"/>
          </ac:picMkLst>
        </pc:picChg>
        <pc:picChg chg="mod">
          <ac:chgData name="Chaim Javaheri" userId="0937f6fd-ca03-4836-aeb4-ca90cc89544e" providerId="ADAL" clId="{9E8466D5-8BCC-4DFA-9493-E41292B0351E}" dt="2022-05-24T16:33:15.429" v="9"/>
          <ac:picMkLst>
            <pc:docMk/>
            <pc:sldMk cId="1550040175" sldId="272"/>
            <ac:picMk id="17" creationId="{0AAFAF00-4C6D-5E06-8E7D-AF01FC76303F}"/>
          </ac:picMkLst>
        </pc:picChg>
      </pc:sldChg>
      <pc:sldChg chg="modSp del modNotes">
        <pc:chgData name="Chaim Javaheri" userId="0937f6fd-ca03-4836-aeb4-ca90cc89544e" providerId="ADAL" clId="{9E8466D5-8BCC-4DFA-9493-E41292B0351E}" dt="2022-05-24T16:32:54.775" v="4" actId="47"/>
        <pc:sldMkLst>
          <pc:docMk/>
          <pc:sldMk cId="4027747063" sldId="273"/>
        </pc:sldMkLst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4027747063" sldId="273"/>
            <ac:spMk id="7" creationId="{21518E40-0C81-5DB2-D9FA-BFDEA21671E5}"/>
          </ac:spMkLst>
        </pc:spChg>
        <pc:picChg chg="mod">
          <ac:chgData name="Chaim Javaheri" userId="0937f6fd-ca03-4836-aeb4-ca90cc89544e" providerId="ADAL" clId="{9E8466D5-8BCC-4DFA-9493-E41292B0351E}" dt="2022-05-24T16:32:39.455" v="0"/>
          <ac:picMkLst>
            <pc:docMk/>
            <pc:sldMk cId="4027747063" sldId="273"/>
            <ac:picMk id="5" creationId="{0EBE732E-13DB-3005-CEC1-B021EC0641D1}"/>
          </ac:picMkLst>
        </pc:picChg>
        <pc:picChg chg="mod">
          <ac:chgData name="Chaim Javaheri" userId="0937f6fd-ca03-4836-aeb4-ca90cc89544e" providerId="ADAL" clId="{9E8466D5-8BCC-4DFA-9493-E41292B0351E}" dt="2022-05-24T16:32:39.455" v="0"/>
          <ac:picMkLst>
            <pc:docMk/>
            <pc:sldMk cId="4027747063" sldId="273"/>
            <ac:picMk id="6" creationId="{7587DA3C-9E9D-6771-0BAB-C6916D5592B9}"/>
          </ac:picMkLst>
        </pc:picChg>
      </pc:sldChg>
      <pc:sldChg chg="modSp del">
        <pc:chgData name="Chaim Javaheri" userId="0937f6fd-ca03-4836-aeb4-ca90cc89544e" providerId="ADAL" clId="{9E8466D5-8BCC-4DFA-9493-E41292B0351E}" dt="2022-05-24T16:32:59.719" v="8" actId="47"/>
        <pc:sldMkLst>
          <pc:docMk/>
          <pc:sldMk cId="3045765970" sldId="274"/>
        </pc:sldMkLst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3045765970" sldId="274"/>
            <ac:spMk id="2" creationId="{33D2EFAB-1EF8-6AF2-4B75-FC7FD393A8CA}"/>
          </ac:spMkLst>
        </pc:spChg>
        <pc:spChg chg="mod">
          <ac:chgData name="Chaim Javaheri" userId="0937f6fd-ca03-4836-aeb4-ca90cc89544e" providerId="ADAL" clId="{9E8466D5-8BCC-4DFA-9493-E41292B0351E}" dt="2022-05-24T16:32:39.455" v="0"/>
          <ac:spMkLst>
            <pc:docMk/>
            <pc:sldMk cId="3045765970" sldId="274"/>
            <ac:spMk id="3" creationId="{19B1B865-C59A-8EB1-56D6-653DE629FD42}"/>
          </ac:spMkLst>
        </pc:spChg>
      </pc:sldChg>
      <pc:sldChg chg="modSp del setBg">
        <pc:chgData name="Chaim Javaheri" userId="0937f6fd-ca03-4836-aeb4-ca90cc89544e" providerId="ADAL" clId="{9E8466D5-8BCC-4DFA-9493-E41292B0351E}" dt="2022-05-24T16:42:11.582" v="422" actId="47"/>
        <pc:sldMkLst>
          <pc:docMk/>
          <pc:sldMk cId="3327669780" sldId="275"/>
        </pc:sldMkLst>
        <pc:spChg chg="mod">
          <ac:chgData name="Chaim Javaheri" userId="0937f6fd-ca03-4836-aeb4-ca90cc89544e" providerId="ADAL" clId="{9E8466D5-8BCC-4DFA-9493-E41292B0351E}" dt="2022-05-24T16:33:15.429" v="9"/>
          <ac:spMkLst>
            <pc:docMk/>
            <pc:sldMk cId="3327669780" sldId="275"/>
            <ac:spMk id="4" creationId="{0E5445D4-602F-506C-F063-785AC4A38A4B}"/>
          </ac:spMkLst>
        </pc:spChg>
      </pc:sldChg>
      <pc:sldChg chg="addSp modSp mod setBg modShow modNotes">
        <pc:chgData name="Chaim Javaheri" userId="0937f6fd-ca03-4836-aeb4-ca90cc89544e" providerId="ADAL" clId="{9E8466D5-8BCC-4DFA-9493-E41292B0351E}" dt="2022-05-24T16:47:39.949" v="589" actId="2085"/>
        <pc:sldMkLst>
          <pc:docMk/>
          <pc:sldMk cId="952912252" sldId="276"/>
        </pc:sldMkLst>
        <pc:spChg chg="add mod ord">
          <ac:chgData name="Chaim Javaheri" userId="0937f6fd-ca03-4836-aeb4-ca90cc89544e" providerId="ADAL" clId="{9E8466D5-8BCC-4DFA-9493-E41292B0351E}" dt="2022-05-24T16:47:39.949" v="589" actId="2085"/>
          <ac:spMkLst>
            <pc:docMk/>
            <pc:sldMk cId="952912252" sldId="276"/>
            <ac:spMk id="2" creationId="{75510099-1207-053F-26C0-94DF81DA064B}"/>
          </ac:spMkLst>
        </pc:spChg>
        <pc:spChg chg="mod">
          <ac:chgData name="Chaim Javaheri" userId="0937f6fd-ca03-4836-aeb4-ca90cc89544e" providerId="ADAL" clId="{9E8466D5-8BCC-4DFA-9493-E41292B0351E}" dt="2022-05-24T16:36:04.108" v="90" actId="1076"/>
          <ac:spMkLst>
            <pc:docMk/>
            <pc:sldMk cId="952912252" sldId="276"/>
            <ac:spMk id="39" creationId="{E06E8263-64CF-22F5-D965-C829595DE1B7}"/>
          </ac:spMkLst>
        </pc:spChg>
        <pc:picChg chg="mod">
          <ac:chgData name="Chaim Javaheri" userId="0937f6fd-ca03-4836-aeb4-ca90cc89544e" providerId="ADAL" clId="{9E8466D5-8BCC-4DFA-9493-E41292B0351E}" dt="2022-05-24T16:35:50.131" v="71" actId="1038"/>
          <ac:picMkLst>
            <pc:docMk/>
            <pc:sldMk cId="952912252" sldId="276"/>
            <ac:picMk id="5" creationId="{26DEFEB4-6CCA-9851-1B12-2C8B592EAC6D}"/>
          </ac:picMkLst>
        </pc:picChg>
        <pc:picChg chg="mod">
          <ac:chgData name="Chaim Javaheri" userId="0937f6fd-ca03-4836-aeb4-ca90cc89544e" providerId="ADAL" clId="{9E8466D5-8BCC-4DFA-9493-E41292B0351E}" dt="2022-05-24T16:35:54.832" v="88" actId="1037"/>
          <ac:picMkLst>
            <pc:docMk/>
            <pc:sldMk cId="952912252" sldId="276"/>
            <ac:picMk id="7" creationId="{F508F789-E6D7-1AA3-BA9C-C6CACF28B7FE}"/>
          </ac:picMkLst>
        </pc:picChg>
        <pc:picChg chg="mod">
          <ac:chgData name="Chaim Javaheri" userId="0937f6fd-ca03-4836-aeb4-ca90cc89544e" providerId="ADAL" clId="{9E8466D5-8BCC-4DFA-9493-E41292B0351E}" dt="2022-05-24T16:35:50.131" v="71" actId="1038"/>
          <ac:picMkLst>
            <pc:docMk/>
            <pc:sldMk cId="952912252" sldId="276"/>
            <ac:picMk id="9" creationId="{7C79C969-F9B9-2A34-284D-D8C83DCFA8C6}"/>
          </ac:picMkLst>
        </pc:picChg>
        <pc:picChg chg="mod">
          <ac:chgData name="Chaim Javaheri" userId="0937f6fd-ca03-4836-aeb4-ca90cc89544e" providerId="ADAL" clId="{9E8466D5-8BCC-4DFA-9493-E41292B0351E}" dt="2022-05-24T16:35:50.131" v="71" actId="1038"/>
          <ac:picMkLst>
            <pc:docMk/>
            <pc:sldMk cId="952912252" sldId="276"/>
            <ac:picMk id="11" creationId="{81EEC364-F8C0-95A5-3131-03CB89966A3C}"/>
          </ac:picMkLst>
        </pc:picChg>
        <pc:picChg chg="mod">
          <ac:chgData name="Chaim Javaheri" userId="0937f6fd-ca03-4836-aeb4-ca90cc89544e" providerId="ADAL" clId="{9E8466D5-8BCC-4DFA-9493-E41292B0351E}" dt="2022-05-24T16:35:54.832" v="88" actId="1037"/>
          <ac:picMkLst>
            <pc:docMk/>
            <pc:sldMk cId="952912252" sldId="276"/>
            <ac:picMk id="13" creationId="{5E3CED03-728F-C39C-33C9-1B873BB7A8D3}"/>
          </ac:picMkLst>
        </pc:picChg>
        <pc:picChg chg="mod">
          <ac:chgData name="Chaim Javaheri" userId="0937f6fd-ca03-4836-aeb4-ca90cc89544e" providerId="ADAL" clId="{9E8466D5-8BCC-4DFA-9493-E41292B0351E}" dt="2022-05-24T16:35:50.131" v="71" actId="1038"/>
          <ac:picMkLst>
            <pc:docMk/>
            <pc:sldMk cId="952912252" sldId="276"/>
            <ac:picMk id="14" creationId="{41F67661-7897-A548-C844-45A6B8A89894}"/>
          </ac:picMkLst>
        </pc:picChg>
        <pc:picChg chg="mod">
          <ac:chgData name="Chaim Javaheri" userId="0937f6fd-ca03-4836-aeb4-ca90cc89544e" providerId="ADAL" clId="{9E8466D5-8BCC-4DFA-9493-E41292B0351E}" dt="2022-05-24T16:35:54.832" v="88" actId="1037"/>
          <ac:picMkLst>
            <pc:docMk/>
            <pc:sldMk cId="952912252" sldId="276"/>
            <ac:picMk id="15" creationId="{34B81E7F-758E-6F48-AC2C-C845E3BD75BA}"/>
          </ac:picMkLst>
        </pc:picChg>
        <pc:picChg chg="mod">
          <ac:chgData name="Chaim Javaheri" userId="0937f6fd-ca03-4836-aeb4-ca90cc89544e" providerId="ADAL" clId="{9E8466D5-8BCC-4DFA-9493-E41292B0351E}" dt="2022-05-24T16:35:50.131" v="71" actId="1038"/>
          <ac:picMkLst>
            <pc:docMk/>
            <pc:sldMk cId="952912252" sldId="276"/>
            <ac:picMk id="16" creationId="{B5FC7D79-2198-EBA0-919D-D0EFF0392B1F}"/>
          </ac:picMkLst>
        </pc:picChg>
        <pc:picChg chg="mod">
          <ac:chgData name="Chaim Javaheri" userId="0937f6fd-ca03-4836-aeb4-ca90cc89544e" providerId="ADAL" clId="{9E8466D5-8BCC-4DFA-9493-E41292B0351E}" dt="2022-05-24T16:35:54.832" v="88" actId="1037"/>
          <ac:picMkLst>
            <pc:docMk/>
            <pc:sldMk cId="952912252" sldId="276"/>
            <ac:picMk id="17" creationId="{7E0C500A-1354-EB16-9D30-5B2388B999C1}"/>
          </ac:picMkLst>
        </pc:picChg>
        <pc:picChg chg="mod">
          <ac:chgData name="Chaim Javaheri" userId="0937f6fd-ca03-4836-aeb4-ca90cc89544e" providerId="ADAL" clId="{9E8466D5-8BCC-4DFA-9493-E41292B0351E}" dt="2022-05-24T16:35:54.832" v="88" actId="1037"/>
          <ac:picMkLst>
            <pc:docMk/>
            <pc:sldMk cId="952912252" sldId="276"/>
            <ac:picMk id="21" creationId="{848FDED1-9F91-9171-E3A0-334E57889DC2}"/>
          </ac:picMkLst>
        </pc:picChg>
        <pc:picChg chg="mod">
          <ac:chgData name="Chaim Javaheri" userId="0937f6fd-ca03-4836-aeb4-ca90cc89544e" providerId="ADAL" clId="{9E8466D5-8BCC-4DFA-9493-E41292B0351E}" dt="2022-05-24T16:35:50.131" v="71" actId="1038"/>
          <ac:picMkLst>
            <pc:docMk/>
            <pc:sldMk cId="952912252" sldId="276"/>
            <ac:picMk id="27" creationId="{B646B7A3-AF04-8E7B-7671-72B1CA375E04}"/>
          </ac:picMkLst>
        </pc:picChg>
        <pc:picChg chg="mod">
          <ac:chgData name="Chaim Javaheri" userId="0937f6fd-ca03-4836-aeb4-ca90cc89544e" providerId="ADAL" clId="{9E8466D5-8BCC-4DFA-9493-E41292B0351E}" dt="2022-05-24T16:35:54.832" v="88" actId="1037"/>
          <ac:picMkLst>
            <pc:docMk/>
            <pc:sldMk cId="952912252" sldId="276"/>
            <ac:picMk id="29" creationId="{0563EE08-94CE-5F02-0947-70FA58A99C78}"/>
          </ac:picMkLst>
        </pc:picChg>
        <pc:picChg chg="mod">
          <ac:chgData name="Chaim Javaheri" userId="0937f6fd-ca03-4836-aeb4-ca90cc89544e" providerId="ADAL" clId="{9E8466D5-8BCC-4DFA-9493-E41292B0351E}" dt="2022-05-24T16:35:58.637" v="89" actId="14100"/>
          <ac:picMkLst>
            <pc:docMk/>
            <pc:sldMk cId="952912252" sldId="276"/>
            <ac:picMk id="33" creationId="{9A9B4EE6-A229-793C-66D1-3EA250EF8540}"/>
          </ac:picMkLst>
        </pc:picChg>
        <pc:picChg chg="mod">
          <ac:chgData name="Chaim Javaheri" userId="0937f6fd-ca03-4836-aeb4-ca90cc89544e" providerId="ADAL" clId="{9E8466D5-8BCC-4DFA-9493-E41292B0351E}" dt="2022-05-24T16:35:54.832" v="88" actId="1037"/>
          <ac:picMkLst>
            <pc:docMk/>
            <pc:sldMk cId="952912252" sldId="276"/>
            <ac:picMk id="35" creationId="{E904F5AF-7263-D10B-F79C-8E29CF6F728A}"/>
          </ac:picMkLst>
        </pc:picChg>
        <pc:picChg chg="mod">
          <ac:chgData name="Chaim Javaheri" userId="0937f6fd-ca03-4836-aeb4-ca90cc89544e" providerId="ADAL" clId="{9E8466D5-8BCC-4DFA-9493-E41292B0351E}" dt="2022-05-24T16:35:42.478" v="25" actId="1076"/>
          <ac:picMkLst>
            <pc:docMk/>
            <pc:sldMk cId="952912252" sldId="276"/>
            <ac:picMk id="37" creationId="{FE709DAF-B075-12F1-39C1-74520780AAA4}"/>
          </ac:picMkLst>
        </pc:picChg>
      </pc:sldChg>
      <pc:sldChg chg="new del">
        <pc:chgData name="Chaim Javaheri" userId="0937f6fd-ca03-4836-aeb4-ca90cc89544e" providerId="ADAL" clId="{9E8466D5-8BCC-4DFA-9493-E41292B0351E}" dt="2022-05-24T16:43:49.828" v="522" actId="47"/>
        <pc:sldMkLst>
          <pc:docMk/>
          <pc:sldMk cId="904235368" sldId="277"/>
        </pc:sldMkLst>
      </pc:sldChg>
      <pc:sldChg chg="addSp delSp modSp add mod setBg">
        <pc:chgData name="Chaim Javaheri" userId="0937f6fd-ca03-4836-aeb4-ca90cc89544e" providerId="ADAL" clId="{9E8466D5-8BCC-4DFA-9493-E41292B0351E}" dt="2022-05-24T16:48:13.631" v="610" actId="20577"/>
        <pc:sldMkLst>
          <pc:docMk/>
          <pc:sldMk cId="1817315179" sldId="277"/>
        </pc:sldMkLst>
        <pc:spChg chg="mod">
          <ac:chgData name="Chaim Javaheri" userId="0937f6fd-ca03-4836-aeb4-ca90cc89544e" providerId="ADAL" clId="{9E8466D5-8BCC-4DFA-9493-E41292B0351E}" dt="2022-05-24T16:48:13.631" v="610" actId="20577"/>
          <ac:spMkLst>
            <pc:docMk/>
            <pc:sldMk cId="1817315179" sldId="277"/>
            <ac:spMk id="7" creationId="{21518E40-0C81-5DB2-D9FA-BFDEA21671E5}"/>
          </ac:spMkLst>
        </pc:spChg>
        <pc:spChg chg="add mod ord">
          <ac:chgData name="Chaim Javaheri" userId="0937f6fd-ca03-4836-aeb4-ca90cc89544e" providerId="ADAL" clId="{9E8466D5-8BCC-4DFA-9493-E41292B0351E}" dt="2022-05-24T16:47:52.258" v="595" actId="167"/>
          <ac:spMkLst>
            <pc:docMk/>
            <pc:sldMk cId="1817315179" sldId="277"/>
            <ac:spMk id="11" creationId="{41A00A89-389A-CDC0-C9E0-6391D3CE3D06}"/>
          </ac:spMkLst>
        </pc:spChg>
        <pc:spChg chg="del">
          <ac:chgData name="Chaim Javaheri" userId="0937f6fd-ca03-4836-aeb4-ca90cc89544e" providerId="ADAL" clId="{9E8466D5-8BCC-4DFA-9493-E41292B0351E}" dt="2022-05-24T16:44:03.019" v="526" actId="478"/>
          <ac:spMkLst>
            <pc:docMk/>
            <pc:sldMk cId="1817315179" sldId="277"/>
            <ac:spMk id="18" creationId="{383AEEC4-65C4-0CE5-43A9-D08F497C90FB}"/>
          </ac:spMkLst>
        </pc:spChg>
        <pc:spChg chg="del">
          <ac:chgData name="Chaim Javaheri" userId="0937f6fd-ca03-4836-aeb4-ca90cc89544e" providerId="ADAL" clId="{9E8466D5-8BCC-4DFA-9493-E41292B0351E}" dt="2022-05-24T16:44:01.652" v="525" actId="478"/>
          <ac:spMkLst>
            <pc:docMk/>
            <pc:sldMk cId="1817315179" sldId="277"/>
            <ac:spMk id="19" creationId="{C7720BDE-4A5C-C9F9-6E77-4155F33638FB}"/>
          </ac:spMkLst>
        </pc:spChg>
        <pc:picChg chg="del">
          <ac:chgData name="Chaim Javaheri" userId="0937f6fd-ca03-4836-aeb4-ca90cc89544e" providerId="ADAL" clId="{9E8466D5-8BCC-4DFA-9493-E41292B0351E}" dt="2022-05-24T16:44:01.652" v="525" actId="478"/>
          <ac:picMkLst>
            <pc:docMk/>
            <pc:sldMk cId="1817315179" sldId="277"/>
            <ac:picMk id="4" creationId="{55BAFECA-FC8F-6C4C-568A-5C1ACEC41D73}"/>
          </ac:picMkLst>
        </pc:picChg>
        <pc:picChg chg="del">
          <ac:chgData name="Chaim Javaheri" userId="0937f6fd-ca03-4836-aeb4-ca90cc89544e" providerId="ADAL" clId="{9E8466D5-8BCC-4DFA-9493-E41292B0351E}" dt="2022-05-24T16:44:01.652" v="525" actId="478"/>
          <ac:picMkLst>
            <pc:docMk/>
            <pc:sldMk cId="1817315179" sldId="277"/>
            <ac:picMk id="8" creationId="{4F803762-D658-DF3A-B762-D4964A051687}"/>
          </ac:picMkLst>
        </pc:picChg>
        <pc:picChg chg="del">
          <ac:chgData name="Chaim Javaheri" userId="0937f6fd-ca03-4836-aeb4-ca90cc89544e" providerId="ADAL" clId="{9E8466D5-8BCC-4DFA-9493-E41292B0351E}" dt="2022-05-24T16:44:01.652" v="525" actId="478"/>
          <ac:picMkLst>
            <pc:docMk/>
            <pc:sldMk cId="1817315179" sldId="277"/>
            <ac:picMk id="10" creationId="{07B89E49-7B4A-C47F-36C1-BB830F6A37AB}"/>
          </ac:picMkLst>
        </pc:picChg>
        <pc:picChg chg="del">
          <ac:chgData name="Chaim Javaheri" userId="0937f6fd-ca03-4836-aeb4-ca90cc89544e" providerId="ADAL" clId="{9E8466D5-8BCC-4DFA-9493-E41292B0351E}" dt="2022-05-24T16:44:03.019" v="526" actId="478"/>
          <ac:picMkLst>
            <pc:docMk/>
            <pc:sldMk cId="1817315179" sldId="277"/>
            <ac:picMk id="12" creationId="{98153835-D4C0-831A-BC70-9572A58D26EF}"/>
          </ac:picMkLst>
        </pc:picChg>
        <pc:picChg chg="del">
          <ac:chgData name="Chaim Javaheri" userId="0937f6fd-ca03-4836-aeb4-ca90cc89544e" providerId="ADAL" clId="{9E8466D5-8BCC-4DFA-9493-E41292B0351E}" dt="2022-05-24T16:44:03.019" v="526" actId="478"/>
          <ac:picMkLst>
            <pc:docMk/>
            <pc:sldMk cId="1817315179" sldId="277"/>
            <ac:picMk id="13" creationId="{7114BE17-384B-E2D7-CA7E-2639DBEBAD0D}"/>
          </ac:picMkLst>
        </pc:picChg>
        <pc:picChg chg="del">
          <ac:chgData name="Chaim Javaheri" userId="0937f6fd-ca03-4836-aeb4-ca90cc89544e" providerId="ADAL" clId="{9E8466D5-8BCC-4DFA-9493-E41292B0351E}" dt="2022-05-24T16:44:01.652" v="525" actId="478"/>
          <ac:picMkLst>
            <pc:docMk/>
            <pc:sldMk cId="1817315179" sldId="277"/>
            <ac:picMk id="17" creationId="{0AAFAF00-4C6D-5E06-8E7D-AF01FC76303F}"/>
          </ac:picMkLst>
        </pc:picChg>
      </pc:sldChg>
      <pc:sldMasterChg chg="modSp modSldLayout">
        <pc:chgData name="Chaim Javaheri" userId="0937f6fd-ca03-4836-aeb4-ca90cc89544e" providerId="ADAL" clId="{9E8466D5-8BCC-4DFA-9493-E41292B0351E}" dt="2022-05-24T16:33:15.429" v="9"/>
        <pc:sldMasterMkLst>
          <pc:docMk/>
          <pc:sldMasterMk cId="3105050458" sldId="2147483696"/>
        </pc:sldMasterMkLst>
        <pc:spChg chg="mod">
          <ac:chgData name="Chaim Javaheri" userId="0937f6fd-ca03-4836-aeb4-ca90cc89544e" providerId="ADAL" clId="{9E8466D5-8BCC-4DFA-9493-E41292B0351E}" dt="2022-05-24T16:33:15.429" v="9"/>
          <ac:spMkLst>
            <pc:docMk/>
            <pc:sldMasterMk cId="3105050458" sldId="2147483696"/>
            <ac:spMk id="2" creationId="{00000000-0000-0000-0000-000000000000}"/>
          </ac:spMkLst>
        </pc:spChg>
        <pc:spChg chg="mod">
          <ac:chgData name="Chaim Javaheri" userId="0937f6fd-ca03-4836-aeb4-ca90cc89544e" providerId="ADAL" clId="{9E8466D5-8BCC-4DFA-9493-E41292B0351E}" dt="2022-05-24T16:33:15.429" v="9"/>
          <ac:spMkLst>
            <pc:docMk/>
            <pc:sldMasterMk cId="3105050458" sldId="2147483696"/>
            <ac:spMk id="3" creationId="{00000000-0000-0000-0000-000000000000}"/>
          </ac:spMkLst>
        </pc:spChg>
        <pc:spChg chg="mod">
          <ac:chgData name="Chaim Javaheri" userId="0937f6fd-ca03-4836-aeb4-ca90cc89544e" providerId="ADAL" clId="{9E8466D5-8BCC-4DFA-9493-E41292B0351E}" dt="2022-05-24T16:33:15.429" v="9"/>
          <ac:spMkLst>
            <pc:docMk/>
            <pc:sldMasterMk cId="3105050458" sldId="2147483696"/>
            <ac:spMk id="4" creationId="{00000000-0000-0000-0000-000000000000}"/>
          </ac:spMkLst>
        </pc:spChg>
        <pc:spChg chg="mod">
          <ac:chgData name="Chaim Javaheri" userId="0937f6fd-ca03-4836-aeb4-ca90cc89544e" providerId="ADAL" clId="{9E8466D5-8BCC-4DFA-9493-E41292B0351E}" dt="2022-05-24T16:33:15.429" v="9"/>
          <ac:spMkLst>
            <pc:docMk/>
            <pc:sldMasterMk cId="3105050458" sldId="2147483696"/>
            <ac:spMk id="5" creationId="{00000000-0000-0000-0000-000000000000}"/>
          </ac:spMkLst>
        </pc:spChg>
        <pc:spChg chg="mod">
          <ac:chgData name="Chaim Javaheri" userId="0937f6fd-ca03-4836-aeb4-ca90cc89544e" providerId="ADAL" clId="{9E8466D5-8BCC-4DFA-9493-E41292B0351E}" dt="2022-05-24T16:33:15.429" v="9"/>
          <ac:spMkLst>
            <pc:docMk/>
            <pc:sldMasterMk cId="3105050458" sldId="2147483696"/>
            <ac:spMk id="6" creationId="{00000000-0000-0000-0000-000000000000}"/>
          </ac:spMkLst>
        </pc:spChg>
        <pc:sldLayoutChg chg="modSp">
          <pc:chgData name="Chaim Javaheri" userId="0937f6fd-ca03-4836-aeb4-ca90cc89544e" providerId="ADAL" clId="{9E8466D5-8BCC-4DFA-9493-E41292B0351E}" dt="2022-05-24T16:33:15.429" v="9"/>
          <pc:sldLayoutMkLst>
            <pc:docMk/>
            <pc:sldMasterMk cId="3105050458" sldId="2147483696"/>
            <pc:sldLayoutMk cId="4170070637" sldId="2147483697"/>
          </pc:sldLayoutMkLst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4170070637" sldId="2147483697"/>
              <ac:spMk id="2" creationId="{00000000-0000-0000-0000-000000000000}"/>
            </ac:spMkLst>
          </pc:spChg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4170070637" sldId="2147483697"/>
              <ac:spMk id="3" creationId="{00000000-0000-0000-0000-000000000000}"/>
            </ac:spMkLst>
          </pc:spChg>
        </pc:sldLayoutChg>
        <pc:sldLayoutChg chg="modSp">
          <pc:chgData name="Chaim Javaheri" userId="0937f6fd-ca03-4836-aeb4-ca90cc89544e" providerId="ADAL" clId="{9E8466D5-8BCC-4DFA-9493-E41292B0351E}" dt="2022-05-24T16:33:15.429" v="9"/>
          <pc:sldLayoutMkLst>
            <pc:docMk/>
            <pc:sldMasterMk cId="3105050458" sldId="2147483696"/>
            <pc:sldLayoutMk cId="2396645339" sldId="2147483699"/>
          </pc:sldLayoutMkLst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2396645339" sldId="2147483699"/>
              <ac:spMk id="2" creationId="{00000000-0000-0000-0000-000000000000}"/>
            </ac:spMkLst>
          </pc:spChg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2396645339" sldId="2147483699"/>
              <ac:spMk id="3" creationId="{00000000-0000-0000-0000-000000000000}"/>
            </ac:spMkLst>
          </pc:spChg>
        </pc:sldLayoutChg>
        <pc:sldLayoutChg chg="modSp">
          <pc:chgData name="Chaim Javaheri" userId="0937f6fd-ca03-4836-aeb4-ca90cc89544e" providerId="ADAL" clId="{9E8466D5-8BCC-4DFA-9493-E41292B0351E}" dt="2022-05-24T16:33:15.429" v="9"/>
          <pc:sldLayoutMkLst>
            <pc:docMk/>
            <pc:sldMasterMk cId="3105050458" sldId="2147483696"/>
            <pc:sldLayoutMk cId="2865335419" sldId="2147483700"/>
          </pc:sldLayoutMkLst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2865335419" sldId="2147483700"/>
              <ac:spMk id="3" creationId="{00000000-0000-0000-0000-000000000000}"/>
            </ac:spMkLst>
          </pc:spChg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2865335419" sldId="2147483700"/>
              <ac:spMk id="4" creationId="{00000000-0000-0000-0000-000000000000}"/>
            </ac:spMkLst>
          </pc:spChg>
        </pc:sldLayoutChg>
        <pc:sldLayoutChg chg="modSp">
          <pc:chgData name="Chaim Javaheri" userId="0937f6fd-ca03-4836-aeb4-ca90cc89544e" providerId="ADAL" clId="{9E8466D5-8BCC-4DFA-9493-E41292B0351E}" dt="2022-05-24T16:33:15.429" v="9"/>
          <pc:sldLayoutMkLst>
            <pc:docMk/>
            <pc:sldMasterMk cId="3105050458" sldId="2147483696"/>
            <pc:sldLayoutMk cId="1555675180" sldId="2147483701"/>
          </pc:sldLayoutMkLst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1555675180" sldId="2147483701"/>
              <ac:spMk id="2" creationId="{00000000-0000-0000-0000-000000000000}"/>
            </ac:spMkLst>
          </pc:spChg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1555675180" sldId="2147483701"/>
              <ac:spMk id="3" creationId="{00000000-0000-0000-0000-000000000000}"/>
            </ac:spMkLst>
          </pc:spChg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1555675180" sldId="2147483701"/>
              <ac:spMk id="4" creationId="{00000000-0000-0000-0000-000000000000}"/>
            </ac:spMkLst>
          </pc:spChg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1555675180" sldId="2147483701"/>
              <ac:spMk id="5" creationId="{00000000-0000-0000-0000-000000000000}"/>
            </ac:spMkLst>
          </pc:spChg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1555675180" sldId="2147483701"/>
              <ac:spMk id="6" creationId="{00000000-0000-0000-0000-000000000000}"/>
            </ac:spMkLst>
          </pc:spChg>
        </pc:sldLayoutChg>
        <pc:sldLayoutChg chg="modSp">
          <pc:chgData name="Chaim Javaheri" userId="0937f6fd-ca03-4836-aeb4-ca90cc89544e" providerId="ADAL" clId="{9E8466D5-8BCC-4DFA-9493-E41292B0351E}" dt="2022-05-24T16:33:15.429" v="9"/>
          <pc:sldLayoutMkLst>
            <pc:docMk/>
            <pc:sldMasterMk cId="3105050458" sldId="2147483696"/>
            <pc:sldLayoutMk cId="994821140" sldId="2147483704"/>
          </pc:sldLayoutMkLst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994821140" sldId="2147483704"/>
              <ac:spMk id="2" creationId="{00000000-0000-0000-0000-000000000000}"/>
            </ac:spMkLst>
          </pc:spChg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994821140" sldId="2147483704"/>
              <ac:spMk id="3" creationId="{00000000-0000-0000-0000-000000000000}"/>
            </ac:spMkLst>
          </pc:spChg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994821140" sldId="2147483704"/>
              <ac:spMk id="4" creationId="{00000000-0000-0000-0000-000000000000}"/>
            </ac:spMkLst>
          </pc:spChg>
        </pc:sldLayoutChg>
        <pc:sldLayoutChg chg="modSp">
          <pc:chgData name="Chaim Javaheri" userId="0937f6fd-ca03-4836-aeb4-ca90cc89544e" providerId="ADAL" clId="{9E8466D5-8BCC-4DFA-9493-E41292B0351E}" dt="2022-05-24T16:33:15.429" v="9"/>
          <pc:sldLayoutMkLst>
            <pc:docMk/>
            <pc:sldMasterMk cId="3105050458" sldId="2147483696"/>
            <pc:sldLayoutMk cId="1219855470" sldId="2147483705"/>
          </pc:sldLayoutMkLst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1219855470" sldId="2147483705"/>
              <ac:spMk id="2" creationId="{00000000-0000-0000-0000-000000000000}"/>
            </ac:spMkLst>
          </pc:spChg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1219855470" sldId="2147483705"/>
              <ac:spMk id="3" creationId="{00000000-0000-0000-0000-000000000000}"/>
            </ac:spMkLst>
          </pc:spChg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1219855470" sldId="2147483705"/>
              <ac:spMk id="4" creationId="{00000000-0000-0000-0000-000000000000}"/>
            </ac:spMkLst>
          </pc:spChg>
        </pc:sldLayoutChg>
        <pc:sldLayoutChg chg="modSp">
          <pc:chgData name="Chaim Javaheri" userId="0937f6fd-ca03-4836-aeb4-ca90cc89544e" providerId="ADAL" clId="{9E8466D5-8BCC-4DFA-9493-E41292B0351E}" dt="2022-05-24T16:33:15.429" v="9"/>
          <pc:sldLayoutMkLst>
            <pc:docMk/>
            <pc:sldMasterMk cId="3105050458" sldId="2147483696"/>
            <pc:sldLayoutMk cId="813237357" sldId="2147483707"/>
          </pc:sldLayoutMkLst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813237357" sldId="2147483707"/>
              <ac:spMk id="2" creationId="{00000000-0000-0000-0000-000000000000}"/>
            </ac:spMkLst>
          </pc:spChg>
          <pc:spChg chg="mod">
            <ac:chgData name="Chaim Javaheri" userId="0937f6fd-ca03-4836-aeb4-ca90cc89544e" providerId="ADAL" clId="{9E8466D5-8BCC-4DFA-9493-E41292B0351E}" dt="2022-05-24T16:33:15.429" v="9"/>
            <ac:spMkLst>
              <pc:docMk/>
              <pc:sldMasterMk cId="3105050458" sldId="2147483696"/>
              <pc:sldLayoutMk cId="813237357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31418-6D35-4AAC-ACE2-FD567E870A1D}" type="datetimeFigureOut">
              <a:rPr lang="en-IL" smtClean="0"/>
              <a:t>24/05/2022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8C31C-FA93-4A59-8D0D-E032E66B1C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429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https://www.reddit.com/r/ColorBlind/comments/cxczox/do_you_use_color_blind_mode_on_your_phone/</a:t>
            </a:r>
          </a:p>
          <a:p>
            <a:r>
              <a:rPr lang="en-US"/>
              <a:t>https://www.reddit.com/r/ColorBlind/comments/o4wmir/color_blind_mode_on_samsung/</a:t>
            </a:r>
          </a:p>
          <a:p>
            <a:r>
              <a:rPr lang="en-US"/>
              <a:t>https://www.reddit.com/r/ColorBlind/comments/bhgc6n/colorblind_mode_on_iphone/</a:t>
            </a:r>
          </a:p>
          <a:p>
            <a:r>
              <a:rPr lang="en-US"/>
              <a:t>https://www.reddit.com/r/ColorBlind/comments/ejhkg0/windows_10_colorblind_mode/</a:t>
            </a:r>
          </a:p>
          <a:p>
            <a:r>
              <a:rPr lang="en-US"/>
              <a:t>https://www.reddit.com/r/ColorBlind/comments/iqbm7n/just_discovered_colour_blind_mode_on_mac_im/</a:t>
            </a:r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8C31C-FA93-4A59-8D0D-E032E66B1CA9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022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8C31C-FA93-4A59-8D0D-E032E66B1CA9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378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8C31C-FA93-4A59-8D0D-E032E66B1CA9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831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0702-5B39-D2E8-9266-149ACEAFC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DAEFF-6B15-7082-A612-C78590C09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78F6-CDDA-AF7C-D7AF-D3CF5257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B1C9-F260-4910-AFAD-BBA607FBCBD6}" type="datetimeFigureOut">
              <a:rPr lang="en-IL" smtClean="0"/>
              <a:t>24/05/2022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415A8-0066-B13C-2D39-0E806718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45FA-B75D-27B7-1230-3B0A834F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DA3-6038-4BFA-B0EC-019CA518FA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277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3877-6A70-6160-B039-267D4FD0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BE771-87C5-550B-77E0-9A4C034D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41926-1352-9B5E-19BD-B240C07E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B1C9-F260-4910-AFAD-BBA607FBCBD6}" type="datetimeFigureOut">
              <a:rPr lang="en-IL" smtClean="0"/>
              <a:t>24/05/2022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F9C8-2A90-315D-B268-7F3C24C9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1731-6CF7-7631-2484-9B2BFB8A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DA3-6038-4BFA-B0EC-019CA518FA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646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607F0-07EA-2BFD-A2FC-C8F463E16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BDF9C-B5F5-97C9-ABDE-2CC82FE6A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D8DF-A54B-8963-D194-D8E4D9A0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B1C9-F260-4910-AFAD-BBA607FBCBD6}" type="datetimeFigureOut">
              <a:rPr lang="en-IL" smtClean="0"/>
              <a:t>24/05/2022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E416-ECB1-980C-81FE-964A77EC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12EF2-4EEB-5C4F-806B-A7F9A676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DA3-6038-4BFA-B0EC-019CA518FA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058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E174-C1AE-9C5A-8A60-2D417405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BB64-2257-6048-B910-D915D2B30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589CD-9563-DE3C-C50F-25FEF2FA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B1C9-F260-4910-AFAD-BBA607FBCBD6}" type="datetimeFigureOut">
              <a:rPr lang="en-IL" smtClean="0"/>
              <a:t>24/05/2022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CF6C9-68FF-B559-AB5A-9D570B6C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AEE31-1474-9E4C-E3FB-97D63C6D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DA3-6038-4BFA-B0EC-019CA518FA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407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B3EB-B472-0F2A-3A51-369F7097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A3966-8924-AE68-2E34-0FEFD9AD8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BE338-668E-C68A-9068-C0B11781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B1C9-F260-4910-AFAD-BBA607FBCBD6}" type="datetimeFigureOut">
              <a:rPr lang="en-IL" smtClean="0"/>
              <a:t>24/05/2022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8B73-14C8-97D8-3BE6-50CD7F9D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DE9F-8139-8BBD-71DF-36A56E93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DA3-6038-4BFA-B0EC-019CA518FA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99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FD36-1815-D967-CE59-51584EC3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2036-14B8-E234-1B59-A00F7F51B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89CCB-11AA-427B-3B5F-53770E06C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D8A77-6352-E43D-3EEE-0A05967F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B1C9-F260-4910-AFAD-BBA607FBCBD6}" type="datetimeFigureOut">
              <a:rPr lang="en-IL" smtClean="0"/>
              <a:t>24/05/2022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C7735-BC49-A9B9-6551-A73A829F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1A39A-5E3F-3593-F266-ADDE98E6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DA3-6038-4BFA-B0EC-019CA518FA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041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6F45-4D3A-240E-0E5D-08302773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CAB90-6A3C-24AD-2FE1-55AAD780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F76CE-1B96-88F5-B117-C7A17C621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07D01-F320-D76B-9210-85569C9D5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4B83A-1BC8-5C0A-A35A-A86B1490D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735A6-DCC2-ECBB-A065-02FEFB5A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B1C9-F260-4910-AFAD-BBA607FBCBD6}" type="datetimeFigureOut">
              <a:rPr lang="en-IL" smtClean="0"/>
              <a:t>24/05/2022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0E5B7-0D1D-6292-ABEF-8626F31D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8B3CC-F5E9-2AF9-DE21-4101C685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DA3-6038-4BFA-B0EC-019CA518FA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988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C7ED-5074-833F-EF7B-3BEE6A4E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ED45B-9533-64F6-9EFA-2EC1219E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B1C9-F260-4910-AFAD-BBA607FBCBD6}" type="datetimeFigureOut">
              <a:rPr lang="en-IL" smtClean="0"/>
              <a:t>24/05/2022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3A7FF-43F0-EB96-B37D-295E5729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B29C1-B626-B17C-96B4-CFDE6AE1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DA3-6038-4BFA-B0EC-019CA518FA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67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D31FE-1EEF-7734-8DF7-1F0A80BA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B1C9-F260-4910-AFAD-BBA607FBCBD6}" type="datetimeFigureOut">
              <a:rPr lang="en-IL" smtClean="0"/>
              <a:t>24/05/2022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A1640-850F-BCBA-D087-B544C9AC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2C9CC-25A5-FE85-A450-E7046988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DA3-6038-4BFA-B0EC-019CA518FA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389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F2FF-C6EE-8334-A337-33575E5A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994A2-0F07-50F7-5C9A-777DF2B64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D5724-20A0-3D29-093A-82DA9B31B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3BBF4-6347-1E58-DBEF-071EBB25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B1C9-F260-4910-AFAD-BBA607FBCBD6}" type="datetimeFigureOut">
              <a:rPr lang="en-IL" smtClean="0"/>
              <a:t>24/05/2022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1BF97-2F74-36E9-4C48-3082E696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B5E61-DA6C-DE57-A7D3-8DE85E13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DA3-6038-4BFA-B0EC-019CA518FA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078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7762-AD9F-9117-7E03-965EDF82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D8560-D870-D3EC-62EA-021729835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1DF43-4492-98EF-A7E6-6A5B8921E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D8DAD-C608-4659-2594-48E36628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B1C9-F260-4910-AFAD-BBA607FBCBD6}" type="datetimeFigureOut">
              <a:rPr lang="en-IL" smtClean="0"/>
              <a:t>24/05/2022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BF849-A434-82BA-55EB-34E22286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6E09-4BB1-6B08-37DB-ACFDB4B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ADA3-6038-4BFA-B0EC-019CA518FA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661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FB5D2-C9D7-F2AC-2863-3673BB05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2D07C-49B6-31FB-369A-E0F05E102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ED34-A185-7D0A-AAD3-85D3D1A67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B1C9-F260-4910-AFAD-BBA607FBCBD6}" type="datetimeFigureOut">
              <a:rPr lang="en-IL" smtClean="0"/>
              <a:t>24/05/2022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612F-6C09-68A2-F1F1-2D7263293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43C65-86C3-F575-3DB4-0E4FD7C0D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ADA3-6038-4BFA-B0EC-019CA518FA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043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D9C8D0-7E6F-7E50-64F2-C705B9312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54E65-0950-6B2C-DE30-2B45C4E6A9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16"/>
          <a:stretch/>
        </p:blipFill>
        <p:spPr>
          <a:xfrm>
            <a:off x="3719721" y="0"/>
            <a:ext cx="7814813" cy="6861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8D9A77-A42D-2D49-FD59-F69249232C32}"/>
              </a:ext>
            </a:extLst>
          </p:cNvPr>
          <p:cNvSpPr txBox="1"/>
          <p:nvPr/>
        </p:nvSpPr>
        <p:spPr>
          <a:xfrm>
            <a:off x="1651741" y="4593017"/>
            <a:ext cx="5447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A feature by Chaim Javaheri,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Ohad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 Eitan &amp; Shai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Tayar</a:t>
            </a:r>
            <a:endParaRPr lang="en-IL" sz="140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46406-C472-BE2D-37B2-7BD62B63B997}"/>
              </a:ext>
            </a:extLst>
          </p:cNvPr>
          <p:cNvSpPr txBox="1"/>
          <p:nvPr/>
        </p:nvSpPr>
        <p:spPr>
          <a:xfrm>
            <a:off x="1482530" y="2684803"/>
            <a:ext cx="682158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00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Colorful </a:t>
            </a:r>
          </a:p>
        </p:txBody>
      </p:sp>
    </p:spTree>
    <p:extLst>
      <p:ext uri="{BB962C8B-B14F-4D97-AF65-F5344CB8AC3E}">
        <p14:creationId xmlns:p14="http://schemas.microsoft.com/office/powerpoint/2010/main" val="132980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10099-1207-053F-26C0-94DF81DA06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EFEB4-6CCA-9851-1B12-2C8B592E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781" y="78237"/>
            <a:ext cx="4093673" cy="843872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8F789-E6D7-1AA3-BA9C-C6CACF28B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092" y="993174"/>
            <a:ext cx="4106147" cy="797502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79C969-F9B9-2A34-284D-D8C83DCFA8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9331"/>
          <a:stretch/>
        </p:blipFill>
        <p:spPr>
          <a:xfrm>
            <a:off x="7035783" y="2080685"/>
            <a:ext cx="4093675" cy="792188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EEC364-F8C0-95A5-3131-03CB89966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511" y="4037502"/>
            <a:ext cx="4290945" cy="739221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CED03-728F-C39C-33C9-1B873BB7A8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15" b="77613"/>
          <a:stretch/>
        </p:blipFill>
        <p:spPr>
          <a:xfrm>
            <a:off x="1159477" y="108673"/>
            <a:ext cx="4062758" cy="685756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F67661-7897-A548-C844-45A6B8A898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352" b="49717"/>
          <a:stretch/>
        </p:blipFill>
        <p:spPr>
          <a:xfrm>
            <a:off x="7035780" y="1112885"/>
            <a:ext cx="4093674" cy="785824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B81E7F-758E-6F48-AC2C-C845E3BD75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38" t="50284" b="24420"/>
          <a:stretch/>
        </p:blipFill>
        <p:spPr>
          <a:xfrm>
            <a:off x="1159477" y="2011843"/>
            <a:ext cx="4043740" cy="77297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FC7D79-2198-EBA0-919D-D0EFF0392B1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5894" b="-1190"/>
          <a:stretch/>
        </p:blipFill>
        <p:spPr>
          <a:xfrm>
            <a:off x="7035780" y="3091318"/>
            <a:ext cx="4093676" cy="76658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0C500A-1354-EB16-9D30-5B2388B999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8" t="51976" b="-2645"/>
          <a:stretch/>
        </p:blipFill>
        <p:spPr>
          <a:xfrm>
            <a:off x="1169010" y="3021469"/>
            <a:ext cx="4011459" cy="792422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8FDED1-9F91-9171-E3A0-334E57889D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089" y="4019377"/>
            <a:ext cx="4086146" cy="894534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646B7A3-AF04-8E7B-7671-72B1CA375E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8508" y="4944444"/>
            <a:ext cx="4320590" cy="1101327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63EE08-94CE-5F02-0947-70FA58A99C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9479" y="5052802"/>
            <a:ext cx="4075526" cy="782901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A9B4EE6-A229-793C-66D1-3EA250EF854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8298"/>
          <a:stretch/>
        </p:blipFill>
        <p:spPr>
          <a:xfrm>
            <a:off x="6838508" y="6116890"/>
            <a:ext cx="4290946" cy="630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904F5AF-7263-D10B-F79C-8E29CF6F72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9007" y="5884988"/>
            <a:ext cx="4075526" cy="8988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709DAF-B075-12F1-39C1-74520780AA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74" y="1488199"/>
            <a:ext cx="5773064" cy="3034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06E8263-64CF-22F5-D965-C829595DE1B7}"/>
              </a:ext>
            </a:extLst>
          </p:cNvPr>
          <p:cNvSpPr txBox="1"/>
          <p:nvPr/>
        </p:nvSpPr>
        <p:spPr>
          <a:xfrm>
            <a:off x="2992574" y="2199493"/>
            <a:ext cx="5700961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Many users claim default color filters in today’s devices aren't satisfying </a:t>
            </a:r>
            <a:r>
              <a:rPr lang="en-US" sz="2000" b="1" dirty="0">
                <a:latin typeface="Gisha" panose="020B0502040204020203" pitchFamily="34" charset="-79"/>
                <a:cs typeface="Gisha" panose="020B0502040204020203" pitchFamily="34" charset="-79"/>
              </a:rPr>
              <a:t>– </a:t>
            </a:r>
          </a:p>
          <a:p>
            <a:pPr algn="ctr"/>
            <a:r>
              <a:rPr lang="en-US" sz="2000" b="1" dirty="0">
                <a:latin typeface="Gisha" panose="020B0502040204020203" pitchFamily="34" charset="-79"/>
                <a:cs typeface="Gisha" panose="020B0502040204020203" pitchFamily="34" charset="-79"/>
              </a:rPr>
              <a:t>they lack personal customization</a:t>
            </a:r>
            <a:endParaRPr lang="en-IL" sz="20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291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052CBF-081A-BCCF-5832-47CFE594D1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7C9A2-6F42-D2B8-68B3-8F4D6E62D4AA}"/>
              </a:ext>
            </a:extLst>
          </p:cNvPr>
          <p:cNvSpPr txBox="1"/>
          <p:nvPr/>
        </p:nvSpPr>
        <p:spPr>
          <a:xfrm>
            <a:off x="3357552" y="266655"/>
            <a:ext cx="5340794" cy="83099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the Colorful Idea</a:t>
            </a:r>
            <a:endParaRPr lang="en-IL" sz="48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3F3920-4A9F-9823-97C3-2E1FD16121AD}"/>
              </a:ext>
            </a:extLst>
          </p:cNvPr>
          <p:cNvSpPr/>
          <p:nvPr/>
        </p:nvSpPr>
        <p:spPr>
          <a:xfrm>
            <a:off x="421916" y="1644209"/>
            <a:ext cx="11348170" cy="109394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721C0-69FE-18E3-5BCD-58A22375E078}"/>
              </a:ext>
            </a:extLst>
          </p:cNvPr>
          <p:cNvSpPr txBox="1"/>
          <p:nvPr/>
        </p:nvSpPr>
        <p:spPr>
          <a:xfrm>
            <a:off x="393010" y="1837236"/>
            <a:ext cx="11405977" cy="7078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Gisha" panose="020B0502040204020203" pitchFamily="34" charset="-79"/>
                <a:cs typeface="Gisha" panose="020B0502040204020203" pitchFamily="34" charset="-79"/>
              </a:rPr>
              <a:t>A </a:t>
            </a:r>
            <a:r>
              <a:rPr lang="en-US" sz="4000" b="1" dirty="0">
                <a:latin typeface="Gisha" panose="020B0502040204020203" pitchFamily="34" charset="-79"/>
                <a:cs typeface="Gisha" panose="020B0502040204020203" pitchFamily="34" charset="-79"/>
              </a:rPr>
              <a:t>Personalized</a:t>
            </a:r>
            <a:r>
              <a:rPr lang="en-US" sz="3200" b="1" dirty="0">
                <a:latin typeface="Gisha" panose="020B0502040204020203" pitchFamily="34" charset="-79"/>
                <a:cs typeface="Gisha" panose="020B0502040204020203" pitchFamily="34" charset="-79"/>
              </a:rPr>
              <a:t> coloring filter for each color blind user </a:t>
            </a:r>
            <a:endParaRPr lang="he-IL" sz="32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C6420-F82A-5517-BB39-2BDE86B09422}"/>
              </a:ext>
            </a:extLst>
          </p:cNvPr>
          <p:cNvSpPr txBox="1"/>
          <p:nvPr/>
        </p:nvSpPr>
        <p:spPr>
          <a:xfrm>
            <a:off x="550111" y="3652001"/>
            <a:ext cx="11091777" cy="113890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The feature will be integrated in the device’s system settings.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The feature will function as an addition to today’s devices default color filters.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744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5C526-0800-AC6D-D40D-C3722ACA42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18E40-0C81-5DB2-D9FA-BFDEA21671E5}"/>
              </a:ext>
            </a:extLst>
          </p:cNvPr>
          <p:cNvSpPr txBox="1"/>
          <p:nvPr/>
        </p:nvSpPr>
        <p:spPr>
          <a:xfrm>
            <a:off x="7047290" y="335433"/>
            <a:ext cx="4649410" cy="156966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en-IL"/>
            </a:defPPr>
            <a:lvl1pPr algn="ctr">
              <a:defRPr sz="4800" b="1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defRPr>
            </a:lvl1pPr>
          </a:lstStyle>
          <a:p>
            <a:r>
              <a:rPr lang="en-US" dirty="0"/>
              <a:t>Colorful Demo at work</a:t>
            </a:r>
            <a:r>
              <a:rPr lang="he-IL" dirty="0"/>
              <a:t>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803762-D658-DF3A-B762-D4964A051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11" y="1"/>
            <a:ext cx="1884745" cy="28859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55BAFECA-FC8F-6C4C-568A-5C1ACEC41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121" y="3749661"/>
            <a:ext cx="2086970" cy="31236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98153835-D4C0-831A-BC70-9572A58D2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809" y="3711797"/>
            <a:ext cx="2100546" cy="3153090"/>
          </a:xfrm>
          <a:prstGeom prst="rect">
            <a:avLst/>
          </a:prstGeom>
        </p:spPr>
      </p:pic>
      <p:pic>
        <p:nvPicPr>
          <p:cNvPr id="13" name="Picture 13" descr="A picture containing grass, outdoor, aquatic bird, bird&#10;&#10;Description automatically generated">
            <a:extLst>
              <a:ext uri="{FF2B5EF4-FFF2-40B4-BE49-F238E27FC236}">
                <a16:creationId xmlns:a16="http://schemas.microsoft.com/office/drawing/2014/main" id="{7114BE17-384B-E2D7-CA7E-2639DBEBA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455" y="3711800"/>
            <a:ext cx="2100546" cy="3146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B89E49-7B4A-C47F-36C1-BB830F6A37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549">
            <a:off x="6050782" y="2471986"/>
            <a:ext cx="1483494" cy="16018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AFAF00-4C6D-5E06-8E7D-AF01FC763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3877">
            <a:off x="3121834" y="2498321"/>
            <a:ext cx="1483494" cy="16018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3AEEC4-65C4-0CE5-43A9-D08F497C90FB}"/>
              </a:ext>
            </a:extLst>
          </p:cNvPr>
          <p:cNvSpPr txBox="1"/>
          <p:nvPr/>
        </p:nvSpPr>
        <p:spPr>
          <a:xfrm>
            <a:off x="7044948" y="2552437"/>
            <a:ext cx="3045013" cy="66704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Color Changing</a:t>
            </a:r>
            <a:endParaRPr lang="he-IL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ysClr val="windowText" lastClr="0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720BDE-4A5C-C9F9-6E77-4155F33638FB}"/>
              </a:ext>
            </a:extLst>
          </p:cNvPr>
          <p:cNvSpPr txBox="1"/>
          <p:nvPr/>
        </p:nvSpPr>
        <p:spPr>
          <a:xfrm>
            <a:off x="105202" y="2590922"/>
            <a:ext cx="3389895" cy="66704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Shade Changing</a:t>
            </a:r>
            <a:endParaRPr lang="he-IL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ysClr val="windowText" lastClr="0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004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A00A89-389A-CDC0-C9E0-6391D3CE3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18E40-0C81-5DB2-D9FA-BFDEA21671E5}"/>
              </a:ext>
            </a:extLst>
          </p:cNvPr>
          <p:cNvSpPr txBox="1"/>
          <p:nvPr/>
        </p:nvSpPr>
        <p:spPr>
          <a:xfrm>
            <a:off x="863600" y="2811932"/>
            <a:ext cx="10464800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en-IL"/>
            </a:defPPr>
            <a:lvl1pPr algn="ctr">
              <a:defRPr sz="4800" b="1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defRPr>
            </a:lvl1pPr>
          </a:lstStyle>
          <a:p>
            <a:r>
              <a:rPr lang="en-US" sz="5400" dirty="0"/>
              <a:t>Watch the Demo at work live!</a:t>
            </a:r>
          </a:p>
        </p:txBody>
      </p:sp>
    </p:spTree>
    <p:extLst>
      <p:ext uri="{BB962C8B-B14F-4D97-AF65-F5344CB8AC3E}">
        <p14:creationId xmlns:p14="http://schemas.microsoft.com/office/powerpoint/2010/main" val="181731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</TotalTime>
  <Words>223</Words>
  <Application>Microsoft Office PowerPoint</Application>
  <PresentationFormat>Widescreen</PresentationFormat>
  <Paragraphs>20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Berlin Sans FB Demi</vt:lpstr>
      <vt:lpstr>Calibri</vt:lpstr>
      <vt:lpstr>Calibri Light</vt:lpstr>
      <vt:lpstr>Gisha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Chaim Javaheri</dc:creator>
  <cp:lastModifiedBy>Chaim Javaheri</cp:lastModifiedBy>
  <cp:revision>73</cp:revision>
  <dcterms:created xsi:type="dcterms:W3CDTF">2022-05-15T08:13:35Z</dcterms:created>
  <dcterms:modified xsi:type="dcterms:W3CDTF">2022-05-25T13:57:46Z</dcterms:modified>
</cp:coreProperties>
</file>