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9A9ACB74-0543-4DA9-B143-2D872412F7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5EFB5F0-9BE5-4E3B-8C6B-C855748C1C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81359-CF88-406B-B80E-28BBE6D26195}" type="datetime1">
              <a:rPr lang="nl-NL" smtClean="0"/>
              <a:t>14-10-2024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40857F1-68F1-4A27-A22B-9F72B1C334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D180DE9-81B5-4570-A0F2-B80A3B9340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ECFAB-60FA-4359-A93E-F980387CF7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99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D6AC-0A71-40A9-B317-E88275567D25}" type="datetime1">
              <a:rPr lang="nl-NL" smtClean="0"/>
              <a:pPr/>
              <a:t>14-10-2024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Tekststijlen van het model bewerken</a:t>
            </a:r>
          </a:p>
          <a:p>
            <a:pPr lvl="0"/>
            <a:r>
              <a:rPr lang="nl-NL" noProof="0" dirty="0"/>
              <a:t>           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6946-C58E-4364-9DA5-6E47EE49B29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6823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Afbeelding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hthoek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Vrije v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Vrije v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hthoek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Vrije v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Vrije v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Vrije v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Vrije v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Vrije v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Vrije v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Vrije v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Vrije v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Vrije v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Vrije v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Vrije v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Vrije v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Vrije v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Vrije v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Vrije v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Vrije v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Vrije v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Vrije v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Vrije v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Vrije v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Vrije v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Vrije v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Vrije v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Vrije v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hthoek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Vrije v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Vrije v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Vrije v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Vrije v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Vrije v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Vrije v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Vrije v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Vrije v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Vrije v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Vrije v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Vrije v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hthoek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Vrije v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Vrije v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Vrije v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Vrije v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Vrije v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Vrije v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Vrije v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Vrije v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Vrije v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Vrije v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Vrije v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Vrije v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Vrije v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E107E8B5-49C3-4F1F-85F0-A1F35F927CA6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19688D-79FE-4080-8BE3-E62ED8102871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35F14-1EF2-42D8-80F6-7000A1F6E799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36B064-296C-4360-9D78-9CEFAB6FEC46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60" name="Tekstvak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9A490-6261-48BD-B264-74ADFF910017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362BB-0955-4352-8959-8E3A6CD097A6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nl-NL" noProof="0"/>
              <a:t>Klik op pictogram om afbeelding toe te voegen</a:t>
            </a:r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nl-NL" noProof="0"/>
              <a:t>Klik op pictogram om afbeelding toe te voegen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nl-NL" noProof="0"/>
              <a:t>Klik op pictogram om afbeelding toe te voegen</a:t>
            </a:r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1D397-BEF6-429F-AA56-C05D3A41BE62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E1285-7DF1-4F5B-9A40-278DFCA5550B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3122-6FB2-45F9-B670-8AC4B095B7FC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B363F6-905E-4EED-897E-3E77E1199BE7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2FA6F-EFB9-4DE3-BBFA-275BEBDDD832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F322D-1E0C-4BFB-AEF6-CD54041704B6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15C04-19CF-4C43-909F-3789641CF40D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12E0D-493B-4C47-A607-55BD0DCA6BDF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046B48-854C-4447-A1BB-3F062CA52BBC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91E348-25BE-40C4-9300-9E958CBAD88E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741BD6-9886-458F-878C-A8C42CACCFC0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e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e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hthoek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Vrije v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Vrije v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Vrije v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Vrije v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Vrije v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Vrije v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Vrije v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Vrije v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Vrije v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Vrije v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jn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Vrije v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Vrije v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Vrije v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Vrije v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hthoek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Vrije v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Vrije v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Vrije v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Vrije v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Vrije v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Vrije v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Vrije v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Vrije v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Vrije v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Vrije v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e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Vrije v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Vrije v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Vrije v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Vrije v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Vrije v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Vrije v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Vrije v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Vrije v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Vrije v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hthoek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nl-NL" noProof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D4171-5972-4C40-8EB9-FBCC911BCCC1}" type="datetime1">
              <a:rPr lang="nl-NL" noProof="0" smtClean="0"/>
              <a:t>14-10-2024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hthoek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pic>
          <p:nvPicPr>
            <p:cNvPr id="12" name="Afbeelding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Afbeelding 4" descr="Gloeilamp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nde diagonale hoek rechthoek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Vrije v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Vrije v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Vrije v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Vrije v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Vrije v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Vrije v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Vrije v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Vrije v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Vrije v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hthoek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Vrije v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Vrije v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Vrije v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Vrije v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Vrije v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Vrije v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Vrije v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Vrije v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Vrije v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hthoek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nl-NL" dirty="0" smtClean="0"/>
              <a:t>Team 16 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r>
              <a:rPr lang="nl-NL" dirty="0" smtClean="0"/>
              <a:t>Voortgang </a:t>
            </a:r>
            <a:endParaRPr lang="nl-NL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Interview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Ons team</a:t>
            </a:r>
          </a:p>
          <a:p>
            <a:r>
              <a:rPr lang="nl-NL" dirty="0" err="1" smtClean="0"/>
              <a:t>Zhiwen</a:t>
            </a:r>
            <a:endParaRPr lang="nl-NL" dirty="0"/>
          </a:p>
          <a:p>
            <a:r>
              <a:rPr lang="nl-NL" dirty="0" smtClean="0"/>
              <a:t>Jacco</a:t>
            </a:r>
          </a:p>
          <a:p>
            <a:r>
              <a:rPr lang="nl-NL" dirty="0" smtClean="0"/>
              <a:t>Chaim</a:t>
            </a:r>
          </a:p>
          <a:p>
            <a:r>
              <a:rPr lang="nl-NL" dirty="0" smtClean="0"/>
              <a:t>Antonio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08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Onze  problemen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Reistijd.</a:t>
            </a:r>
          </a:p>
          <a:p>
            <a:r>
              <a:rPr lang="nl-NL" sz="1200" dirty="0" smtClean="0"/>
              <a:t>Komt vaak laat door OV</a:t>
            </a:r>
          </a:p>
          <a:p>
            <a:r>
              <a:rPr lang="nl-NL" dirty="0" smtClean="0"/>
              <a:t>Ontbijten in de ochtend.</a:t>
            </a:r>
          </a:p>
          <a:p>
            <a:r>
              <a:rPr lang="nl-NL" sz="1200" dirty="0" smtClean="0"/>
              <a:t>door tijdsgebrek. </a:t>
            </a:r>
          </a:p>
          <a:p>
            <a:r>
              <a:rPr lang="nl-NL" dirty="0" smtClean="0"/>
              <a:t>Slechte ventilatie.</a:t>
            </a:r>
          </a:p>
          <a:p>
            <a:r>
              <a:rPr lang="nl-NL" sz="1200" dirty="0" smtClean="0"/>
              <a:t>Computer verwarmt de kamer te veel</a:t>
            </a:r>
          </a:p>
          <a:p>
            <a:endParaRPr lang="nl-NL" sz="1200" dirty="0" smtClean="0"/>
          </a:p>
          <a:p>
            <a:endParaRPr lang="nl-NL" sz="1200" dirty="0" smtClean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4293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Mogelijkheden vanuit de kit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r>
              <a:rPr lang="nl-NL" dirty="0" smtClean="0"/>
              <a:t> (afstand) sensor</a:t>
            </a:r>
          </a:p>
          <a:p>
            <a:r>
              <a:rPr lang="nl-NL" dirty="0" err="1" smtClean="0"/>
              <a:t>Infrared</a:t>
            </a:r>
            <a:r>
              <a:rPr lang="nl-NL" dirty="0" smtClean="0"/>
              <a:t> sensor</a:t>
            </a:r>
          </a:p>
          <a:p>
            <a:r>
              <a:rPr lang="nl-NL" dirty="0" smtClean="0"/>
              <a:t>Aanraak sensor</a:t>
            </a:r>
          </a:p>
          <a:p>
            <a:r>
              <a:rPr lang="nl-NL" dirty="0" smtClean="0"/>
              <a:t>Externe speaker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44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Einde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4853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ontwerp</Template>
  <TotalTime>0</TotalTime>
  <Words>52</Words>
  <Application>Microsoft Office PowerPoint</Application>
  <PresentationFormat>Breedbeeld</PresentationFormat>
  <Paragraphs>22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Team 16 </vt:lpstr>
      <vt:lpstr>Interview </vt:lpstr>
      <vt:lpstr>Onze  problemen </vt:lpstr>
      <vt:lpstr>Mogelijkheden vanuit de kit 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2024-10-14T08:13:14Z</dcterms:created>
  <dcterms:modified xsi:type="dcterms:W3CDTF">2024-10-14T10:00:29Z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