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933" autoAdjust="0"/>
  </p:normalViewPr>
  <p:slideViewPr>
    <p:cSldViewPr>
      <p:cViewPr>
        <p:scale>
          <a:sx n="100" d="100"/>
          <a:sy n="100" d="100"/>
        </p:scale>
        <p:origin x="-21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36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1492-EFD5-4070-826B-EC22826DC924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9572B-16E3-400B-AF53-073E451DB8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F13AC-16F0-479A-87FD-993A843E8CCB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603C4-4B18-4A31-9361-4EBDD64C26F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planning prévisionnel: selon les connaissances sur le système, ce planning peut être adapté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Natures </a:t>
            </a:r>
            <a:r>
              <a:rPr lang="fr-FR" dirty="0" smtClean="0">
                <a:solidFill>
                  <a:srgbClr val="000000"/>
                </a:solidFill>
              </a:rPr>
              <a:t>recettes à voir: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</a:rPr>
              <a:t>  IS, IR, Permis/CG, Produit de forêts, les redevances des mandataires des marchés de gros, la taxe sur l'exploitation des produit de carrière, Taxe sur le ciment, injonction, Essieu, ATF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</a:rPr>
              <a:t>  Natures de créance versées a des comptes fonds particuliers…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603C4-4B18-4A31-9361-4EBDD64C26F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0684-A3F9-469E-B9FC-B2EE5D342AFE}" type="datetimeFigureOut">
              <a:rPr lang="fr-FR" smtClean="0"/>
              <a:pPr/>
              <a:t>21/06/2011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D06-008B-4EE8-A2C4-B3CE90115F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857226" y="1285860"/>
          <a:ext cx="7643864" cy="4500595"/>
        </p:xfrm>
        <a:graphic>
          <a:graphicData uri="http://schemas.openxmlformats.org/drawingml/2006/table">
            <a:tbl>
              <a:tblPr/>
              <a:tblGrid>
                <a:gridCol w="666617"/>
                <a:gridCol w="3449308"/>
                <a:gridCol w="3527939"/>
              </a:tblGrid>
              <a:tr h="249234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664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matin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après-midi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</a:tr>
              <a:tr h="177404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Mardi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Constatation d’une créance</a:t>
                      </a:r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Encaissement d’une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créance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:</a:t>
                      </a:r>
                    </a:p>
                    <a:p>
                      <a:pPr algn="l" fontAlgn="ctr">
                        <a:buFont typeface="Arial" pitchFamily="34" charset="0"/>
                        <a:buChar char="•"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Encaissement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partiel par deux mode de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règlement </a:t>
                      </a:r>
                    </a:p>
                    <a:p>
                      <a:pPr algn="l" fontAlgn="ctr">
                        <a:buFont typeface="Arial" pitchFamily="34" charset="0"/>
                        <a:buChar char="•"/>
                      </a:pP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Un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seul encaissement pour plusieurs créances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fr-F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Déconsignation(ATF)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Etat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fin de journée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5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Mercredi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versements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régisseurs </a:t>
                      </a:r>
                      <a:endParaRPr lang="fr-FR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Versements ATF </a:t>
                      </a:r>
                      <a:endParaRPr lang="fr-FR" sz="11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versement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secrétaires greffiers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Encaissement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hors guichet 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Emargement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chèques                                                                                        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Habilitation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utilisateurs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Recherche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multicritère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Annulation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actes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Duplicata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quittance</a:t>
                      </a:r>
                      <a:r>
                        <a:rPr lang="fr-FR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Certificat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recette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77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Jeudi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 versement comptable de fin de mois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Gestion des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bien </a:t>
                      </a:r>
                    </a:p>
                    <a:p>
                      <a:pPr algn="l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Gestion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 tiers : Procédure de modification des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tiers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645" marR="6645" marT="6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700118" y="285728"/>
            <a:ext cx="8229600" cy="642942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Planning de la Formation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154</Words>
  <Application>Microsoft Office PowerPoint</Application>
  <PresentationFormat>Affichage à l'écran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S.MOUHAJRI</dc:creator>
  <cp:lastModifiedBy>S.MOUHAJRI</cp:lastModifiedBy>
  <cp:revision>8</cp:revision>
  <dcterms:created xsi:type="dcterms:W3CDTF">2011-06-20T16:37:32Z</dcterms:created>
  <dcterms:modified xsi:type="dcterms:W3CDTF">2011-06-21T13:35:51Z</dcterms:modified>
</cp:coreProperties>
</file>